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000663" cy="23760113"/>
  <p:notesSz cx="6858000" cy="9144000"/>
  <p:defaultTextStyle>
    <a:defPPr>
      <a:defRPr lang="es-ES"/>
    </a:defPPr>
    <a:lvl1pPr marL="0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1pPr>
    <a:lvl2pPr marL="1002228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2pPr>
    <a:lvl3pPr marL="2004456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3pPr>
    <a:lvl4pPr marL="3006684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4pPr>
    <a:lvl5pPr marL="4008912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5pPr>
    <a:lvl6pPr marL="5011141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6pPr>
    <a:lvl7pPr marL="6013369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7pPr>
    <a:lvl8pPr marL="7015597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8pPr>
    <a:lvl9pPr marL="8017825" algn="l" defTabSz="2004456" rtl="0" eaLnBrk="1" latinLnBrk="0" hangingPunct="1">
      <a:defRPr sz="39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4" d="100"/>
          <a:sy n="34" d="100"/>
        </p:scale>
        <p:origin x="28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0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7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365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ernesto alberola blazquez</dc:creator>
  <cp:lastModifiedBy>alberolaernesto@outlook.es</cp:lastModifiedBy>
  <cp:revision>4</cp:revision>
  <dcterms:created xsi:type="dcterms:W3CDTF">2019-09-04T22:18:41Z</dcterms:created>
  <dcterms:modified xsi:type="dcterms:W3CDTF">2020-08-17T10:14:46Z</dcterms:modified>
</cp:coreProperties>
</file>