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000663" cy="23760113"/>
  <p:notesSz cx="6858000" cy="9144000"/>
  <p:defaultTextStyle>
    <a:defPPr>
      <a:defRPr lang="es-ES"/>
    </a:defPPr>
    <a:lvl1pPr marL="0" algn="l" defTabSz="2004456" rtl="0" eaLnBrk="1" latinLnBrk="0" hangingPunct="1">
      <a:defRPr sz="3946" kern="1200">
        <a:solidFill>
          <a:schemeClr val="tx1"/>
        </a:solidFill>
        <a:latin typeface="+mn-lt"/>
        <a:ea typeface="+mn-ea"/>
        <a:cs typeface="+mn-cs"/>
      </a:defRPr>
    </a:lvl1pPr>
    <a:lvl2pPr marL="1002228" algn="l" defTabSz="2004456" rtl="0" eaLnBrk="1" latinLnBrk="0" hangingPunct="1">
      <a:defRPr sz="3946" kern="1200">
        <a:solidFill>
          <a:schemeClr val="tx1"/>
        </a:solidFill>
        <a:latin typeface="+mn-lt"/>
        <a:ea typeface="+mn-ea"/>
        <a:cs typeface="+mn-cs"/>
      </a:defRPr>
    </a:lvl2pPr>
    <a:lvl3pPr marL="2004456" algn="l" defTabSz="2004456" rtl="0" eaLnBrk="1" latinLnBrk="0" hangingPunct="1">
      <a:defRPr sz="3946" kern="1200">
        <a:solidFill>
          <a:schemeClr val="tx1"/>
        </a:solidFill>
        <a:latin typeface="+mn-lt"/>
        <a:ea typeface="+mn-ea"/>
        <a:cs typeface="+mn-cs"/>
      </a:defRPr>
    </a:lvl3pPr>
    <a:lvl4pPr marL="3006684" algn="l" defTabSz="2004456" rtl="0" eaLnBrk="1" latinLnBrk="0" hangingPunct="1">
      <a:defRPr sz="3946" kern="1200">
        <a:solidFill>
          <a:schemeClr val="tx1"/>
        </a:solidFill>
        <a:latin typeface="+mn-lt"/>
        <a:ea typeface="+mn-ea"/>
        <a:cs typeface="+mn-cs"/>
      </a:defRPr>
    </a:lvl4pPr>
    <a:lvl5pPr marL="4008912" algn="l" defTabSz="2004456" rtl="0" eaLnBrk="1" latinLnBrk="0" hangingPunct="1">
      <a:defRPr sz="3946" kern="1200">
        <a:solidFill>
          <a:schemeClr val="tx1"/>
        </a:solidFill>
        <a:latin typeface="+mn-lt"/>
        <a:ea typeface="+mn-ea"/>
        <a:cs typeface="+mn-cs"/>
      </a:defRPr>
    </a:lvl5pPr>
    <a:lvl6pPr marL="5011141" algn="l" defTabSz="2004456" rtl="0" eaLnBrk="1" latinLnBrk="0" hangingPunct="1">
      <a:defRPr sz="3946" kern="1200">
        <a:solidFill>
          <a:schemeClr val="tx1"/>
        </a:solidFill>
        <a:latin typeface="+mn-lt"/>
        <a:ea typeface="+mn-ea"/>
        <a:cs typeface="+mn-cs"/>
      </a:defRPr>
    </a:lvl6pPr>
    <a:lvl7pPr marL="6013369" algn="l" defTabSz="2004456" rtl="0" eaLnBrk="1" latinLnBrk="0" hangingPunct="1">
      <a:defRPr sz="3946" kern="1200">
        <a:solidFill>
          <a:schemeClr val="tx1"/>
        </a:solidFill>
        <a:latin typeface="+mn-lt"/>
        <a:ea typeface="+mn-ea"/>
        <a:cs typeface="+mn-cs"/>
      </a:defRPr>
    </a:lvl7pPr>
    <a:lvl8pPr marL="7015597" algn="l" defTabSz="2004456" rtl="0" eaLnBrk="1" latinLnBrk="0" hangingPunct="1">
      <a:defRPr sz="3946" kern="1200">
        <a:solidFill>
          <a:schemeClr val="tx1"/>
        </a:solidFill>
        <a:latin typeface="+mn-lt"/>
        <a:ea typeface="+mn-ea"/>
        <a:cs typeface="+mn-cs"/>
      </a:defRPr>
    </a:lvl8pPr>
    <a:lvl9pPr marL="8017825" algn="l" defTabSz="2004456" rtl="0" eaLnBrk="1" latinLnBrk="0" hangingPunct="1">
      <a:defRPr sz="394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32" d="100"/>
          <a:sy n="32" d="100"/>
        </p:scale>
        <p:origin x="228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7309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4479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800088" rtl="0" eaLnBrk="1" latinLnBrk="0" hangingPunct="1">
        <a:lnSpc>
          <a:spcPct val="90000"/>
        </a:lnSpc>
        <a:spcBef>
          <a:spcPct val="0"/>
        </a:spcBef>
        <a:buNone/>
        <a:defRPr sz="86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0022" indent="-450022" algn="l" defTabSz="1800088" rtl="0" eaLnBrk="1" latinLnBrk="0" hangingPunct="1">
        <a:lnSpc>
          <a:spcPct val="90000"/>
        </a:lnSpc>
        <a:spcBef>
          <a:spcPts val="1969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1pPr>
      <a:lvl2pPr marL="1350066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2pPr>
      <a:lvl3pPr marL="2250110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937" kern="1200">
          <a:solidFill>
            <a:schemeClr val="tx1"/>
          </a:solidFill>
          <a:latin typeface="+mn-lt"/>
          <a:ea typeface="+mn-ea"/>
          <a:cs typeface="+mn-cs"/>
        </a:defRPr>
      </a:lvl3pPr>
      <a:lvl4pPr marL="3150154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4050198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950242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850285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750329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650373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1pPr>
      <a:lvl2pPr marL="90004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800088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700132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3600176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50022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40026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300307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200351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2365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1193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ernesto alberola blazquez</dc:creator>
  <cp:lastModifiedBy>Lucas Alberola Pastor</cp:lastModifiedBy>
  <cp:revision>14</cp:revision>
  <dcterms:created xsi:type="dcterms:W3CDTF">2019-09-04T22:18:41Z</dcterms:created>
  <dcterms:modified xsi:type="dcterms:W3CDTF">2025-04-14T19:03:39Z</dcterms:modified>
</cp:coreProperties>
</file>