
<file path=[Content_Types].xml><?xml version="1.0" encoding="utf-8"?>
<Types xmlns="http://schemas.openxmlformats.org/package/2006/content-types"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2"/>
  </p:normalViewPr>
  <p:slideViewPr>
    <p:cSldViewPr snapToGrid="0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683C8-87B9-DF46-B3D6-B4017FFFCD99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65A2B580-F860-6E49-BBE3-B111C5B41832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10%</a:t>
          </a:r>
        </a:p>
      </dgm:t>
    </dgm:pt>
    <dgm:pt modelId="{D944B169-DA3E-4446-8C4A-7F1D3A80A60A}" type="parTrans" cxnId="{D859B860-C470-A741-9FE5-50FBA1E6544A}">
      <dgm:prSet/>
      <dgm:spPr/>
      <dgm:t>
        <a:bodyPr/>
        <a:lstStyle/>
        <a:p>
          <a:endParaRPr lang="es-ES"/>
        </a:p>
      </dgm:t>
    </dgm:pt>
    <dgm:pt modelId="{EB0705F0-4ADC-614B-ACF1-0997F81E0E86}" type="sibTrans" cxnId="{D859B860-C470-A741-9FE5-50FBA1E6544A}">
      <dgm:prSet/>
      <dgm:spPr/>
      <dgm:t>
        <a:bodyPr/>
        <a:lstStyle/>
        <a:p>
          <a:endParaRPr lang="es-ES"/>
        </a:p>
      </dgm:t>
    </dgm:pt>
    <dgm:pt modelId="{349A2A97-EA79-1C4B-996D-EE1B134DA73C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20%</a:t>
          </a:r>
        </a:p>
      </dgm:t>
    </dgm:pt>
    <dgm:pt modelId="{4EEDEC9A-C238-F640-AD42-2268F1FFF3B2}" type="parTrans" cxnId="{E97D5E6E-9BC1-DF4D-9C33-C76018EE8481}">
      <dgm:prSet/>
      <dgm:spPr/>
      <dgm:t>
        <a:bodyPr/>
        <a:lstStyle/>
        <a:p>
          <a:endParaRPr lang="es-ES"/>
        </a:p>
      </dgm:t>
    </dgm:pt>
    <dgm:pt modelId="{6636118C-B8FB-354A-88A5-354C8631E895}" type="sibTrans" cxnId="{E97D5E6E-9BC1-DF4D-9C33-C76018EE8481}">
      <dgm:prSet/>
      <dgm:spPr/>
      <dgm:t>
        <a:bodyPr/>
        <a:lstStyle/>
        <a:p>
          <a:endParaRPr lang="es-ES"/>
        </a:p>
      </dgm:t>
    </dgm:pt>
    <dgm:pt modelId="{2BD0FAC6-70FC-AB48-AB9E-3DAD3DF9070F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30%</a:t>
          </a:r>
        </a:p>
      </dgm:t>
    </dgm:pt>
    <dgm:pt modelId="{76DD92B5-4A5C-0942-8A58-C3B05BED4CFD}" type="parTrans" cxnId="{8FD9BE28-4290-3843-8634-DEC4510C24C8}">
      <dgm:prSet/>
      <dgm:spPr/>
      <dgm:t>
        <a:bodyPr/>
        <a:lstStyle/>
        <a:p>
          <a:endParaRPr lang="es-ES"/>
        </a:p>
      </dgm:t>
    </dgm:pt>
    <dgm:pt modelId="{7A170B6D-DE95-4845-A5EA-AEE4107C87C4}" type="sibTrans" cxnId="{8FD9BE28-4290-3843-8634-DEC4510C24C8}">
      <dgm:prSet/>
      <dgm:spPr/>
      <dgm:t>
        <a:bodyPr/>
        <a:lstStyle/>
        <a:p>
          <a:endParaRPr lang="es-ES"/>
        </a:p>
      </dgm:t>
    </dgm:pt>
    <dgm:pt modelId="{3BB3D45D-5EED-3B4F-80BD-43ECF43A2D3B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40%</a:t>
          </a:r>
        </a:p>
      </dgm:t>
    </dgm:pt>
    <dgm:pt modelId="{0392C000-2BBE-FD4B-AEB2-CE40D473CC13}" type="parTrans" cxnId="{941867D2-33F4-B943-9721-37CC821B978F}">
      <dgm:prSet/>
      <dgm:spPr/>
      <dgm:t>
        <a:bodyPr/>
        <a:lstStyle/>
        <a:p>
          <a:endParaRPr lang="es-ES"/>
        </a:p>
      </dgm:t>
    </dgm:pt>
    <dgm:pt modelId="{DD057BA8-DEFA-9144-964A-BD052E122956}" type="sibTrans" cxnId="{941867D2-33F4-B943-9721-37CC821B978F}">
      <dgm:prSet/>
      <dgm:spPr/>
      <dgm:t>
        <a:bodyPr/>
        <a:lstStyle/>
        <a:p>
          <a:endParaRPr lang="es-ES"/>
        </a:p>
      </dgm:t>
    </dgm:pt>
    <dgm:pt modelId="{EF1FACDB-970A-4646-8AD5-E43F2E3B1C4E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50%</a:t>
          </a:r>
        </a:p>
      </dgm:t>
    </dgm:pt>
    <dgm:pt modelId="{02F6A40E-7833-964D-8A03-04FE397B2F16}" type="parTrans" cxnId="{C2C1A624-4C13-1342-AFF5-C672327323C6}">
      <dgm:prSet/>
      <dgm:spPr/>
      <dgm:t>
        <a:bodyPr/>
        <a:lstStyle/>
        <a:p>
          <a:endParaRPr lang="es-ES"/>
        </a:p>
      </dgm:t>
    </dgm:pt>
    <dgm:pt modelId="{2889253A-1982-B740-8747-8075C42BB45B}" type="sibTrans" cxnId="{C2C1A624-4C13-1342-AFF5-C672327323C6}">
      <dgm:prSet/>
      <dgm:spPr/>
      <dgm:t>
        <a:bodyPr/>
        <a:lstStyle/>
        <a:p>
          <a:endParaRPr lang="es-ES"/>
        </a:p>
      </dgm:t>
    </dgm:pt>
    <dgm:pt modelId="{C138DAE2-A1FE-5145-94EC-3E7B0C316EE6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60%</a:t>
          </a:r>
        </a:p>
      </dgm:t>
    </dgm:pt>
    <dgm:pt modelId="{E461E42C-DD41-3542-9DF2-78ECCA2E6685}" type="parTrans" cxnId="{DD54CAE2-07CE-624B-A17A-755ECEAD6497}">
      <dgm:prSet/>
      <dgm:spPr/>
      <dgm:t>
        <a:bodyPr/>
        <a:lstStyle/>
        <a:p>
          <a:endParaRPr lang="es-ES"/>
        </a:p>
      </dgm:t>
    </dgm:pt>
    <dgm:pt modelId="{627A0CC5-5A07-0340-8964-3859F0F4CFA4}" type="sibTrans" cxnId="{DD54CAE2-07CE-624B-A17A-755ECEAD6497}">
      <dgm:prSet/>
      <dgm:spPr/>
      <dgm:t>
        <a:bodyPr/>
        <a:lstStyle/>
        <a:p>
          <a:endParaRPr lang="es-ES"/>
        </a:p>
      </dgm:t>
    </dgm:pt>
    <dgm:pt modelId="{FA6452BB-49D3-7247-B218-8E877A32BE38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70%</a:t>
          </a:r>
        </a:p>
      </dgm:t>
    </dgm:pt>
    <dgm:pt modelId="{D9B07322-927E-CD4B-8D77-EE13D312ED9D}" type="parTrans" cxnId="{CBCF1D4E-CE6A-9E43-9EEF-6AEB36241626}">
      <dgm:prSet/>
      <dgm:spPr/>
      <dgm:t>
        <a:bodyPr/>
        <a:lstStyle/>
        <a:p>
          <a:endParaRPr lang="es-ES"/>
        </a:p>
      </dgm:t>
    </dgm:pt>
    <dgm:pt modelId="{B3626EE6-49C4-1543-9106-A9911F886669}" type="sibTrans" cxnId="{CBCF1D4E-CE6A-9E43-9EEF-6AEB36241626}">
      <dgm:prSet/>
      <dgm:spPr/>
      <dgm:t>
        <a:bodyPr/>
        <a:lstStyle/>
        <a:p>
          <a:endParaRPr lang="es-ES"/>
        </a:p>
      </dgm:t>
    </dgm:pt>
    <dgm:pt modelId="{DE72D8CB-CF75-6346-810E-EA4EAC266366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80%</a:t>
          </a:r>
        </a:p>
      </dgm:t>
    </dgm:pt>
    <dgm:pt modelId="{702D8158-F92E-AE42-9177-101A526E91CA}" type="parTrans" cxnId="{D3C4FDDE-FF9E-AD44-A5E4-19A22DAB215F}">
      <dgm:prSet/>
      <dgm:spPr/>
      <dgm:t>
        <a:bodyPr/>
        <a:lstStyle/>
        <a:p>
          <a:endParaRPr lang="es-ES"/>
        </a:p>
      </dgm:t>
    </dgm:pt>
    <dgm:pt modelId="{A851EB60-2256-5C44-99A4-52F8935C9D61}" type="sibTrans" cxnId="{D3C4FDDE-FF9E-AD44-A5E4-19A22DAB215F}">
      <dgm:prSet/>
      <dgm:spPr/>
      <dgm:t>
        <a:bodyPr/>
        <a:lstStyle/>
        <a:p>
          <a:endParaRPr lang="es-ES"/>
        </a:p>
      </dgm:t>
    </dgm:pt>
    <dgm:pt modelId="{48EACEDD-B001-764C-A29F-298C6586AD08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90%</a:t>
          </a:r>
        </a:p>
      </dgm:t>
    </dgm:pt>
    <dgm:pt modelId="{CE79D9AB-FC73-F64B-B31B-D57B15DE175E}" type="parTrans" cxnId="{D2360190-3C4A-5A41-8A3C-86D6AFB26EC3}">
      <dgm:prSet/>
      <dgm:spPr/>
      <dgm:t>
        <a:bodyPr/>
        <a:lstStyle/>
        <a:p>
          <a:endParaRPr lang="es-ES"/>
        </a:p>
      </dgm:t>
    </dgm:pt>
    <dgm:pt modelId="{9003D677-641B-174E-9C95-97B6926E932A}" type="sibTrans" cxnId="{D2360190-3C4A-5A41-8A3C-86D6AFB26EC3}">
      <dgm:prSet/>
      <dgm:spPr/>
      <dgm:t>
        <a:bodyPr/>
        <a:lstStyle/>
        <a:p>
          <a:endParaRPr lang="es-ES"/>
        </a:p>
      </dgm:t>
    </dgm:pt>
    <dgm:pt modelId="{F503A08B-E4C5-3541-8BC2-768E87F8A1A6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100%</a:t>
          </a:r>
        </a:p>
      </dgm:t>
    </dgm:pt>
    <dgm:pt modelId="{E0C7A409-ADA2-7A40-884C-AAF0DF48EE51}" type="parTrans" cxnId="{36AA9B30-37B1-DA49-BBDF-DBBD20208B0F}">
      <dgm:prSet/>
      <dgm:spPr/>
      <dgm:t>
        <a:bodyPr/>
        <a:lstStyle/>
        <a:p>
          <a:endParaRPr lang="es-ES"/>
        </a:p>
      </dgm:t>
    </dgm:pt>
    <dgm:pt modelId="{CCAAE3CF-BC7D-E54C-8D3E-392D59151B48}" type="sibTrans" cxnId="{36AA9B30-37B1-DA49-BBDF-DBBD20208B0F}">
      <dgm:prSet/>
      <dgm:spPr/>
      <dgm:t>
        <a:bodyPr/>
        <a:lstStyle/>
        <a:p>
          <a:endParaRPr lang="es-ES"/>
        </a:p>
      </dgm:t>
    </dgm:pt>
    <dgm:pt modelId="{3A47B680-DAF3-4B82-B479-1A02D3375CB9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0%</a:t>
          </a:r>
        </a:p>
      </dgm:t>
    </dgm:pt>
    <dgm:pt modelId="{53EC1FAF-8083-490E-87E8-7CCF66D167CF}" type="parTrans" cxnId="{660ED72E-58C3-4944-986C-45C00BA95651}">
      <dgm:prSet/>
      <dgm:spPr/>
      <dgm:t>
        <a:bodyPr/>
        <a:lstStyle/>
        <a:p>
          <a:endParaRPr lang="es-ES"/>
        </a:p>
      </dgm:t>
    </dgm:pt>
    <dgm:pt modelId="{921EAD8D-E04C-41FD-83F1-359BAAE8D2DC}" type="sibTrans" cxnId="{660ED72E-58C3-4944-986C-45C00BA95651}">
      <dgm:prSet/>
      <dgm:spPr/>
      <dgm:t>
        <a:bodyPr/>
        <a:lstStyle/>
        <a:p>
          <a:endParaRPr lang="es-ES"/>
        </a:p>
      </dgm:t>
    </dgm:pt>
    <dgm:pt modelId="{E551F73A-5DD6-A04B-BBF8-AFD31D6BAE56}" type="pres">
      <dgm:prSet presAssocID="{042683C8-87B9-DF46-B3D6-B4017FFFCD99}" presName="Name0" presStyleCnt="0">
        <dgm:presLayoutVars>
          <dgm:dir/>
          <dgm:resizeHandles val="exact"/>
        </dgm:presLayoutVars>
      </dgm:prSet>
      <dgm:spPr/>
    </dgm:pt>
    <dgm:pt modelId="{6F074EAB-35B4-8844-8CC4-A7F2BD785212}" type="pres">
      <dgm:prSet presAssocID="{042683C8-87B9-DF46-B3D6-B4017FFFCD99}" presName="arrow" presStyleLbl="bgShp" presStyleIdx="0" presStyleCnt="1"/>
      <dgm:spPr/>
    </dgm:pt>
    <dgm:pt modelId="{9BB8725A-2FAE-B64A-85EA-5655FD9DF8DE}" type="pres">
      <dgm:prSet presAssocID="{042683C8-87B9-DF46-B3D6-B4017FFFCD99}" presName="points" presStyleCnt="0"/>
      <dgm:spPr/>
    </dgm:pt>
    <dgm:pt modelId="{A81302D4-E991-447D-A465-38B6656CEDD1}" type="pres">
      <dgm:prSet presAssocID="{3A47B680-DAF3-4B82-B479-1A02D3375CB9}" presName="compositeA" presStyleCnt="0"/>
      <dgm:spPr/>
    </dgm:pt>
    <dgm:pt modelId="{1183B26A-CB07-430D-974E-53533283A620}" type="pres">
      <dgm:prSet presAssocID="{3A47B680-DAF3-4B82-B479-1A02D3375CB9}" presName="textA" presStyleLbl="revTx" presStyleIdx="0" presStyleCnt="11" custLinFactNeighborX="3482" custLinFactNeighborY="70386">
        <dgm:presLayoutVars>
          <dgm:bulletEnabled val="1"/>
        </dgm:presLayoutVars>
      </dgm:prSet>
      <dgm:spPr/>
    </dgm:pt>
    <dgm:pt modelId="{3E2FA4A0-62AC-4FDE-AF55-872217FD8DD3}" type="pres">
      <dgm:prSet presAssocID="{3A47B680-DAF3-4B82-B479-1A02D3375CB9}" presName="circleA" presStyleLbl="node1" presStyleIdx="0" presStyleCnt="11"/>
      <dgm:spPr>
        <a:solidFill>
          <a:schemeClr val="accent1">
            <a:lumMod val="40000"/>
            <a:lumOff val="60000"/>
          </a:schemeClr>
        </a:solidFill>
      </dgm:spPr>
    </dgm:pt>
    <dgm:pt modelId="{B03925B3-862C-4D6A-A879-C5E03C71DD1E}" type="pres">
      <dgm:prSet presAssocID="{3A47B680-DAF3-4B82-B479-1A02D3375CB9}" presName="spaceA" presStyleCnt="0"/>
      <dgm:spPr/>
    </dgm:pt>
    <dgm:pt modelId="{ECA00301-5E2C-4467-A3E9-EEB4C1FB13C9}" type="pres">
      <dgm:prSet presAssocID="{921EAD8D-E04C-41FD-83F1-359BAAE8D2DC}" presName="space" presStyleCnt="0"/>
      <dgm:spPr/>
    </dgm:pt>
    <dgm:pt modelId="{B490436C-EB34-4F05-8ABA-F72F863441F0}" type="pres">
      <dgm:prSet presAssocID="{65A2B580-F860-6E49-BBE3-B111C5B41832}" presName="compositeB" presStyleCnt="0"/>
      <dgm:spPr/>
    </dgm:pt>
    <dgm:pt modelId="{459AC0F3-DC8A-4077-BF19-A8A6C4E021D5}" type="pres">
      <dgm:prSet presAssocID="{65A2B580-F860-6E49-BBE3-B111C5B41832}" presName="textB" presStyleLbl="revTx" presStyleIdx="1" presStyleCnt="11" custLinFactNeighborX="-2183" custLinFactNeighborY="-2927">
        <dgm:presLayoutVars>
          <dgm:bulletEnabled val="1"/>
        </dgm:presLayoutVars>
      </dgm:prSet>
      <dgm:spPr/>
    </dgm:pt>
    <dgm:pt modelId="{E1133FCD-4705-4151-B019-CC90EB8D3F05}" type="pres">
      <dgm:prSet presAssocID="{65A2B580-F860-6E49-BBE3-B111C5B41832}" presName="circleB" presStyleLbl="node1" presStyleIdx="1" presStyleCnt="11"/>
      <dgm:spPr>
        <a:solidFill>
          <a:schemeClr val="accent1">
            <a:lumMod val="40000"/>
            <a:lumOff val="60000"/>
          </a:schemeClr>
        </a:solidFill>
      </dgm:spPr>
    </dgm:pt>
    <dgm:pt modelId="{A1A232AE-BB5C-415C-825E-FD0060110132}" type="pres">
      <dgm:prSet presAssocID="{65A2B580-F860-6E49-BBE3-B111C5B41832}" presName="spaceB" presStyleCnt="0"/>
      <dgm:spPr/>
    </dgm:pt>
    <dgm:pt modelId="{644FC100-BB08-EB4F-8E5B-722D1C3B96FE}" type="pres">
      <dgm:prSet presAssocID="{EB0705F0-4ADC-614B-ACF1-0997F81E0E86}" presName="space" presStyleCnt="0"/>
      <dgm:spPr/>
    </dgm:pt>
    <dgm:pt modelId="{B91B8348-A383-4FA0-9488-8B0A89E6E476}" type="pres">
      <dgm:prSet presAssocID="{349A2A97-EA79-1C4B-996D-EE1B134DA73C}" presName="compositeA" presStyleCnt="0"/>
      <dgm:spPr/>
    </dgm:pt>
    <dgm:pt modelId="{52CDC1AA-3F58-462C-B520-2D15F2CB2235}" type="pres">
      <dgm:prSet presAssocID="{349A2A97-EA79-1C4B-996D-EE1B134DA73C}" presName="textA" presStyleLbl="revTx" presStyleIdx="2" presStyleCnt="11" custLinFactNeighborX="-4007" custLinFactNeighborY="71580">
        <dgm:presLayoutVars>
          <dgm:bulletEnabled val="1"/>
        </dgm:presLayoutVars>
      </dgm:prSet>
      <dgm:spPr/>
    </dgm:pt>
    <dgm:pt modelId="{C2971EBA-35B8-4D15-83DC-3E71AABC975B}" type="pres">
      <dgm:prSet presAssocID="{349A2A97-EA79-1C4B-996D-EE1B134DA73C}" presName="circleA" presStyleLbl="node1" presStyleIdx="2" presStyleCnt="11"/>
      <dgm:spPr>
        <a:solidFill>
          <a:schemeClr val="accent1">
            <a:lumMod val="40000"/>
            <a:lumOff val="60000"/>
          </a:schemeClr>
        </a:solidFill>
      </dgm:spPr>
    </dgm:pt>
    <dgm:pt modelId="{3BDC839C-BC68-45C8-B09E-DDDB17E7E36A}" type="pres">
      <dgm:prSet presAssocID="{349A2A97-EA79-1C4B-996D-EE1B134DA73C}" presName="spaceA" presStyleCnt="0"/>
      <dgm:spPr/>
    </dgm:pt>
    <dgm:pt modelId="{A282B45C-E94E-A844-B779-472D113DB425}" type="pres">
      <dgm:prSet presAssocID="{6636118C-B8FB-354A-88A5-354C8631E895}" presName="space" presStyleCnt="0"/>
      <dgm:spPr/>
    </dgm:pt>
    <dgm:pt modelId="{A70EC087-1066-423C-BD2E-B684553DEEBB}" type="pres">
      <dgm:prSet presAssocID="{2BD0FAC6-70FC-AB48-AB9E-3DAD3DF9070F}" presName="compositeB" presStyleCnt="0"/>
      <dgm:spPr/>
    </dgm:pt>
    <dgm:pt modelId="{8F37B08F-B01B-435C-B5D3-792EBE7130E4}" type="pres">
      <dgm:prSet presAssocID="{2BD0FAC6-70FC-AB48-AB9E-3DAD3DF9070F}" presName="textB" presStyleLbl="revTx" presStyleIdx="3" presStyleCnt="11" custLinFactNeighborY="-2648">
        <dgm:presLayoutVars>
          <dgm:bulletEnabled val="1"/>
        </dgm:presLayoutVars>
      </dgm:prSet>
      <dgm:spPr/>
    </dgm:pt>
    <dgm:pt modelId="{38A74E3E-7579-48AB-8074-725C71C40CA4}" type="pres">
      <dgm:prSet presAssocID="{2BD0FAC6-70FC-AB48-AB9E-3DAD3DF9070F}" presName="circleB" presStyleLbl="node1" presStyleIdx="3" presStyleCnt="11"/>
      <dgm:spPr>
        <a:solidFill>
          <a:schemeClr val="accent2">
            <a:lumMod val="60000"/>
            <a:lumOff val="40000"/>
          </a:schemeClr>
        </a:solidFill>
      </dgm:spPr>
    </dgm:pt>
    <dgm:pt modelId="{A7D2F371-5817-4873-8DB7-BD39B662D873}" type="pres">
      <dgm:prSet presAssocID="{2BD0FAC6-70FC-AB48-AB9E-3DAD3DF9070F}" presName="spaceB" presStyleCnt="0"/>
      <dgm:spPr/>
    </dgm:pt>
    <dgm:pt modelId="{E59B5FA5-CA6E-DF4B-9DD3-2736727AFC84}" type="pres">
      <dgm:prSet presAssocID="{7A170B6D-DE95-4845-A5EA-AEE4107C87C4}" presName="space" presStyleCnt="0"/>
      <dgm:spPr/>
    </dgm:pt>
    <dgm:pt modelId="{FF49348B-6811-4253-B68F-431A8EA29CFE}" type="pres">
      <dgm:prSet presAssocID="{3BB3D45D-5EED-3B4F-80BD-43ECF43A2D3B}" presName="compositeA" presStyleCnt="0"/>
      <dgm:spPr/>
    </dgm:pt>
    <dgm:pt modelId="{1390B0A0-0531-4546-8207-EC0553BF9670}" type="pres">
      <dgm:prSet presAssocID="{3BB3D45D-5EED-3B4F-80BD-43ECF43A2D3B}" presName="textA" presStyleLbl="revTx" presStyleIdx="4" presStyleCnt="11" custLinFactNeighborX="-1" custLinFactNeighborY="72217">
        <dgm:presLayoutVars>
          <dgm:bulletEnabled val="1"/>
        </dgm:presLayoutVars>
      </dgm:prSet>
      <dgm:spPr/>
    </dgm:pt>
    <dgm:pt modelId="{AF7954C4-462A-4460-BD78-4759E161A58D}" type="pres">
      <dgm:prSet presAssocID="{3BB3D45D-5EED-3B4F-80BD-43ECF43A2D3B}" presName="circleA" presStyleLbl="node1" presStyleIdx="4" presStyleCnt="11"/>
      <dgm:spPr>
        <a:solidFill>
          <a:schemeClr val="accent2">
            <a:lumMod val="60000"/>
            <a:lumOff val="40000"/>
          </a:schemeClr>
        </a:solidFill>
      </dgm:spPr>
    </dgm:pt>
    <dgm:pt modelId="{B5728FF4-F0C5-416F-BD4E-A71CDCA33871}" type="pres">
      <dgm:prSet presAssocID="{3BB3D45D-5EED-3B4F-80BD-43ECF43A2D3B}" presName="spaceA" presStyleCnt="0"/>
      <dgm:spPr/>
    </dgm:pt>
    <dgm:pt modelId="{AC84F459-6356-FA4E-A4F1-FF0DB3AA0B5B}" type="pres">
      <dgm:prSet presAssocID="{DD057BA8-DEFA-9144-964A-BD052E122956}" presName="space" presStyleCnt="0"/>
      <dgm:spPr/>
    </dgm:pt>
    <dgm:pt modelId="{238D5802-91A5-4D5D-A3B6-ABEA928EF7B7}" type="pres">
      <dgm:prSet presAssocID="{EF1FACDB-970A-4646-8AD5-E43F2E3B1C4E}" presName="compositeB" presStyleCnt="0"/>
      <dgm:spPr/>
    </dgm:pt>
    <dgm:pt modelId="{556E5BD6-0A75-492C-BB67-982900F79102}" type="pres">
      <dgm:prSet presAssocID="{EF1FACDB-970A-4646-8AD5-E43F2E3B1C4E}" presName="textB" presStyleLbl="revTx" presStyleIdx="5" presStyleCnt="11" custLinFactNeighborX="2347" custLinFactNeighborY="-2137">
        <dgm:presLayoutVars>
          <dgm:bulletEnabled val="1"/>
        </dgm:presLayoutVars>
      </dgm:prSet>
      <dgm:spPr/>
    </dgm:pt>
    <dgm:pt modelId="{978839FB-9789-4789-9778-08C9F56C6AB4}" type="pres">
      <dgm:prSet presAssocID="{EF1FACDB-970A-4646-8AD5-E43F2E3B1C4E}" presName="circleB" presStyleLbl="node1" presStyleIdx="5" presStyleCnt="11"/>
      <dgm:spPr>
        <a:solidFill>
          <a:schemeClr val="accent2">
            <a:lumMod val="60000"/>
            <a:lumOff val="40000"/>
          </a:schemeClr>
        </a:solidFill>
      </dgm:spPr>
    </dgm:pt>
    <dgm:pt modelId="{E268A8B7-D28A-499C-9D11-D562A8EA2ED9}" type="pres">
      <dgm:prSet presAssocID="{EF1FACDB-970A-4646-8AD5-E43F2E3B1C4E}" presName="spaceB" presStyleCnt="0"/>
      <dgm:spPr/>
    </dgm:pt>
    <dgm:pt modelId="{B59A2C73-6E21-3347-B397-2F2273362AE0}" type="pres">
      <dgm:prSet presAssocID="{2889253A-1982-B740-8747-8075C42BB45B}" presName="space" presStyleCnt="0"/>
      <dgm:spPr/>
    </dgm:pt>
    <dgm:pt modelId="{6C77F67D-9F5E-4E47-8DB1-2134DD023104}" type="pres">
      <dgm:prSet presAssocID="{C138DAE2-A1FE-5145-94EC-3E7B0C316EE6}" presName="compositeA" presStyleCnt="0"/>
      <dgm:spPr/>
    </dgm:pt>
    <dgm:pt modelId="{E7F6ECA1-6312-48F1-AEFE-7E554824C5A3}" type="pres">
      <dgm:prSet presAssocID="{C138DAE2-A1FE-5145-94EC-3E7B0C316EE6}" presName="textA" presStyleLbl="revTx" presStyleIdx="6" presStyleCnt="11" custLinFactNeighborX="-2653" custLinFactNeighborY="72014">
        <dgm:presLayoutVars>
          <dgm:bulletEnabled val="1"/>
        </dgm:presLayoutVars>
      </dgm:prSet>
      <dgm:spPr/>
    </dgm:pt>
    <dgm:pt modelId="{40972206-9DA8-44C5-8BEC-B06433A8CC38}" type="pres">
      <dgm:prSet presAssocID="{C138DAE2-A1FE-5145-94EC-3E7B0C316EE6}" presName="circleA" presStyleLbl="node1" presStyleIdx="6" presStyleCnt="11"/>
      <dgm:spPr>
        <a:solidFill>
          <a:schemeClr val="accent1">
            <a:lumMod val="60000"/>
            <a:lumOff val="40000"/>
          </a:schemeClr>
        </a:solidFill>
      </dgm:spPr>
    </dgm:pt>
    <dgm:pt modelId="{7C3BFB77-BBC7-4D55-B54C-813F431BF1B0}" type="pres">
      <dgm:prSet presAssocID="{C138DAE2-A1FE-5145-94EC-3E7B0C316EE6}" presName="spaceA" presStyleCnt="0"/>
      <dgm:spPr/>
    </dgm:pt>
    <dgm:pt modelId="{09D42C62-1B9E-2F4F-BDF8-54891C405B62}" type="pres">
      <dgm:prSet presAssocID="{627A0CC5-5A07-0340-8964-3859F0F4CFA4}" presName="space" presStyleCnt="0"/>
      <dgm:spPr/>
    </dgm:pt>
    <dgm:pt modelId="{13728CDE-2325-4ADE-BB36-E5F872619570}" type="pres">
      <dgm:prSet presAssocID="{FA6452BB-49D3-7247-B218-8E877A32BE38}" presName="compositeB" presStyleCnt="0"/>
      <dgm:spPr/>
    </dgm:pt>
    <dgm:pt modelId="{DFCF8340-10E6-4A95-8FC4-DF0E030D24AD}" type="pres">
      <dgm:prSet presAssocID="{FA6452BB-49D3-7247-B218-8E877A32BE38}" presName="textB" presStyleLbl="revTx" presStyleIdx="7" presStyleCnt="11" custLinFactNeighborY="-2648">
        <dgm:presLayoutVars>
          <dgm:bulletEnabled val="1"/>
        </dgm:presLayoutVars>
      </dgm:prSet>
      <dgm:spPr/>
    </dgm:pt>
    <dgm:pt modelId="{BA9275C4-96EC-4C57-8B51-4ADEBC9119F8}" type="pres">
      <dgm:prSet presAssocID="{FA6452BB-49D3-7247-B218-8E877A32BE38}" presName="circleB" presStyleLbl="node1" presStyleIdx="7" presStyleCnt="11"/>
      <dgm:spPr>
        <a:solidFill>
          <a:schemeClr val="accent1">
            <a:lumMod val="60000"/>
            <a:lumOff val="40000"/>
          </a:schemeClr>
        </a:solidFill>
      </dgm:spPr>
    </dgm:pt>
    <dgm:pt modelId="{122E1D79-5D06-46B9-AE39-C9D620377D3F}" type="pres">
      <dgm:prSet presAssocID="{FA6452BB-49D3-7247-B218-8E877A32BE38}" presName="spaceB" presStyleCnt="0"/>
      <dgm:spPr/>
    </dgm:pt>
    <dgm:pt modelId="{7D6D1C2D-6461-C14E-A6B2-AC7F3488F90D}" type="pres">
      <dgm:prSet presAssocID="{B3626EE6-49C4-1543-9106-A9911F886669}" presName="space" presStyleCnt="0"/>
      <dgm:spPr/>
    </dgm:pt>
    <dgm:pt modelId="{D0FB8270-4A2F-4330-AF38-676BAEB7D83F}" type="pres">
      <dgm:prSet presAssocID="{DE72D8CB-CF75-6346-810E-EA4EAC266366}" presName="compositeA" presStyleCnt="0"/>
      <dgm:spPr/>
    </dgm:pt>
    <dgm:pt modelId="{B9ECADA1-04C4-4B51-970A-8BE5474194F0}" type="pres">
      <dgm:prSet presAssocID="{DE72D8CB-CF75-6346-810E-EA4EAC266366}" presName="textA" presStyleLbl="revTx" presStyleIdx="8" presStyleCnt="11" custLinFactNeighborX="359" custLinFactNeighborY="72217">
        <dgm:presLayoutVars>
          <dgm:bulletEnabled val="1"/>
        </dgm:presLayoutVars>
      </dgm:prSet>
      <dgm:spPr/>
    </dgm:pt>
    <dgm:pt modelId="{0BFFD6FA-52F0-43FA-B228-C61CC736BB85}" type="pres">
      <dgm:prSet presAssocID="{DE72D8CB-CF75-6346-810E-EA4EAC266366}" presName="circleA" presStyleLbl="node1" presStyleIdx="8" presStyleCnt="11"/>
      <dgm:spPr>
        <a:solidFill>
          <a:schemeClr val="accent1">
            <a:lumMod val="60000"/>
            <a:lumOff val="40000"/>
          </a:schemeClr>
        </a:solidFill>
      </dgm:spPr>
    </dgm:pt>
    <dgm:pt modelId="{79D33EDF-6080-4A1D-BED5-ABB96685D3D9}" type="pres">
      <dgm:prSet presAssocID="{DE72D8CB-CF75-6346-810E-EA4EAC266366}" presName="spaceA" presStyleCnt="0"/>
      <dgm:spPr/>
    </dgm:pt>
    <dgm:pt modelId="{E22D6172-6B8D-2143-86A0-14FD68C30A90}" type="pres">
      <dgm:prSet presAssocID="{A851EB60-2256-5C44-99A4-52F8935C9D61}" presName="space" presStyleCnt="0"/>
      <dgm:spPr/>
    </dgm:pt>
    <dgm:pt modelId="{2C895E76-F873-41F4-8A56-A7FD7EEAB444}" type="pres">
      <dgm:prSet presAssocID="{48EACEDD-B001-764C-A29F-298C6586AD08}" presName="compositeB" presStyleCnt="0"/>
      <dgm:spPr/>
    </dgm:pt>
    <dgm:pt modelId="{39341744-4298-48A1-BC8B-285596CB654B}" type="pres">
      <dgm:prSet presAssocID="{48EACEDD-B001-764C-A29F-298C6586AD08}" presName="textB" presStyleLbl="revTx" presStyleIdx="9" presStyleCnt="11" custLinFactNeighborX="4365" custLinFactNeighborY="-2340">
        <dgm:presLayoutVars>
          <dgm:bulletEnabled val="1"/>
        </dgm:presLayoutVars>
      </dgm:prSet>
      <dgm:spPr/>
    </dgm:pt>
    <dgm:pt modelId="{A951480D-B57B-45A7-897F-EFDD2F83CE99}" type="pres">
      <dgm:prSet presAssocID="{48EACEDD-B001-764C-A29F-298C6586AD08}" presName="circleB" presStyleLbl="node1" presStyleIdx="9" presStyleCnt="11"/>
      <dgm:spPr/>
    </dgm:pt>
    <dgm:pt modelId="{22F15417-2146-4357-8F11-E4AA1165D7D0}" type="pres">
      <dgm:prSet presAssocID="{48EACEDD-B001-764C-A29F-298C6586AD08}" presName="spaceB" presStyleCnt="0"/>
      <dgm:spPr/>
    </dgm:pt>
    <dgm:pt modelId="{4DA7FA72-2C2A-C743-9493-78F0EDA6896D}" type="pres">
      <dgm:prSet presAssocID="{9003D677-641B-174E-9C95-97B6926E932A}" presName="space" presStyleCnt="0"/>
      <dgm:spPr/>
    </dgm:pt>
    <dgm:pt modelId="{C705B98B-0BE4-49AF-822A-28E2D57DFF0B}" type="pres">
      <dgm:prSet presAssocID="{F503A08B-E4C5-3541-8BC2-768E87F8A1A6}" presName="compositeA" presStyleCnt="0"/>
      <dgm:spPr/>
    </dgm:pt>
    <dgm:pt modelId="{2EBA97F0-799D-4626-A2C8-1467168F2BA4}" type="pres">
      <dgm:prSet presAssocID="{F503A08B-E4C5-3541-8BC2-768E87F8A1A6}" presName="textA" presStyleLbl="revTx" presStyleIdx="10" presStyleCnt="11" custScaleX="134920" custScaleY="100699" custLinFactNeighborX="-2183" custLinFactNeighborY="71314">
        <dgm:presLayoutVars>
          <dgm:bulletEnabled val="1"/>
        </dgm:presLayoutVars>
      </dgm:prSet>
      <dgm:spPr/>
    </dgm:pt>
    <dgm:pt modelId="{0632FB7F-5A4D-48E9-BF42-073BFF7F2CEA}" type="pres">
      <dgm:prSet presAssocID="{F503A08B-E4C5-3541-8BC2-768E87F8A1A6}" presName="circleA" presStyleLbl="node1" presStyleIdx="10" presStyleCnt="11"/>
      <dgm:spPr>
        <a:solidFill>
          <a:schemeClr val="accent1"/>
        </a:solidFill>
      </dgm:spPr>
    </dgm:pt>
    <dgm:pt modelId="{EF3D53F9-C0C3-4BCF-8F30-B5C4D722E5D0}" type="pres">
      <dgm:prSet presAssocID="{F503A08B-E4C5-3541-8BC2-768E87F8A1A6}" presName="spaceA" presStyleCnt="0"/>
      <dgm:spPr/>
    </dgm:pt>
  </dgm:ptLst>
  <dgm:cxnLst>
    <dgm:cxn modelId="{57772E0C-F22A-47BA-A9B2-5E2C84DB64FE}" type="presOf" srcId="{F503A08B-E4C5-3541-8BC2-768E87F8A1A6}" destId="{2EBA97F0-799D-4626-A2C8-1467168F2BA4}" srcOrd="0" destOrd="0" presId="urn:microsoft.com/office/officeart/2005/8/layout/hProcess11"/>
    <dgm:cxn modelId="{4AC8311A-5E19-4D0E-BB34-7FBBF9E0F135}" type="presOf" srcId="{3BB3D45D-5EED-3B4F-80BD-43ECF43A2D3B}" destId="{1390B0A0-0531-4546-8207-EC0553BF9670}" srcOrd="0" destOrd="0" presId="urn:microsoft.com/office/officeart/2005/8/layout/hProcess11"/>
    <dgm:cxn modelId="{C2C1A624-4C13-1342-AFF5-C672327323C6}" srcId="{042683C8-87B9-DF46-B3D6-B4017FFFCD99}" destId="{EF1FACDB-970A-4646-8AD5-E43F2E3B1C4E}" srcOrd="5" destOrd="0" parTransId="{02F6A40E-7833-964D-8A03-04FE397B2F16}" sibTransId="{2889253A-1982-B740-8747-8075C42BB45B}"/>
    <dgm:cxn modelId="{8FD9BE28-4290-3843-8634-DEC4510C24C8}" srcId="{042683C8-87B9-DF46-B3D6-B4017FFFCD99}" destId="{2BD0FAC6-70FC-AB48-AB9E-3DAD3DF9070F}" srcOrd="3" destOrd="0" parTransId="{76DD92B5-4A5C-0942-8A58-C3B05BED4CFD}" sibTransId="{7A170B6D-DE95-4845-A5EA-AEE4107C87C4}"/>
    <dgm:cxn modelId="{660ED72E-58C3-4944-986C-45C00BA95651}" srcId="{042683C8-87B9-DF46-B3D6-B4017FFFCD99}" destId="{3A47B680-DAF3-4B82-B479-1A02D3375CB9}" srcOrd="0" destOrd="0" parTransId="{53EC1FAF-8083-490E-87E8-7CCF66D167CF}" sibTransId="{921EAD8D-E04C-41FD-83F1-359BAAE8D2DC}"/>
    <dgm:cxn modelId="{EB0BB92F-68F6-43D2-A31E-3ABC355E6CDF}" type="presOf" srcId="{48EACEDD-B001-764C-A29F-298C6586AD08}" destId="{39341744-4298-48A1-BC8B-285596CB654B}" srcOrd="0" destOrd="0" presId="urn:microsoft.com/office/officeart/2005/8/layout/hProcess11"/>
    <dgm:cxn modelId="{36AA9B30-37B1-DA49-BBDF-DBBD20208B0F}" srcId="{042683C8-87B9-DF46-B3D6-B4017FFFCD99}" destId="{F503A08B-E4C5-3541-8BC2-768E87F8A1A6}" srcOrd="10" destOrd="0" parTransId="{E0C7A409-ADA2-7A40-884C-AAF0DF48EE51}" sibTransId="{CCAAE3CF-BC7D-E54C-8D3E-392D59151B48}"/>
    <dgm:cxn modelId="{6163664A-0781-4803-B6DF-E35C7EE7DEE2}" type="presOf" srcId="{C138DAE2-A1FE-5145-94EC-3E7B0C316EE6}" destId="{E7F6ECA1-6312-48F1-AEFE-7E554824C5A3}" srcOrd="0" destOrd="0" presId="urn:microsoft.com/office/officeart/2005/8/layout/hProcess11"/>
    <dgm:cxn modelId="{CBCF1D4E-CE6A-9E43-9EEF-6AEB36241626}" srcId="{042683C8-87B9-DF46-B3D6-B4017FFFCD99}" destId="{FA6452BB-49D3-7247-B218-8E877A32BE38}" srcOrd="7" destOrd="0" parTransId="{D9B07322-927E-CD4B-8D77-EE13D312ED9D}" sibTransId="{B3626EE6-49C4-1543-9106-A9911F886669}"/>
    <dgm:cxn modelId="{D859B860-C470-A741-9FE5-50FBA1E6544A}" srcId="{042683C8-87B9-DF46-B3D6-B4017FFFCD99}" destId="{65A2B580-F860-6E49-BBE3-B111C5B41832}" srcOrd="1" destOrd="0" parTransId="{D944B169-DA3E-4446-8C4A-7F1D3A80A60A}" sibTransId="{EB0705F0-4ADC-614B-ACF1-0997F81E0E86}"/>
    <dgm:cxn modelId="{E97D5E6E-9BC1-DF4D-9C33-C76018EE8481}" srcId="{042683C8-87B9-DF46-B3D6-B4017FFFCD99}" destId="{349A2A97-EA79-1C4B-996D-EE1B134DA73C}" srcOrd="2" destOrd="0" parTransId="{4EEDEC9A-C238-F640-AD42-2268F1FFF3B2}" sibTransId="{6636118C-B8FB-354A-88A5-354C8631E895}"/>
    <dgm:cxn modelId="{61E91E7D-FE25-4384-98CD-532925B0D216}" type="presOf" srcId="{EF1FACDB-970A-4646-8AD5-E43F2E3B1C4E}" destId="{556E5BD6-0A75-492C-BB67-982900F79102}" srcOrd="0" destOrd="0" presId="urn:microsoft.com/office/officeart/2005/8/layout/hProcess11"/>
    <dgm:cxn modelId="{D3401A84-92E1-41AF-BAA2-CD40F9A820EC}" type="presOf" srcId="{2BD0FAC6-70FC-AB48-AB9E-3DAD3DF9070F}" destId="{8F37B08F-B01B-435C-B5D3-792EBE7130E4}" srcOrd="0" destOrd="0" presId="urn:microsoft.com/office/officeart/2005/8/layout/hProcess11"/>
    <dgm:cxn modelId="{D2360190-3C4A-5A41-8A3C-86D6AFB26EC3}" srcId="{042683C8-87B9-DF46-B3D6-B4017FFFCD99}" destId="{48EACEDD-B001-764C-A29F-298C6586AD08}" srcOrd="9" destOrd="0" parTransId="{CE79D9AB-FC73-F64B-B31B-D57B15DE175E}" sibTransId="{9003D677-641B-174E-9C95-97B6926E932A}"/>
    <dgm:cxn modelId="{A6A29796-B60A-48D7-9D56-2CC299AA0E58}" type="presOf" srcId="{DE72D8CB-CF75-6346-810E-EA4EAC266366}" destId="{B9ECADA1-04C4-4B51-970A-8BE5474194F0}" srcOrd="0" destOrd="0" presId="urn:microsoft.com/office/officeart/2005/8/layout/hProcess11"/>
    <dgm:cxn modelId="{5E53519D-4C8D-4AEF-95C0-BD2DE2F28224}" type="presOf" srcId="{3A47B680-DAF3-4B82-B479-1A02D3375CB9}" destId="{1183B26A-CB07-430D-974E-53533283A620}" srcOrd="0" destOrd="0" presId="urn:microsoft.com/office/officeart/2005/8/layout/hProcess11"/>
    <dgm:cxn modelId="{5B9BB8A1-8980-4564-8114-4CAB7A0DEF71}" type="presOf" srcId="{65A2B580-F860-6E49-BBE3-B111C5B41832}" destId="{459AC0F3-DC8A-4077-BF19-A8A6C4E021D5}" srcOrd="0" destOrd="0" presId="urn:microsoft.com/office/officeart/2005/8/layout/hProcess11"/>
    <dgm:cxn modelId="{B90EB0C1-1095-0044-A9D1-0DDC1A63F3E6}" type="presOf" srcId="{042683C8-87B9-DF46-B3D6-B4017FFFCD99}" destId="{E551F73A-5DD6-A04B-BBF8-AFD31D6BAE56}" srcOrd="0" destOrd="0" presId="urn:microsoft.com/office/officeart/2005/8/layout/hProcess11"/>
    <dgm:cxn modelId="{F26B53C4-3637-42F1-8EF4-2803A58A59A6}" type="presOf" srcId="{349A2A97-EA79-1C4B-996D-EE1B134DA73C}" destId="{52CDC1AA-3F58-462C-B520-2D15F2CB2235}" srcOrd="0" destOrd="0" presId="urn:microsoft.com/office/officeart/2005/8/layout/hProcess11"/>
    <dgm:cxn modelId="{941867D2-33F4-B943-9721-37CC821B978F}" srcId="{042683C8-87B9-DF46-B3D6-B4017FFFCD99}" destId="{3BB3D45D-5EED-3B4F-80BD-43ECF43A2D3B}" srcOrd="4" destOrd="0" parTransId="{0392C000-2BBE-FD4B-AEB2-CE40D473CC13}" sibTransId="{DD057BA8-DEFA-9144-964A-BD052E122956}"/>
    <dgm:cxn modelId="{D3C4FDDE-FF9E-AD44-A5E4-19A22DAB215F}" srcId="{042683C8-87B9-DF46-B3D6-B4017FFFCD99}" destId="{DE72D8CB-CF75-6346-810E-EA4EAC266366}" srcOrd="8" destOrd="0" parTransId="{702D8158-F92E-AE42-9177-101A526E91CA}" sibTransId="{A851EB60-2256-5C44-99A4-52F8935C9D61}"/>
    <dgm:cxn modelId="{DD54CAE2-07CE-624B-A17A-755ECEAD6497}" srcId="{042683C8-87B9-DF46-B3D6-B4017FFFCD99}" destId="{C138DAE2-A1FE-5145-94EC-3E7B0C316EE6}" srcOrd="6" destOrd="0" parTransId="{E461E42C-DD41-3542-9DF2-78ECCA2E6685}" sibTransId="{627A0CC5-5A07-0340-8964-3859F0F4CFA4}"/>
    <dgm:cxn modelId="{8AE13DED-3DEA-45CE-9DAE-A740F370F358}" type="presOf" srcId="{FA6452BB-49D3-7247-B218-8E877A32BE38}" destId="{DFCF8340-10E6-4A95-8FC4-DF0E030D24AD}" srcOrd="0" destOrd="0" presId="urn:microsoft.com/office/officeart/2005/8/layout/hProcess11"/>
    <dgm:cxn modelId="{F9336751-FAC6-B64C-844B-7597B0117B97}" type="presParOf" srcId="{E551F73A-5DD6-A04B-BBF8-AFD31D6BAE56}" destId="{6F074EAB-35B4-8844-8CC4-A7F2BD785212}" srcOrd="0" destOrd="0" presId="urn:microsoft.com/office/officeart/2005/8/layout/hProcess11"/>
    <dgm:cxn modelId="{20A5626D-5FF8-324A-8ACC-C9FD50ECAC03}" type="presParOf" srcId="{E551F73A-5DD6-A04B-BBF8-AFD31D6BAE56}" destId="{9BB8725A-2FAE-B64A-85EA-5655FD9DF8DE}" srcOrd="1" destOrd="0" presId="urn:microsoft.com/office/officeart/2005/8/layout/hProcess11"/>
    <dgm:cxn modelId="{5A6894C8-8FEC-4291-9AC1-2F85C1065E8D}" type="presParOf" srcId="{9BB8725A-2FAE-B64A-85EA-5655FD9DF8DE}" destId="{A81302D4-E991-447D-A465-38B6656CEDD1}" srcOrd="0" destOrd="0" presId="urn:microsoft.com/office/officeart/2005/8/layout/hProcess11"/>
    <dgm:cxn modelId="{E9617C7E-0A47-4126-857F-8F5A436E0EA1}" type="presParOf" srcId="{A81302D4-E991-447D-A465-38B6656CEDD1}" destId="{1183B26A-CB07-430D-974E-53533283A620}" srcOrd="0" destOrd="0" presId="urn:microsoft.com/office/officeart/2005/8/layout/hProcess11"/>
    <dgm:cxn modelId="{65786282-00C3-4C23-9681-598029F3D408}" type="presParOf" srcId="{A81302D4-E991-447D-A465-38B6656CEDD1}" destId="{3E2FA4A0-62AC-4FDE-AF55-872217FD8DD3}" srcOrd="1" destOrd="0" presId="urn:microsoft.com/office/officeart/2005/8/layout/hProcess11"/>
    <dgm:cxn modelId="{3BEC7D6D-707F-4754-ACEC-8B2762E88784}" type="presParOf" srcId="{A81302D4-E991-447D-A465-38B6656CEDD1}" destId="{B03925B3-862C-4D6A-A879-C5E03C71DD1E}" srcOrd="2" destOrd="0" presId="urn:microsoft.com/office/officeart/2005/8/layout/hProcess11"/>
    <dgm:cxn modelId="{B2FBDBC2-CB2C-4618-9FF7-19055F27CF69}" type="presParOf" srcId="{9BB8725A-2FAE-B64A-85EA-5655FD9DF8DE}" destId="{ECA00301-5E2C-4467-A3E9-EEB4C1FB13C9}" srcOrd="1" destOrd="0" presId="urn:microsoft.com/office/officeart/2005/8/layout/hProcess11"/>
    <dgm:cxn modelId="{1B4273BA-023E-4BC9-9FD5-BAEA1CD49123}" type="presParOf" srcId="{9BB8725A-2FAE-B64A-85EA-5655FD9DF8DE}" destId="{B490436C-EB34-4F05-8ABA-F72F863441F0}" srcOrd="2" destOrd="0" presId="urn:microsoft.com/office/officeart/2005/8/layout/hProcess11"/>
    <dgm:cxn modelId="{08444882-A6F4-4C81-830E-E41647975B03}" type="presParOf" srcId="{B490436C-EB34-4F05-8ABA-F72F863441F0}" destId="{459AC0F3-DC8A-4077-BF19-A8A6C4E021D5}" srcOrd="0" destOrd="0" presId="urn:microsoft.com/office/officeart/2005/8/layout/hProcess11"/>
    <dgm:cxn modelId="{464A3507-383E-4807-8681-6D8D06B26ADE}" type="presParOf" srcId="{B490436C-EB34-4F05-8ABA-F72F863441F0}" destId="{E1133FCD-4705-4151-B019-CC90EB8D3F05}" srcOrd="1" destOrd="0" presId="urn:microsoft.com/office/officeart/2005/8/layout/hProcess11"/>
    <dgm:cxn modelId="{3C29FE1F-8886-4BDB-B6E1-A33910AAF9F3}" type="presParOf" srcId="{B490436C-EB34-4F05-8ABA-F72F863441F0}" destId="{A1A232AE-BB5C-415C-825E-FD0060110132}" srcOrd="2" destOrd="0" presId="urn:microsoft.com/office/officeart/2005/8/layout/hProcess11"/>
    <dgm:cxn modelId="{1B6F493A-6A50-4347-8C75-A655F7701339}" type="presParOf" srcId="{9BB8725A-2FAE-B64A-85EA-5655FD9DF8DE}" destId="{644FC100-BB08-EB4F-8E5B-722D1C3B96FE}" srcOrd="3" destOrd="0" presId="urn:microsoft.com/office/officeart/2005/8/layout/hProcess11"/>
    <dgm:cxn modelId="{32531753-036E-412F-926B-86A9DF6B8837}" type="presParOf" srcId="{9BB8725A-2FAE-B64A-85EA-5655FD9DF8DE}" destId="{B91B8348-A383-4FA0-9488-8B0A89E6E476}" srcOrd="4" destOrd="0" presId="urn:microsoft.com/office/officeart/2005/8/layout/hProcess11"/>
    <dgm:cxn modelId="{FC92A527-370F-4C0F-B008-2565229B9F6F}" type="presParOf" srcId="{B91B8348-A383-4FA0-9488-8B0A89E6E476}" destId="{52CDC1AA-3F58-462C-B520-2D15F2CB2235}" srcOrd="0" destOrd="0" presId="urn:microsoft.com/office/officeart/2005/8/layout/hProcess11"/>
    <dgm:cxn modelId="{18F29170-4A30-4C19-8C1A-327D930BDEF1}" type="presParOf" srcId="{B91B8348-A383-4FA0-9488-8B0A89E6E476}" destId="{C2971EBA-35B8-4D15-83DC-3E71AABC975B}" srcOrd="1" destOrd="0" presId="urn:microsoft.com/office/officeart/2005/8/layout/hProcess11"/>
    <dgm:cxn modelId="{C33552DF-DA9D-41E6-8A01-DBCFB9C5D51B}" type="presParOf" srcId="{B91B8348-A383-4FA0-9488-8B0A89E6E476}" destId="{3BDC839C-BC68-45C8-B09E-DDDB17E7E36A}" srcOrd="2" destOrd="0" presId="urn:microsoft.com/office/officeart/2005/8/layout/hProcess11"/>
    <dgm:cxn modelId="{F0F3EF99-9240-4843-84AC-7B1622771C3C}" type="presParOf" srcId="{9BB8725A-2FAE-B64A-85EA-5655FD9DF8DE}" destId="{A282B45C-E94E-A844-B779-472D113DB425}" srcOrd="5" destOrd="0" presId="urn:microsoft.com/office/officeart/2005/8/layout/hProcess11"/>
    <dgm:cxn modelId="{81853041-80FA-48EF-B025-1893B2B580E8}" type="presParOf" srcId="{9BB8725A-2FAE-B64A-85EA-5655FD9DF8DE}" destId="{A70EC087-1066-423C-BD2E-B684553DEEBB}" srcOrd="6" destOrd="0" presId="urn:microsoft.com/office/officeart/2005/8/layout/hProcess11"/>
    <dgm:cxn modelId="{9DBE2CCA-5CEE-419C-BF9A-BB10C964002F}" type="presParOf" srcId="{A70EC087-1066-423C-BD2E-B684553DEEBB}" destId="{8F37B08F-B01B-435C-B5D3-792EBE7130E4}" srcOrd="0" destOrd="0" presId="urn:microsoft.com/office/officeart/2005/8/layout/hProcess11"/>
    <dgm:cxn modelId="{DBDF44D1-E302-4FEC-9350-6E193D336129}" type="presParOf" srcId="{A70EC087-1066-423C-BD2E-B684553DEEBB}" destId="{38A74E3E-7579-48AB-8074-725C71C40CA4}" srcOrd="1" destOrd="0" presId="urn:microsoft.com/office/officeart/2005/8/layout/hProcess11"/>
    <dgm:cxn modelId="{83FB2010-D8A3-45C0-9A83-41E3258DA5C7}" type="presParOf" srcId="{A70EC087-1066-423C-BD2E-B684553DEEBB}" destId="{A7D2F371-5817-4873-8DB7-BD39B662D873}" srcOrd="2" destOrd="0" presId="urn:microsoft.com/office/officeart/2005/8/layout/hProcess11"/>
    <dgm:cxn modelId="{A62017B1-A89A-7E4C-AD30-BDA0D5105027}" type="presParOf" srcId="{9BB8725A-2FAE-B64A-85EA-5655FD9DF8DE}" destId="{E59B5FA5-CA6E-DF4B-9DD3-2736727AFC84}" srcOrd="7" destOrd="0" presId="urn:microsoft.com/office/officeart/2005/8/layout/hProcess11"/>
    <dgm:cxn modelId="{2A766BDC-24ED-44DD-B447-60454E140AA8}" type="presParOf" srcId="{9BB8725A-2FAE-B64A-85EA-5655FD9DF8DE}" destId="{FF49348B-6811-4253-B68F-431A8EA29CFE}" srcOrd="8" destOrd="0" presId="urn:microsoft.com/office/officeart/2005/8/layout/hProcess11"/>
    <dgm:cxn modelId="{D4675BA9-36E7-4A47-A48C-576E234956DD}" type="presParOf" srcId="{FF49348B-6811-4253-B68F-431A8EA29CFE}" destId="{1390B0A0-0531-4546-8207-EC0553BF9670}" srcOrd="0" destOrd="0" presId="urn:microsoft.com/office/officeart/2005/8/layout/hProcess11"/>
    <dgm:cxn modelId="{C310906E-25D7-4ABD-988A-3EE3E7CBABD1}" type="presParOf" srcId="{FF49348B-6811-4253-B68F-431A8EA29CFE}" destId="{AF7954C4-462A-4460-BD78-4759E161A58D}" srcOrd="1" destOrd="0" presId="urn:microsoft.com/office/officeart/2005/8/layout/hProcess11"/>
    <dgm:cxn modelId="{DD309F9A-3FE2-4A3F-94E5-ED32F2A67580}" type="presParOf" srcId="{FF49348B-6811-4253-B68F-431A8EA29CFE}" destId="{B5728FF4-F0C5-416F-BD4E-A71CDCA33871}" srcOrd="2" destOrd="0" presId="urn:microsoft.com/office/officeart/2005/8/layout/hProcess11"/>
    <dgm:cxn modelId="{B4A7B324-2528-6A47-9816-2EA1C257ED01}" type="presParOf" srcId="{9BB8725A-2FAE-B64A-85EA-5655FD9DF8DE}" destId="{AC84F459-6356-FA4E-A4F1-FF0DB3AA0B5B}" srcOrd="9" destOrd="0" presId="urn:microsoft.com/office/officeart/2005/8/layout/hProcess11"/>
    <dgm:cxn modelId="{56171C73-690E-4E68-96B4-FD03017FAA05}" type="presParOf" srcId="{9BB8725A-2FAE-B64A-85EA-5655FD9DF8DE}" destId="{238D5802-91A5-4D5D-A3B6-ABEA928EF7B7}" srcOrd="10" destOrd="0" presId="urn:microsoft.com/office/officeart/2005/8/layout/hProcess11"/>
    <dgm:cxn modelId="{11E4A39B-A2B6-4A13-BF5B-61EBCD9448C7}" type="presParOf" srcId="{238D5802-91A5-4D5D-A3B6-ABEA928EF7B7}" destId="{556E5BD6-0A75-492C-BB67-982900F79102}" srcOrd="0" destOrd="0" presId="urn:microsoft.com/office/officeart/2005/8/layout/hProcess11"/>
    <dgm:cxn modelId="{7EAFFD81-26D6-41D0-A1EE-1B6C6F74B954}" type="presParOf" srcId="{238D5802-91A5-4D5D-A3B6-ABEA928EF7B7}" destId="{978839FB-9789-4789-9778-08C9F56C6AB4}" srcOrd="1" destOrd="0" presId="urn:microsoft.com/office/officeart/2005/8/layout/hProcess11"/>
    <dgm:cxn modelId="{5E863A3A-52CB-46DB-8C4D-BA6F3D225CCC}" type="presParOf" srcId="{238D5802-91A5-4D5D-A3B6-ABEA928EF7B7}" destId="{E268A8B7-D28A-499C-9D11-D562A8EA2ED9}" srcOrd="2" destOrd="0" presId="urn:microsoft.com/office/officeart/2005/8/layout/hProcess11"/>
    <dgm:cxn modelId="{77EAC719-C821-3346-AB21-B6582388ACF0}" type="presParOf" srcId="{9BB8725A-2FAE-B64A-85EA-5655FD9DF8DE}" destId="{B59A2C73-6E21-3347-B397-2F2273362AE0}" srcOrd="11" destOrd="0" presId="urn:microsoft.com/office/officeart/2005/8/layout/hProcess11"/>
    <dgm:cxn modelId="{64DBD91F-994A-49A8-A953-735F7C60AE04}" type="presParOf" srcId="{9BB8725A-2FAE-B64A-85EA-5655FD9DF8DE}" destId="{6C77F67D-9F5E-4E47-8DB1-2134DD023104}" srcOrd="12" destOrd="0" presId="urn:microsoft.com/office/officeart/2005/8/layout/hProcess11"/>
    <dgm:cxn modelId="{AFF47D7E-43DE-4E87-8E30-9EE9036013DA}" type="presParOf" srcId="{6C77F67D-9F5E-4E47-8DB1-2134DD023104}" destId="{E7F6ECA1-6312-48F1-AEFE-7E554824C5A3}" srcOrd="0" destOrd="0" presId="urn:microsoft.com/office/officeart/2005/8/layout/hProcess11"/>
    <dgm:cxn modelId="{0043BF59-161D-465A-B6D0-B62BE04F9A11}" type="presParOf" srcId="{6C77F67D-9F5E-4E47-8DB1-2134DD023104}" destId="{40972206-9DA8-44C5-8BEC-B06433A8CC38}" srcOrd="1" destOrd="0" presId="urn:microsoft.com/office/officeart/2005/8/layout/hProcess11"/>
    <dgm:cxn modelId="{FCED1144-0B0A-409A-997E-A5405FF04815}" type="presParOf" srcId="{6C77F67D-9F5E-4E47-8DB1-2134DD023104}" destId="{7C3BFB77-BBC7-4D55-B54C-813F431BF1B0}" srcOrd="2" destOrd="0" presId="urn:microsoft.com/office/officeart/2005/8/layout/hProcess11"/>
    <dgm:cxn modelId="{4299ACF2-74F0-F148-876A-C62150BB3542}" type="presParOf" srcId="{9BB8725A-2FAE-B64A-85EA-5655FD9DF8DE}" destId="{09D42C62-1B9E-2F4F-BDF8-54891C405B62}" srcOrd="13" destOrd="0" presId="urn:microsoft.com/office/officeart/2005/8/layout/hProcess11"/>
    <dgm:cxn modelId="{D9EBC300-DD15-4D72-83A3-01A87D354EE8}" type="presParOf" srcId="{9BB8725A-2FAE-B64A-85EA-5655FD9DF8DE}" destId="{13728CDE-2325-4ADE-BB36-E5F872619570}" srcOrd="14" destOrd="0" presId="urn:microsoft.com/office/officeart/2005/8/layout/hProcess11"/>
    <dgm:cxn modelId="{94C37810-2FCE-400B-8E19-74F29A59EA81}" type="presParOf" srcId="{13728CDE-2325-4ADE-BB36-E5F872619570}" destId="{DFCF8340-10E6-4A95-8FC4-DF0E030D24AD}" srcOrd="0" destOrd="0" presId="urn:microsoft.com/office/officeart/2005/8/layout/hProcess11"/>
    <dgm:cxn modelId="{B6A55E97-6B88-4AB3-A9D5-CABA90050EE7}" type="presParOf" srcId="{13728CDE-2325-4ADE-BB36-E5F872619570}" destId="{BA9275C4-96EC-4C57-8B51-4ADEBC9119F8}" srcOrd="1" destOrd="0" presId="urn:microsoft.com/office/officeart/2005/8/layout/hProcess11"/>
    <dgm:cxn modelId="{DC92DD35-5D02-4666-A048-F2DFEFE717C4}" type="presParOf" srcId="{13728CDE-2325-4ADE-BB36-E5F872619570}" destId="{122E1D79-5D06-46B9-AE39-C9D620377D3F}" srcOrd="2" destOrd="0" presId="urn:microsoft.com/office/officeart/2005/8/layout/hProcess11"/>
    <dgm:cxn modelId="{75D17504-D235-6A4E-9AF4-E910DA63F9F7}" type="presParOf" srcId="{9BB8725A-2FAE-B64A-85EA-5655FD9DF8DE}" destId="{7D6D1C2D-6461-C14E-A6B2-AC7F3488F90D}" srcOrd="15" destOrd="0" presId="urn:microsoft.com/office/officeart/2005/8/layout/hProcess11"/>
    <dgm:cxn modelId="{06E6D3E6-4FA6-44C9-85AA-5C37C259ABFC}" type="presParOf" srcId="{9BB8725A-2FAE-B64A-85EA-5655FD9DF8DE}" destId="{D0FB8270-4A2F-4330-AF38-676BAEB7D83F}" srcOrd="16" destOrd="0" presId="urn:microsoft.com/office/officeart/2005/8/layout/hProcess11"/>
    <dgm:cxn modelId="{DD9560B6-F41D-4E27-8BEC-2CA1D5A6CCC9}" type="presParOf" srcId="{D0FB8270-4A2F-4330-AF38-676BAEB7D83F}" destId="{B9ECADA1-04C4-4B51-970A-8BE5474194F0}" srcOrd="0" destOrd="0" presId="urn:microsoft.com/office/officeart/2005/8/layout/hProcess11"/>
    <dgm:cxn modelId="{3159B4DD-5B72-4BBB-8FAA-324B9C76B624}" type="presParOf" srcId="{D0FB8270-4A2F-4330-AF38-676BAEB7D83F}" destId="{0BFFD6FA-52F0-43FA-B228-C61CC736BB85}" srcOrd="1" destOrd="0" presId="urn:microsoft.com/office/officeart/2005/8/layout/hProcess11"/>
    <dgm:cxn modelId="{08289F87-A24B-4191-8551-7BB4AD0BEAF6}" type="presParOf" srcId="{D0FB8270-4A2F-4330-AF38-676BAEB7D83F}" destId="{79D33EDF-6080-4A1D-BED5-ABB96685D3D9}" srcOrd="2" destOrd="0" presId="urn:microsoft.com/office/officeart/2005/8/layout/hProcess11"/>
    <dgm:cxn modelId="{FCF103FE-18E5-C046-AD73-0DB9B0E316C1}" type="presParOf" srcId="{9BB8725A-2FAE-B64A-85EA-5655FD9DF8DE}" destId="{E22D6172-6B8D-2143-86A0-14FD68C30A90}" srcOrd="17" destOrd="0" presId="urn:microsoft.com/office/officeart/2005/8/layout/hProcess11"/>
    <dgm:cxn modelId="{B65D3FF3-8DC2-4A4E-B0AC-E439911B3609}" type="presParOf" srcId="{9BB8725A-2FAE-B64A-85EA-5655FD9DF8DE}" destId="{2C895E76-F873-41F4-8A56-A7FD7EEAB444}" srcOrd="18" destOrd="0" presId="urn:microsoft.com/office/officeart/2005/8/layout/hProcess11"/>
    <dgm:cxn modelId="{4B09F133-CFC1-4F6C-8510-C9D9FD56D49A}" type="presParOf" srcId="{2C895E76-F873-41F4-8A56-A7FD7EEAB444}" destId="{39341744-4298-48A1-BC8B-285596CB654B}" srcOrd="0" destOrd="0" presId="urn:microsoft.com/office/officeart/2005/8/layout/hProcess11"/>
    <dgm:cxn modelId="{C68C085B-38CC-46B8-A41A-812E7108EC2D}" type="presParOf" srcId="{2C895E76-F873-41F4-8A56-A7FD7EEAB444}" destId="{A951480D-B57B-45A7-897F-EFDD2F83CE99}" srcOrd="1" destOrd="0" presId="urn:microsoft.com/office/officeart/2005/8/layout/hProcess11"/>
    <dgm:cxn modelId="{868BD69C-DCA3-464E-9453-25B602B503FF}" type="presParOf" srcId="{2C895E76-F873-41F4-8A56-A7FD7EEAB444}" destId="{22F15417-2146-4357-8F11-E4AA1165D7D0}" srcOrd="2" destOrd="0" presId="urn:microsoft.com/office/officeart/2005/8/layout/hProcess11"/>
    <dgm:cxn modelId="{33BA1FA8-478D-5B49-B577-4302837B3581}" type="presParOf" srcId="{9BB8725A-2FAE-B64A-85EA-5655FD9DF8DE}" destId="{4DA7FA72-2C2A-C743-9493-78F0EDA6896D}" srcOrd="19" destOrd="0" presId="urn:microsoft.com/office/officeart/2005/8/layout/hProcess11"/>
    <dgm:cxn modelId="{B18552F3-AE6F-44A0-884B-3AE89E304D9A}" type="presParOf" srcId="{9BB8725A-2FAE-B64A-85EA-5655FD9DF8DE}" destId="{C705B98B-0BE4-49AF-822A-28E2D57DFF0B}" srcOrd="20" destOrd="0" presId="urn:microsoft.com/office/officeart/2005/8/layout/hProcess11"/>
    <dgm:cxn modelId="{E06E4AD5-247F-47C9-A4AD-517C3A77FB6D}" type="presParOf" srcId="{C705B98B-0BE4-49AF-822A-28E2D57DFF0B}" destId="{2EBA97F0-799D-4626-A2C8-1467168F2BA4}" srcOrd="0" destOrd="0" presId="urn:microsoft.com/office/officeart/2005/8/layout/hProcess11"/>
    <dgm:cxn modelId="{832EDD98-656D-4D03-94A2-F2A3686DCAC8}" type="presParOf" srcId="{C705B98B-0BE4-49AF-822A-28E2D57DFF0B}" destId="{0632FB7F-5A4D-48E9-BF42-073BFF7F2CEA}" srcOrd="1" destOrd="0" presId="urn:microsoft.com/office/officeart/2005/8/layout/hProcess11"/>
    <dgm:cxn modelId="{67D9C178-5F09-4757-8409-88CA945AC943}" type="presParOf" srcId="{C705B98B-0BE4-49AF-822A-28E2D57DFF0B}" destId="{EF3D53F9-C0C3-4BCF-8F30-B5C4D722E5D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683C8-87B9-DF46-B3D6-B4017FFFCD99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65A2B580-F860-6E49-BBE3-B111C5B41832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10%</a:t>
          </a:r>
        </a:p>
      </dgm:t>
    </dgm:pt>
    <dgm:pt modelId="{D944B169-DA3E-4446-8C4A-7F1D3A80A60A}" type="parTrans" cxnId="{D859B860-C470-A741-9FE5-50FBA1E6544A}">
      <dgm:prSet/>
      <dgm:spPr/>
      <dgm:t>
        <a:bodyPr/>
        <a:lstStyle/>
        <a:p>
          <a:endParaRPr lang="es-ES"/>
        </a:p>
      </dgm:t>
    </dgm:pt>
    <dgm:pt modelId="{EB0705F0-4ADC-614B-ACF1-0997F81E0E86}" type="sibTrans" cxnId="{D859B860-C470-A741-9FE5-50FBA1E6544A}">
      <dgm:prSet/>
      <dgm:spPr/>
      <dgm:t>
        <a:bodyPr/>
        <a:lstStyle/>
        <a:p>
          <a:endParaRPr lang="es-ES"/>
        </a:p>
      </dgm:t>
    </dgm:pt>
    <dgm:pt modelId="{349A2A97-EA79-1C4B-996D-EE1B134DA73C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20%</a:t>
          </a:r>
        </a:p>
      </dgm:t>
    </dgm:pt>
    <dgm:pt modelId="{4EEDEC9A-C238-F640-AD42-2268F1FFF3B2}" type="parTrans" cxnId="{E97D5E6E-9BC1-DF4D-9C33-C76018EE8481}">
      <dgm:prSet/>
      <dgm:spPr/>
      <dgm:t>
        <a:bodyPr/>
        <a:lstStyle/>
        <a:p>
          <a:endParaRPr lang="es-ES"/>
        </a:p>
      </dgm:t>
    </dgm:pt>
    <dgm:pt modelId="{6636118C-B8FB-354A-88A5-354C8631E895}" type="sibTrans" cxnId="{E97D5E6E-9BC1-DF4D-9C33-C76018EE8481}">
      <dgm:prSet/>
      <dgm:spPr/>
      <dgm:t>
        <a:bodyPr/>
        <a:lstStyle/>
        <a:p>
          <a:endParaRPr lang="es-ES"/>
        </a:p>
      </dgm:t>
    </dgm:pt>
    <dgm:pt modelId="{2BD0FAC6-70FC-AB48-AB9E-3DAD3DF9070F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30%</a:t>
          </a:r>
        </a:p>
      </dgm:t>
    </dgm:pt>
    <dgm:pt modelId="{76DD92B5-4A5C-0942-8A58-C3B05BED4CFD}" type="parTrans" cxnId="{8FD9BE28-4290-3843-8634-DEC4510C24C8}">
      <dgm:prSet/>
      <dgm:spPr/>
      <dgm:t>
        <a:bodyPr/>
        <a:lstStyle/>
        <a:p>
          <a:endParaRPr lang="es-ES"/>
        </a:p>
      </dgm:t>
    </dgm:pt>
    <dgm:pt modelId="{7A170B6D-DE95-4845-A5EA-AEE4107C87C4}" type="sibTrans" cxnId="{8FD9BE28-4290-3843-8634-DEC4510C24C8}">
      <dgm:prSet/>
      <dgm:spPr/>
      <dgm:t>
        <a:bodyPr/>
        <a:lstStyle/>
        <a:p>
          <a:endParaRPr lang="es-ES"/>
        </a:p>
      </dgm:t>
    </dgm:pt>
    <dgm:pt modelId="{3BB3D45D-5EED-3B4F-80BD-43ECF43A2D3B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40%</a:t>
          </a:r>
        </a:p>
      </dgm:t>
    </dgm:pt>
    <dgm:pt modelId="{0392C000-2BBE-FD4B-AEB2-CE40D473CC13}" type="parTrans" cxnId="{941867D2-33F4-B943-9721-37CC821B978F}">
      <dgm:prSet/>
      <dgm:spPr/>
      <dgm:t>
        <a:bodyPr/>
        <a:lstStyle/>
        <a:p>
          <a:endParaRPr lang="es-ES"/>
        </a:p>
      </dgm:t>
    </dgm:pt>
    <dgm:pt modelId="{DD057BA8-DEFA-9144-964A-BD052E122956}" type="sibTrans" cxnId="{941867D2-33F4-B943-9721-37CC821B978F}">
      <dgm:prSet/>
      <dgm:spPr/>
      <dgm:t>
        <a:bodyPr/>
        <a:lstStyle/>
        <a:p>
          <a:endParaRPr lang="es-ES"/>
        </a:p>
      </dgm:t>
    </dgm:pt>
    <dgm:pt modelId="{EF1FACDB-970A-4646-8AD5-E43F2E3B1C4E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50%</a:t>
          </a:r>
        </a:p>
      </dgm:t>
    </dgm:pt>
    <dgm:pt modelId="{02F6A40E-7833-964D-8A03-04FE397B2F16}" type="parTrans" cxnId="{C2C1A624-4C13-1342-AFF5-C672327323C6}">
      <dgm:prSet/>
      <dgm:spPr/>
      <dgm:t>
        <a:bodyPr/>
        <a:lstStyle/>
        <a:p>
          <a:endParaRPr lang="es-ES"/>
        </a:p>
      </dgm:t>
    </dgm:pt>
    <dgm:pt modelId="{2889253A-1982-B740-8747-8075C42BB45B}" type="sibTrans" cxnId="{C2C1A624-4C13-1342-AFF5-C672327323C6}">
      <dgm:prSet/>
      <dgm:spPr/>
      <dgm:t>
        <a:bodyPr/>
        <a:lstStyle/>
        <a:p>
          <a:endParaRPr lang="es-ES"/>
        </a:p>
      </dgm:t>
    </dgm:pt>
    <dgm:pt modelId="{C138DAE2-A1FE-5145-94EC-3E7B0C316EE6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60%</a:t>
          </a:r>
        </a:p>
      </dgm:t>
    </dgm:pt>
    <dgm:pt modelId="{E461E42C-DD41-3542-9DF2-78ECCA2E6685}" type="parTrans" cxnId="{DD54CAE2-07CE-624B-A17A-755ECEAD6497}">
      <dgm:prSet/>
      <dgm:spPr/>
      <dgm:t>
        <a:bodyPr/>
        <a:lstStyle/>
        <a:p>
          <a:endParaRPr lang="es-ES"/>
        </a:p>
      </dgm:t>
    </dgm:pt>
    <dgm:pt modelId="{627A0CC5-5A07-0340-8964-3859F0F4CFA4}" type="sibTrans" cxnId="{DD54CAE2-07CE-624B-A17A-755ECEAD6497}">
      <dgm:prSet/>
      <dgm:spPr/>
      <dgm:t>
        <a:bodyPr/>
        <a:lstStyle/>
        <a:p>
          <a:endParaRPr lang="es-ES"/>
        </a:p>
      </dgm:t>
    </dgm:pt>
    <dgm:pt modelId="{FA6452BB-49D3-7247-B218-8E877A32BE38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70%</a:t>
          </a:r>
        </a:p>
      </dgm:t>
    </dgm:pt>
    <dgm:pt modelId="{D9B07322-927E-CD4B-8D77-EE13D312ED9D}" type="parTrans" cxnId="{CBCF1D4E-CE6A-9E43-9EEF-6AEB36241626}">
      <dgm:prSet/>
      <dgm:spPr/>
      <dgm:t>
        <a:bodyPr/>
        <a:lstStyle/>
        <a:p>
          <a:endParaRPr lang="es-ES"/>
        </a:p>
      </dgm:t>
    </dgm:pt>
    <dgm:pt modelId="{B3626EE6-49C4-1543-9106-A9911F886669}" type="sibTrans" cxnId="{CBCF1D4E-CE6A-9E43-9EEF-6AEB36241626}">
      <dgm:prSet/>
      <dgm:spPr/>
      <dgm:t>
        <a:bodyPr/>
        <a:lstStyle/>
        <a:p>
          <a:endParaRPr lang="es-ES"/>
        </a:p>
      </dgm:t>
    </dgm:pt>
    <dgm:pt modelId="{DE72D8CB-CF75-6346-810E-EA4EAC266366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80%</a:t>
          </a:r>
        </a:p>
      </dgm:t>
    </dgm:pt>
    <dgm:pt modelId="{702D8158-F92E-AE42-9177-101A526E91CA}" type="parTrans" cxnId="{D3C4FDDE-FF9E-AD44-A5E4-19A22DAB215F}">
      <dgm:prSet/>
      <dgm:spPr/>
      <dgm:t>
        <a:bodyPr/>
        <a:lstStyle/>
        <a:p>
          <a:endParaRPr lang="es-ES"/>
        </a:p>
      </dgm:t>
    </dgm:pt>
    <dgm:pt modelId="{A851EB60-2256-5C44-99A4-52F8935C9D61}" type="sibTrans" cxnId="{D3C4FDDE-FF9E-AD44-A5E4-19A22DAB215F}">
      <dgm:prSet/>
      <dgm:spPr/>
      <dgm:t>
        <a:bodyPr/>
        <a:lstStyle/>
        <a:p>
          <a:endParaRPr lang="es-ES"/>
        </a:p>
      </dgm:t>
    </dgm:pt>
    <dgm:pt modelId="{48EACEDD-B001-764C-A29F-298C6586AD08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90%</a:t>
          </a:r>
        </a:p>
      </dgm:t>
    </dgm:pt>
    <dgm:pt modelId="{CE79D9AB-FC73-F64B-B31B-D57B15DE175E}" type="parTrans" cxnId="{D2360190-3C4A-5A41-8A3C-86D6AFB26EC3}">
      <dgm:prSet/>
      <dgm:spPr/>
      <dgm:t>
        <a:bodyPr/>
        <a:lstStyle/>
        <a:p>
          <a:endParaRPr lang="es-ES"/>
        </a:p>
      </dgm:t>
    </dgm:pt>
    <dgm:pt modelId="{9003D677-641B-174E-9C95-97B6926E932A}" type="sibTrans" cxnId="{D2360190-3C4A-5A41-8A3C-86D6AFB26EC3}">
      <dgm:prSet/>
      <dgm:spPr/>
      <dgm:t>
        <a:bodyPr/>
        <a:lstStyle/>
        <a:p>
          <a:endParaRPr lang="es-ES"/>
        </a:p>
      </dgm:t>
    </dgm:pt>
    <dgm:pt modelId="{F503A08B-E4C5-3541-8BC2-768E87F8A1A6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100%</a:t>
          </a:r>
        </a:p>
      </dgm:t>
    </dgm:pt>
    <dgm:pt modelId="{E0C7A409-ADA2-7A40-884C-AAF0DF48EE51}" type="parTrans" cxnId="{36AA9B30-37B1-DA49-BBDF-DBBD20208B0F}">
      <dgm:prSet/>
      <dgm:spPr/>
      <dgm:t>
        <a:bodyPr/>
        <a:lstStyle/>
        <a:p>
          <a:endParaRPr lang="es-ES"/>
        </a:p>
      </dgm:t>
    </dgm:pt>
    <dgm:pt modelId="{CCAAE3CF-BC7D-E54C-8D3E-392D59151B48}" type="sibTrans" cxnId="{36AA9B30-37B1-DA49-BBDF-DBBD20208B0F}">
      <dgm:prSet/>
      <dgm:spPr/>
      <dgm:t>
        <a:bodyPr/>
        <a:lstStyle/>
        <a:p>
          <a:endParaRPr lang="es-ES"/>
        </a:p>
      </dgm:t>
    </dgm:pt>
    <dgm:pt modelId="{3A47B680-DAF3-4B82-B479-1A02D3375CB9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50000"/>
                </a:schemeClr>
              </a:solidFill>
            </a:rPr>
            <a:t>0%</a:t>
          </a:r>
        </a:p>
      </dgm:t>
    </dgm:pt>
    <dgm:pt modelId="{53EC1FAF-8083-490E-87E8-7CCF66D167CF}" type="parTrans" cxnId="{660ED72E-58C3-4944-986C-45C00BA95651}">
      <dgm:prSet/>
      <dgm:spPr/>
      <dgm:t>
        <a:bodyPr/>
        <a:lstStyle/>
        <a:p>
          <a:endParaRPr lang="es-ES"/>
        </a:p>
      </dgm:t>
    </dgm:pt>
    <dgm:pt modelId="{921EAD8D-E04C-41FD-83F1-359BAAE8D2DC}" type="sibTrans" cxnId="{660ED72E-58C3-4944-986C-45C00BA95651}">
      <dgm:prSet/>
      <dgm:spPr/>
      <dgm:t>
        <a:bodyPr/>
        <a:lstStyle/>
        <a:p>
          <a:endParaRPr lang="es-ES"/>
        </a:p>
      </dgm:t>
    </dgm:pt>
    <dgm:pt modelId="{E551F73A-5DD6-A04B-BBF8-AFD31D6BAE56}" type="pres">
      <dgm:prSet presAssocID="{042683C8-87B9-DF46-B3D6-B4017FFFCD99}" presName="Name0" presStyleCnt="0">
        <dgm:presLayoutVars>
          <dgm:dir/>
          <dgm:resizeHandles val="exact"/>
        </dgm:presLayoutVars>
      </dgm:prSet>
      <dgm:spPr/>
    </dgm:pt>
    <dgm:pt modelId="{6F074EAB-35B4-8844-8CC4-A7F2BD785212}" type="pres">
      <dgm:prSet presAssocID="{042683C8-87B9-DF46-B3D6-B4017FFFCD99}" presName="arrow" presStyleLbl="bgShp" presStyleIdx="0" presStyleCnt="1"/>
      <dgm:spPr/>
    </dgm:pt>
    <dgm:pt modelId="{9BB8725A-2FAE-B64A-85EA-5655FD9DF8DE}" type="pres">
      <dgm:prSet presAssocID="{042683C8-87B9-DF46-B3D6-B4017FFFCD99}" presName="points" presStyleCnt="0"/>
      <dgm:spPr/>
    </dgm:pt>
    <dgm:pt modelId="{A81302D4-E991-447D-A465-38B6656CEDD1}" type="pres">
      <dgm:prSet presAssocID="{3A47B680-DAF3-4B82-B479-1A02D3375CB9}" presName="compositeA" presStyleCnt="0"/>
      <dgm:spPr/>
    </dgm:pt>
    <dgm:pt modelId="{1183B26A-CB07-430D-974E-53533283A620}" type="pres">
      <dgm:prSet presAssocID="{3A47B680-DAF3-4B82-B479-1A02D3375CB9}" presName="textA" presStyleLbl="revTx" presStyleIdx="0" presStyleCnt="11" custLinFactNeighborX="3482" custLinFactNeighborY="70386">
        <dgm:presLayoutVars>
          <dgm:bulletEnabled val="1"/>
        </dgm:presLayoutVars>
      </dgm:prSet>
      <dgm:spPr/>
    </dgm:pt>
    <dgm:pt modelId="{3E2FA4A0-62AC-4FDE-AF55-872217FD8DD3}" type="pres">
      <dgm:prSet presAssocID="{3A47B680-DAF3-4B82-B479-1A02D3375CB9}" presName="circleA" presStyleLbl="node1" presStyleIdx="0" presStyleCnt="11"/>
      <dgm:spPr>
        <a:solidFill>
          <a:schemeClr val="accent1">
            <a:lumMod val="40000"/>
            <a:lumOff val="60000"/>
          </a:schemeClr>
        </a:solidFill>
      </dgm:spPr>
    </dgm:pt>
    <dgm:pt modelId="{B03925B3-862C-4D6A-A879-C5E03C71DD1E}" type="pres">
      <dgm:prSet presAssocID="{3A47B680-DAF3-4B82-B479-1A02D3375CB9}" presName="spaceA" presStyleCnt="0"/>
      <dgm:spPr/>
    </dgm:pt>
    <dgm:pt modelId="{ECA00301-5E2C-4467-A3E9-EEB4C1FB13C9}" type="pres">
      <dgm:prSet presAssocID="{921EAD8D-E04C-41FD-83F1-359BAAE8D2DC}" presName="space" presStyleCnt="0"/>
      <dgm:spPr/>
    </dgm:pt>
    <dgm:pt modelId="{B490436C-EB34-4F05-8ABA-F72F863441F0}" type="pres">
      <dgm:prSet presAssocID="{65A2B580-F860-6E49-BBE3-B111C5B41832}" presName="compositeB" presStyleCnt="0"/>
      <dgm:spPr/>
    </dgm:pt>
    <dgm:pt modelId="{459AC0F3-DC8A-4077-BF19-A8A6C4E021D5}" type="pres">
      <dgm:prSet presAssocID="{65A2B580-F860-6E49-BBE3-B111C5B41832}" presName="textB" presStyleLbl="revTx" presStyleIdx="1" presStyleCnt="11" custLinFactNeighborX="-2183" custLinFactNeighborY="-2927">
        <dgm:presLayoutVars>
          <dgm:bulletEnabled val="1"/>
        </dgm:presLayoutVars>
      </dgm:prSet>
      <dgm:spPr/>
    </dgm:pt>
    <dgm:pt modelId="{E1133FCD-4705-4151-B019-CC90EB8D3F05}" type="pres">
      <dgm:prSet presAssocID="{65A2B580-F860-6E49-BBE3-B111C5B41832}" presName="circleB" presStyleLbl="node1" presStyleIdx="1" presStyleCnt="11"/>
      <dgm:spPr>
        <a:solidFill>
          <a:schemeClr val="accent1">
            <a:lumMod val="40000"/>
            <a:lumOff val="60000"/>
          </a:schemeClr>
        </a:solidFill>
      </dgm:spPr>
    </dgm:pt>
    <dgm:pt modelId="{A1A232AE-BB5C-415C-825E-FD0060110132}" type="pres">
      <dgm:prSet presAssocID="{65A2B580-F860-6E49-BBE3-B111C5B41832}" presName="spaceB" presStyleCnt="0"/>
      <dgm:spPr/>
    </dgm:pt>
    <dgm:pt modelId="{644FC100-BB08-EB4F-8E5B-722D1C3B96FE}" type="pres">
      <dgm:prSet presAssocID="{EB0705F0-4ADC-614B-ACF1-0997F81E0E86}" presName="space" presStyleCnt="0"/>
      <dgm:spPr/>
    </dgm:pt>
    <dgm:pt modelId="{B91B8348-A383-4FA0-9488-8B0A89E6E476}" type="pres">
      <dgm:prSet presAssocID="{349A2A97-EA79-1C4B-996D-EE1B134DA73C}" presName="compositeA" presStyleCnt="0"/>
      <dgm:spPr/>
    </dgm:pt>
    <dgm:pt modelId="{52CDC1AA-3F58-462C-B520-2D15F2CB2235}" type="pres">
      <dgm:prSet presAssocID="{349A2A97-EA79-1C4B-996D-EE1B134DA73C}" presName="textA" presStyleLbl="revTx" presStyleIdx="2" presStyleCnt="11" custLinFactNeighborX="-4007" custLinFactNeighborY="71580">
        <dgm:presLayoutVars>
          <dgm:bulletEnabled val="1"/>
        </dgm:presLayoutVars>
      </dgm:prSet>
      <dgm:spPr/>
    </dgm:pt>
    <dgm:pt modelId="{C2971EBA-35B8-4D15-83DC-3E71AABC975B}" type="pres">
      <dgm:prSet presAssocID="{349A2A97-EA79-1C4B-996D-EE1B134DA73C}" presName="circleA" presStyleLbl="node1" presStyleIdx="2" presStyleCnt="11"/>
      <dgm:spPr>
        <a:solidFill>
          <a:schemeClr val="accent1">
            <a:lumMod val="40000"/>
            <a:lumOff val="60000"/>
          </a:schemeClr>
        </a:solidFill>
      </dgm:spPr>
    </dgm:pt>
    <dgm:pt modelId="{3BDC839C-BC68-45C8-B09E-DDDB17E7E36A}" type="pres">
      <dgm:prSet presAssocID="{349A2A97-EA79-1C4B-996D-EE1B134DA73C}" presName="spaceA" presStyleCnt="0"/>
      <dgm:spPr/>
    </dgm:pt>
    <dgm:pt modelId="{A282B45C-E94E-A844-B779-472D113DB425}" type="pres">
      <dgm:prSet presAssocID="{6636118C-B8FB-354A-88A5-354C8631E895}" presName="space" presStyleCnt="0"/>
      <dgm:spPr/>
    </dgm:pt>
    <dgm:pt modelId="{A70EC087-1066-423C-BD2E-B684553DEEBB}" type="pres">
      <dgm:prSet presAssocID="{2BD0FAC6-70FC-AB48-AB9E-3DAD3DF9070F}" presName="compositeB" presStyleCnt="0"/>
      <dgm:spPr/>
    </dgm:pt>
    <dgm:pt modelId="{8F37B08F-B01B-435C-B5D3-792EBE7130E4}" type="pres">
      <dgm:prSet presAssocID="{2BD0FAC6-70FC-AB48-AB9E-3DAD3DF9070F}" presName="textB" presStyleLbl="revTx" presStyleIdx="3" presStyleCnt="11" custLinFactNeighborY="-2648">
        <dgm:presLayoutVars>
          <dgm:bulletEnabled val="1"/>
        </dgm:presLayoutVars>
      </dgm:prSet>
      <dgm:spPr/>
    </dgm:pt>
    <dgm:pt modelId="{38A74E3E-7579-48AB-8074-725C71C40CA4}" type="pres">
      <dgm:prSet presAssocID="{2BD0FAC6-70FC-AB48-AB9E-3DAD3DF9070F}" presName="circleB" presStyleLbl="node1" presStyleIdx="3" presStyleCnt="11"/>
      <dgm:spPr>
        <a:solidFill>
          <a:schemeClr val="accent2">
            <a:lumMod val="60000"/>
            <a:lumOff val="40000"/>
          </a:schemeClr>
        </a:solidFill>
      </dgm:spPr>
    </dgm:pt>
    <dgm:pt modelId="{A7D2F371-5817-4873-8DB7-BD39B662D873}" type="pres">
      <dgm:prSet presAssocID="{2BD0FAC6-70FC-AB48-AB9E-3DAD3DF9070F}" presName="spaceB" presStyleCnt="0"/>
      <dgm:spPr/>
    </dgm:pt>
    <dgm:pt modelId="{E59B5FA5-CA6E-DF4B-9DD3-2736727AFC84}" type="pres">
      <dgm:prSet presAssocID="{7A170B6D-DE95-4845-A5EA-AEE4107C87C4}" presName="space" presStyleCnt="0"/>
      <dgm:spPr/>
    </dgm:pt>
    <dgm:pt modelId="{FF49348B-6811-4253-B68F-431A8EA29CFE}" type="pres">
      <dgm:prSet presAssocID="{3BB3D45D-5EED-3B4F-80BD-43ECF43A2D3B}" presName="compositeA" presStyleCnt="0"/>
      <dgm:spPr/>
    </dgm:pt>
    <dgm:pt modelId="{1390B0A0-0531-4546-8207-EC0553BF9670}" type="pres">
      <dgm:prSet presAssocID="{3BB3D45D-5EED-3B4F-80BD-43ECF43A2D3B}" presName="textA" presStyleLbl="revTx" presStyleIdx="4" presStyleCnt="11" custLinFactNeighborX="-1" custLinFactNeighborY="72217">
        <dgm:presLayoutVars>
          <dgm:bulletEnabled val="1"/>
        </dgm:presLayoutVars>
      </dgm:prSet>
      <dgm:spPr/>
    </dgm:pt>
    <dgm:pt modelId="{AF7954C4-462A-4460-BD78-4759E161A58D}" type="pres">
      <dgm:prSet presAssocID="{3BB3D45D-5EED-3B4F-80BD-43ECF43A2D3B}" presName="circleA" presStyleLbl="node1" presStyleIdx="4" presStyleCnt="11"/>
      <dgm:spPr>
        <a:solidFill>
          <a:schemeClr val="accent2">
            <a:lumMod val="60000"/>
            <a:lumOff val="40000"/>
          </a:schemeClr>
        </a:solidFill>
      </dgm:spPr>
    </dgm:pt>
    <dgm:pt modelId="{B5728FF4-F0C5-416F-BD4E-A71CDCA33871}" type="pres">
      <dgm:prSet presAssocID="{3BB3D45D-5EED-3B4F-80BD-43ECF43A2D3B}" presName="spaceA" presStyleCnt="0"/>
      <dgm:spPr/>
    </dgm:pt>
    <dgm:pt modelId="{AC84F459-6356-FA4E-A4F1-FF0DB3AA0B5B}" type="pres">
      <dgm:prSet presAssocID="{DD057BA8-DEFA-9144-964A-BD052E122956}" presName="space" presStyleCnt="0"/>
      <dgm:spPr/>
    </dgm:pt>
    <dgm:pt modelId="{238D5802-91A5-4D5D-A3B6-ABEA928EF7B7}" type="pres">
      <dgm:prSet presAssocID="{EF1FACDB-970A-4646-8AD5-E43F2E3B1C4E}" presName="compositeB" presStyleCnt="0"/>
      <dgm:spPr/>
    </dgm:pt>
    <dgm:pt modelId="{556E5BD6-0A75-492C-BB67-982900F79102}" type="pres">
      <dgm:prSet presAssocID="{EF1FACDB-970A-4646-8AD5-E43F2E3B1C4E}" presName="textB" presStyleLbl="revTx" presStyleIdx="5" presStyleCnt="11" custLinFactNeighborX="2347" custLinFactNeighborY="-2137">
        <dgm:presLayoutVars>
          <dgm:bulletEnabled val="1"/>
        </dgm:presLayoutVars>
      </dgm:prSet>
      <dgm:spPr/>
    </dgm:pt>
    <dgm:pt modelId="{978839FB-9789-4789-9778-08C9F56C6AB4}" type="pres">
      <dgm:prSet presAssocID="{EF1FACDB-970A-4646-8AD5-E43F2E3B1C4E}" presName="circleB" presStyleLbl="node1" presStyleIdx="5" presStyleCnt="11"/>
      <dgm:spPr>
        <a:solidFill>
          <a:schemeClr val="accent2">
            <a:lumMod val="60000"/>
            <a:lumOff val="40000"/>
          </a:schemeClr>
        </a:solidFill>
      </dgm:spPr>
    </dgm:pt>
    <dgm:pt modelId="{E268A8B7-D28A-499C-9D11-D562A8EA2ED9}" type="pres">
      <dgm:prSet presAssocID="{EF1FACDB-970A-4646-8AD5-E43F2E3B1C4E}" presName="spaceB" presStyleCnt="0"/>
      <dgm:spPr/>
    </dgm:pt>
    <dgm:pt modelId="{B59A2C73-6E21-3347-B397-2F2273362AE0}" type="pres">
      <dgm:prSet presAssocID="{2889253A-1982-B740-8747-8075C42BB45B}" presName="space" presStyleCnt="0"/>
      <dgm:spPr/>
    </dgm:pt>
    <dgm:pt modelId="{6C77F67D-9F5E-4E47-8DB1-2134DD023104}" type="pres">
      <dgm:prSet presAssocID="{C138DAE2-A1FE-5145-94EC-3E7B0C316EE6}" presName="compositeA" presStyleCnt="0"/>
      <dgm:spPr/>
    </dgm:pt>
    <dgm:pt modelId="{E7F6ECA1-6312-48F1-AEFE-7E554824C5A3}" type="pres">
      <dgm:prSet presAssocID="{C138DAE2-A1FE-5145-94EC-3E7B0C316EE6}" presName="textA" presStyleLbl="revTx" presStyleIdx="6" presStyleCnt="11" custLinFactNeighborX="-2653" custLinFactNeighborY="72014">
        <dgm:presLayoutVars>
          <dgm:bulletEnabled val="1"/>
        </dgm:presLayoutVars>
      </dgm:prSet>
      <dgm:spPr/>
    </dgm:pt>
    <dgm:pt modelId="{40972206-9DA8-44C5-8BEC-B06433A8CC38}" type="pres">
      <dgm:prSet presAssocID="{C138DAE2-A1FE-5145-94EC-3E7B0C316EE6}" presName="circleA" presStyleLbl="node1" presStyleIdx="6" presStyleCnt="11"/>
      <dgm:spPr>
        <a:solidFill>
          <a:schemeClr val="accent1">
            <a:lumMod val="60000"/>
            <a:lumOff val="40000"/>
          </a:schemeClr>
        </a:solidFill>
      </dgm:spPr>
    </dgm:pt>
    <dgm:pt modelId="{7C3BFB77-BBC7-4D55-B54C-813F431BF1B0}" type="pres">
      <dgm:prSet presAssocID="{C138DAE2-A1FE-5145-94EC-3E7B0C316EE6}" presName="spaceA" presStyleCnt="0"/>
      <dgm:spPr/>
    </dgm:pt>
    <dgm:pt modelId="{09D42C62-1B9E-2F4F-BDF8-54891C405B62}" type="pres">
      <dgm:prSet presAssocID="{627A0CC5-5A07-0340-8964-3859F0F4CFA4}" presName="space" presStyleCnt="0"/>
      <dgm:spPr/>
    </dgm:pt>
    <dgm:pt modelId="{13728CDE-2325-4ADE-BB36-E5F872619570}" type="pres">
      <dgm:prSet presAssocID="{FA6452BB-49D3-7247-B218-8E877A32BE38}" presName="compositeB" presStyleCnt="0"/>
      <dgm:spPr/>
    </dgm:pt>
    <dgm:pt modelId="{DFCF8340-10E6-4A95-8FC4-DF0E030D24AD}" type="pres">
      <dgm:prSet presAssocID="{FA6452BB-49D3-7247-B218-8E877A32BE38}" presName="textB" presStyleLbl="revTx" presStyleIdx="7" presStyleCnt="11" custLinFactNeighborY="-2648">
        <dgm:presLayoutVars>
          <dgm:bulletEnabled val="1"/>
        </dgm:presLayoutVars>
      </dgm:prSet>
      <dgm:spPr/>
    </dgm:pt>
    <dgm:pt modelId="{BA9275C4-96EC-4C57-8B51-4ADEBC9119F8}" type="pres">
      <dgm:prSet presAssocID="{FA6452BB-49D3-7247-B218-8E877A32BE38}" presName="circleB" presStyleLbl="node1" presStyleIdx="7" presStyleCnt="11"/>
      <dgm:spPr>
        <a:solidFill>
          <a:schemeClr val="accent1">
            <a:lumMod val="60000"/>
            <a:lumOff val="40000"/>
          </a:schemeClr>
        </a:solidFill>
      </dgm:spPr>
    </dgm:pt>
    <dgm:pt modelId="{122E1D79-5D06-46B9-AE39-C9D620377D3F}" type="pres">
      <dgm:prSet presAssocID="{FA6452BB-49D3-7247-B218-8E877A32BE38}" presName="spaceB" presStyleCnt="0"/>
      <dgm:spPr/>
    </dgm:pt>
    <dgm:pt modelId="{7D6D1C2D-6461-C14E-A6B2-AC7F3488F90D}" type="pres">
      <dgm:prSet presAssocID="{B3626EE6-49C4-1543-9106-A9911F886669}" presName="space" presStyleCnt="0"/>
      <dgm:spPr/>
    </dgm:pt>
    <dgm:pt modelId="{D0FB8270-4A2F-4330-AF38-676BAEB7D83F}" type="pres">
      <dgm:prSet presAssocID="{DE72D8CB-CF75-6346-810E-EA4EAC266366}" presName="compositeA" presStyleCnt="0"/>
      <dgm:spPr/>
    </dgm:pt>
    <dgm:pt modelId="{B9ECADA1-04C4-4B51-970A-8BE5474194F0}" type="pres">
      <dgm:prSet presAssocID="{DE72D8CB-CF75-6346-810E-EA4EAC266366}" presName="textA" presStyleLbl="revTx" presStyleIdx="8" presStyleCnt="11" custLinFactNeighborX="359" custLinFactNeighborY="72217">
        <dgm:presLayoutVars>
          <dgm:bulletEnabled val="1"/>
        </dgm:presLayoutVars>
      </dgm:prSet>
      <dgm:spPr/>
    </dgm:pt>
    <dgm:pt modelId="{0BFFD6FA-52F0-43FA-B228-C61CC736BB85}" type="pres">
      <dgm:prSet presAssocID="{DE72D8CB-CF75-6346-810E-EA4EAC266366}" presName="circleA" presStyleLbl="node1" presStyleIdx="8" presStyleCnt="11"/>
      <dgm:spPr>
        <a:solidFill>
          <a:schemeClr val="accent1">
            <a:lumMod val="60000"/>
            <a:lumOff val="40000"/>
          </a:schemeClr>
        </a:solidFill>
      </dgm:spPr>
    </dgm:pt>
    <dgm:pt modelId="{79D33EDF-6080-4A1D-BED5-ABB96685D3D9}" type="pres">
      <dgm:prSet presAssocID="{DE72D8CB-CF75-6346-810E-EA4EAC266366}" presName="spaceA" presStyleCnt="0"/>
      <dgm:spPr/>
    </dgm:pt>
    <dgm:pt modelId="{E22D6172-6B8D-2143-86A0-14FD68C30A90}" type="pres">
      <dgm:prSet presAssocID="{A851EB60-2256-5C44-99A4-52F8935C9D61}" presName="space" presStyleCnt="0"/>
      <dgm:spPr/>
    </dgm:pt>
    <dgm:pt modelId="{2C895E76-F873-41F4-8A56-A7FD7EEAB444}" type="pres">
      <dgm:prSet presAssocID="{48EACEDD-B001-764C-A29F-298C6586AD08}" presName="compositeB" presStyleCnt="0"/>
      <dgm:spPr/>
    </dgm:pt>
    <dgm:pt modelId="{39341744-4298-48A1-BC8B-285596CB654B}" type="pres">
      <dgm:prSet presAssocID="{48EACEDD-B001-764C-A29F-298C6586AD08}" presName="textB" presStyleLbl="revTx" presStyleIdx="9" presStyleCnt="11" custLinFactNeighborX="4365" custLinFactNeighborY="-2340">
        <dgm:presLayoutVars>
          <dgm:bulletEnabled val="1"/>
        </dgm:presLayoutVars>
      </dgm:prSet>
      <dgm:spPr/>
    </dgm:pt>
    <dgm:pt modelId="{A951480D-B57B-45A7-897F-EFDD2F83CE99}" type="pres">
      <dgm:prSet presAssocID="{48EACEDD-B001-764C-A29F-298C6586AD08}" presName="circleB" presStyleLbl="node1" presStyleIdx="9" presStyleCnt="11"/>
      <dgm:spPr/>
    </dgm:pt>
    <dgm:pt modelId="{22F15417-2146-4357-8F11-E4AA1165D7D0}" type="pres">
      <dgm:prSet presAssocID="{48EACEDD-B001-764C-A29F-298C6586AD08}" presName="spaceB" presStyleCnt="0"/>
      <dgm:spPr/>
    </dgm:pt>
    <dgm:pt modelId="{4DA7FA72-2C2A-C743-9493-78F0EDA6896D}" type="pres">
      <dgm:prSet presAssocID="{9003D677-641B-174E-9C95-97B6926E932A}" presName="space" presStyleCnt="0"/>
      <dgm:spPr/>
    </dgm:pt>
    <dgm:pt modelId="{C705B98B-0BE4-49AF-822A-28E2D57DFF0B}" type="pres">
      <dgm:prSet presAssocID="{F503A08B-E4C5-3541-8BC2-768E87F8A1A6}" presName="compositeA" presStyleCnt="0"/>
      <dgm:spPr/>
    </dgm:pt>
    <dgm:pt modelId="{2EBA97F0-799D-4626-A2C8-1467168F2BA4}" type="pres">
      <dgm:prSet presAssocID="{F503A08B-E4C5-3541-8BC2-768E87F8A1A6}" presName="textA" presStyleLbl="revTx" presStyleIdx="10" presStyleCnt="11" custScaleX="134920" custScaleY="100699" custLinFactNeighborX="-2183" custLinFactNeighborY="71314">
        <dgm:presLayoutVars>
          <dgm:bulletEnabled val="1"/>
        </dgm:presLayoutVars>
      </dgm:prSet>
      <dgm:spPr/>
    </dgm:pt>
    <dgm:pt modelId="{0632FB7F-5A4D-48E9-BF42-073BFF7F2CEA}" type="pres">
      <dgm:prSet presAssocID="{F503A08B-E4C5-3541-8BC2-768E87F8A1A6}" presName="circleA" presStyleLbl="node1" presStyleIdx="10" presStyleCnt="11"/>
      <dgm:spPr>
        <a:solidFill>
          <a:schemeClr val="accent1"/>
        </a:solidFill>
      </dgm:spPr>
    </dgm:pt>
    <dgm:pt modelId="{EF3D53F9-C0C3-4BCF-8F30-B5C4D722E5D0}" type="pres">
      <dgm:prSet presAssocID="{F503A08B-E4C5-3541-8BC2-768E87F8A1A6}" presName="spaceA" presStyleCnt="0"/>
      <dgm:spPr/>
    </dgm:pt>
  </dgm:ptLst>
  <dgm:cxnLst>
    <dgm:cxn modelId="{57772E0C-F22A-47BA-A9B2-5E2C84DB64FE}" type="presOf" srcId="{F503A08B-E4C5-3541-8BC2-768E87F8A1A6}" destId="{2EBA97F0-799D-4626-A2C8-1467168F2BA4}" srcOrd="0" destOrd="0" presId="urn:microsoft.com/office/officeart/2005/8/layout/hProcess11"/>
    <dgm:cxn modelId="{4AC8311A-5E19-4D0E-BB34-7FBBF9E0F135}" type="presOf" srcId="{3BB3D45D-5EED-3B4F-80BD-43ECF43A2D3B}" destId="{1390B0A0-0531-4546-8207-EC0553BF9670}" srcOrd="0" destOrd="0" presId="urn:microsoft.com/office/officeart/2005/8/layout/hProcess11"/>
    <dgm:cxn modelId="{C2C1A624-4C13-1342-AFF5-C672327323C6}" srcId="{042683C8-87B9-DF46-B3D6-B4017FFFCD99}" destId="{EF1FACDB-970A-4646-8AD5-E43F2E3B1C4E}" srcOrd="5" destOrd="0" parTransId="{02F6A40E-7833-964D-8A03-04FE397B2F16}" sibTransId="{2889253A-1982-B740-8747-8075C42BB45B}"/>
    <dgm:cxn modelId="{8FD9BE28-4290-3843-8634-DEC4510C24C8}" srcId="{042683C8-87B9-DF46-B3D6-B4017FFFCD99}" destId="{2BD0FAC6-70FC-AB48-AB9E-3DAD3DF9070F}" srcOrd="3" destOrd="0" parTransId="{76DD92B5-4A5C-0942-8A58-C3B05BED4CFD}" sibTransId="{7A170B6D-DE95-4845-A5EA-AEE4107C87C4}"/>
    <dgm:cxn modelId="{660ED72E-58C3-4944-986C-45C00BA95651}" srcId="{042683C8-87B9-DF46-B3D6-B4017FFFCD99}" destId="{3A47B680-DAF3-4B82-B479-1A02D3375CB9}" srcOrd="0" destOrd="0" parTransId="{53EC1FAF-8083-490E-87E8-7CCF66D167CF}" sibTransId="{921EAD8D-E04C-41FD-83F1-359BAAE8D2DC}"/>
    <dgm:cxn modelId="{EB0BB92F-68F6-43D2-A31E-3ABC355E6CDF}" type="presOf" srcId="{48EACEDD-B001-764C-A29F-298C6586AD08}" destId="{39341744-4298-48A1-BC8B-285596CB654B}" srcOrd="0" destOrd="0" presId="urn:microsoft.com/office/officeart/2005/8/layout/hProcess11"/>
    <dgm:cxn modelId="{36AA9B30-37B1-DA49-BBDF-DBBD20208B0F}" srcId="{042683C8-87B9-DF46-B3D6-B4017FFFCD99}" destId="{F503A08B-E4C5-3541-8BC2-768E87F8A1A6}" srcOrd="10" destOrd="0" parTransId="{E0C7A409-ADA2-7A40-884C-AAF0DF48EE51}" sibTransId="{CCAAE3CF-BC7D-E54C-8D3E-392D59151B48}"/>
    <dgm:cxn modelId="{6163664A-0781-4803-B6DF-E35C7EE7DEE2}" type="presOf" srcId="{C138DAE2-A1FE-5145-94EC-3E7B0C316EE6}" destId="{E7F6ECA1-6312-48F1-AEFE-7E554824C5A3}" srcOrd="0" destOrd="0" presId="urn:microsoft.com/office/officeart/2005/8/layout/hProcess11"/>
    <dgm:cxn modelId="{CBCF1D4E-CE6A-9E43-9EEF-6AEB36241626}" srcId="{042683C8-87B9-DF46-B3D6-B4017FFFCD99}" destId="{FA6452BB-49D3-7247-B218-8E877A32BE38}" srcOrd="7" destOrd="0" parTransId="{D9B07322-927E-CD4B-8D77-EE13D312ED9D}" sibTransId="{B3626EE6-49C4-1543-9106-A9911F886669}"/>
    <dgm:cxn modelId="{D859B860-C470-A741-9FE5-50FBA1E6544A}" srcId="{042683C8-87B9-DF46-B3D6-B4017FFFCD99}" destId="{65A2B580-F860-6E49-BBE3-B111C5B41832}" srcOrd="1" destOrd="0" parTransId="{D944B169-DA3E-4446-8C4A-7F1D3A80A60A}" sibTransId="{EB0705F0-4ADC-614B-ACF1-0997F81E0E86}"/>
    <dgm:cxn modelId="{E97D5E6E-9BC1-DF4D-9C33-C76018EE8481}" srcId="{042683C8-87B9-DF46-B3D6-B4017FFFCD99}" destId="{349A2A97-EA79-1C4B-996D-EE1B134DA73C}" srcOrd="2" destOrd="0" parTransId="{4EEDEC9A-C238-F640-AD42-2268F1FFF3B2}" sibTransId="{6636118C-B8FB-354A-88A5-354C8631E895}"/>
    <dgm:cxn modelId="{61E91E7D-FE25-4384-98CD-532925B0D216}" type="presOf" srcId="{EF1FACDB-970A-4646-8AD5-E43F2E3B1C4E}" destId="{556E5BD6-0A75-492C-BB67-982900F79102}" srcOrd="0" destOrd="0" presId="urn:microsoft.com/office/officeart/2005/8/layout/hProcess11"/>
    <dgm:cxn modelId="{D3401A84-92E1-41AF-BAA2-CD40F9A820EC}" type="presOf" srcId="{2BD0FAC6-70FC-AB48-AB9E-3DAD3DF9070F}" destId="{8F37B08F-B01B-435C-B5D3-792EBE7130E4}" srcOrd="0" destOrd="0" presId="urn:microsoft.com/office/officeart/2005/8/layout/hProcess11"/>
    <dgm:cxn modelId="{D2360190-3C4A-5A41-8A3C-86D6AFB26EC3}" srcId="{042683C8-87B9-DF46-B3D6-B4017FFFCD99}" destId="{48EACEDD-B001-764C-A29F-298C6586AD08}" srcOrd="9" destOrd="0" parTransId="{CE79D9AB-FC73-F64B-B31B-D57B15DE175E}" sibTransId="{9003D677-641B-174E-9C95-97B6926E932A}"/>
    <dgm:cxn modelId="{A6A29796-B60A-48D7-9D56-2CC299AA0E58}" type="presOf" srcId="{DE72D8CB-CF75-6346-810E-EA4EAC266366}" destId="{B9ECADA1-04C4-4B51-970A-8BE5474194F0}" srcOrd="0" destOrd="0" presId="urn:microsoft.com/office/officeart/2005/8/layout/hProcess11"/>
    <dgm:cxn modelId="{5E53519D-4C8D-4AEF-95C0-BD2DE2F28224}" type="presOf" srcId="{3A47B680-DAF3-4B82-B479-1A02D3375CB9}" destId="{1183B26A-CB07-430D-974E-53533283A620}" srcOrd="0" destOrd="0" presId="urn:microsoft.com/office/officeart/2005/8/layout/hProcess11"/>
    <dgm:cxn modelId="{5B9BB8A1-8980-4564-8114-4CAB7A0DEF71}" type="presOf" srcId="{65A2B580-F860-6E49-BBE3-B111C5B41832}" destId="{459AC0F3-DC8A-4077-BF19-A8A6C4E021D5}" srcOrd="0" destOrd="0" presId="urn:microsoft.com/office/officeart/2005/8/layout/hProcess11"/>
    <dgm:cxn modelId="{B90EB0C1-1095-0044-A9D1-0DDC1A63F3E6}" type="presOf" srcId="{042683C8-87B9-DF46-B3D6-B4017FFFCD99}" destId="{E551F73A-5DD6-A04B-BBF8-AFD31D6BAE56}" srcOrd="0" destOrd="0" presId="urn:microsoft.com/office/officeart/2005/8/layout/hProcess11"/>
    <dgm:cxn modelId="{F26B53C4-3637-42F1-8EF4-2803A58A59A6}" type="presOf" srcId="{349A2A97-EA79-1C4B-996D-EE1B134DA73C}" destId="{52CDC1AA-3F58-462C-B520-2D15F2CB2235}" srcOrd="0" destOrd="0" presId="urn:microsoft.com/office/officeart/2005/8/layout/hProcess11"/>
    <dgm:cxn modelId="{941867D2-33F4-B943-9721-37CC821B978F}" srcId="{042683C8-87B9-DF46-B3D6-B4017FFFCD99}" destId="{3BB3D45D-5EED-3B4F-80BD-43ECF43A2D3B}" srcOrd="4" destOrd="0" parTransId="{0392C000-2BBE-FD4B-AEB2-CE40D473CC13}" sibTransId="{DD057BA8-DEFA-9144-964A-BD052E122956}"/>
    <dgm:cxn modelId="{D3C4FDDE-FF9E-AD44-A5E4-19A22DAB215F}" srcId="{042683C8-87B9-DF46-B3D6-B4017FFFCD99}" destId="{DE72D8CB-CF75-6346-810E-EA4EAC266366}" srcOrd="8" destOrd="0" parTransId="{702D8158-F92E-AE42-9177-101A526E91CA}" sibTransId="{A851EB60-2256-5C44-99A4-52F8935C9D61}"/>
    <dgm:cxn modelId="{DD54CAE2-07CE-624B-A17A-755ECEAD6497}" srcId="{042683C8-87B9-DF46-B3D6-B4017FFFCD99}" destId="{C138DAE2-A1FE-5145-94EC-3E7B0C316EE6}" srcOrd="6" destOrd="0" parTransId="{E461E42C-DD41-3542-9DF2-78ECCA2E6685}" sibTransId="{627A0CC5-5A07-0340-8964-3859F0F4CFA4}"/>
    <dgm:cxn modelId="{8AE13DED-3DEA-45CE-9DAE-A740F370F358}" type="presOf" srcId="{FA6452BB-49D3-7247-B218-8E877A32BE38}" destId="{DFCF8340-10E6-4A95-8FC4-DF0E030D24AD}" srcOrd="0" destOrd="0" presId="urn:microsoft.com/office/officeart/2005/8/layout/hProcess11"/>
    <dgm:cxn modelId="{F9336751-FAC6-B64C-844B-7597B0117B97}" type="presParOf" srcId="{E551F73A-5DD6-A04B-BBF8-AFD31D6BAE56}" destId="{6F074EAB-35B4-8844-8CC4-A7F2BD785212}" srcOrd="0" destOrd="0" presId="urn:microsoft.com/office/officeart/2005/8/layout/hProcess11"/>
    <dgm:cxn modelId="{20A5626D-5FF8-324A-8ACC-C9FD50ECAC03}" type="presParOf" srcId="{E551F73A-5DD6-A04B-BBF8-AFD31D6BAE56}" destId="{9BB8725A-2FAE-B64A-85EA-5655FD9DF8DE}" srcOrd="1" destOrd="0" presId="urn:microsoft.com/office/officeart/2005/8/layout/hProcess11"/>
    <dgm:cxn modelId="{5A6894C8-8FEC-4291-9AC1-2F85C1065E8D}" type="presParOf" srcId="{9BB8725A-2FAE-B64A-85EA-5655FD9DF8DE}" destId="{A81302D4-E991-447D-A465-38B6656CEDD1}" srcOrd="0" destOrd="0" presId="urn:microsoft.com/office/officeart/2005/8/layout/hProcess11"/>
    <dgm:cxn modelId="{E9617C7E-0A47-4126-857F-8F5A436E0EA1}" type="presParOf" srcId="{A81302D4-E991-447D-A465-38B6656CEDD1}" destId="{1183B26A-CB07-430D-974E-53533283A620}" srcOrd="0" destOrd="0" presId="urn:microsoft.com/office/officeart/2005/8/layout/hProcess11"/>
    <dgm:cxn modelId="{65786282-00C3-4C23-9681-598029F3D408}" type="presParOf" srcId="{A81302D4-E991-447D-A465-38B6656CEDD1}" destId="{3E2FA4A0-62AC-4FDE-AF55-872217FD8DD3}" srcOrd="1" destOrd="0" presId="urn:microsoft.com/office/officeart/2005/8/layout/hProcess11"/>
    <dgm:cxn modelId="{3BEC7D6D-707F-4754-ACEC-8B2762E88784}" type="presParOf" srcId="{A81302D4-E991-447D-A465-38B6656CEDD1}" destId="{B03925B3-862C-4D6A-A879-C5E03C71DD1E}" srcOrd="2" destOrd="0" presId="urn:microsoft.com/office/officeart/2005/8/layout/hProcess11"/>
    <dgm:cxn modelId="{B2FBDBC2-CB2C-4618-9FF7-19055F27CF69}" type="presParOf" srcId="{9BB8725A-2FAE-B64A-85EA-5655FD9DF8DE}" destId="{ECA00301-5E2C-4467-A3E9-EEB4C1FB13C9}" srcOrd="1" destOrd="0" presId="urn:microsoft.com/office/officeart/2005/8/layout/hProcess11"/>
    <dgm:cxn modelId="{1B4273BA-023E-4BC9-9FD5-BAEA1CD49123}" type="presParOf" srcId="{9BB8725A-2FAE-B64A-85EA-5655FD9DF8DE}" destId="{B490436C-EB34-4F05-8ABA-F72F863441F0}" srcOrd="2" destOrd="0" presId="urn:microsoft.com/office/officeart/2005/8/layout/hProcess11"/>
    <dgm:cxn modelId="{08444882-A6F4-4C81-830E-E41647975B03}" type="presParOf" srcId="{B490436C-EB34-4F05-8ABA-F72F863441F0}" destId="{459AC0F3-DC8A-4077-BF19-A8A6C4E021D5}" srcOrd="0" destOrd="0" presId="urn:microsoft.com/office/officeart/2005/8/layout/hProcess11"/>
    <dgm:cxn modelId="{464A3507-383E-4807-8681-6D8D06B26ADE}" type="presParOf" srcId="{B490436C-EB34-4F05-8ABA-F72F863441F0}" destId="{E1133FCD-4705-4151-B019-CC90EB8D3F05}" srcOrd="1" destOrd="0" presId="urn:microsoft.com/office/officeart/2005/8/layout/hProcess11"/>
    <dgm:cxn modelId="{3C29FE1F-8886-4BDB-B6E1-A33910AAF9F3}" type="presParOf" srcId="{B490436C-EB34-4F05-8ABA-F72F863441F0}" destId="{A1A232AE-BB5C-415C-825E-FD0060110132}" srcOrd="2" destOrd="0" presId="urn:microsoft.com/office/officeart/2005/8/layout/hProcess11"/>
    <dgm:cxn modelId="{1B6F493A-6A50-4347-8C75-A655F7701339}" type="presParOf" srcId="{9BB8725A-2FAE-B64A-85EA-5655FD9DF8DE}" destId="{644FC100-BB08-EB4F-8E5B-722D1C3B96FE}" srcOrd="3" destOrd="0" presId="urn:microsoft.com/office/officeart/2005/8/layout/hProcess11"/>
    <dgm:cxn modelId="{32531753-036E-412F-926B-86A9DF6B8837}" type="presParOf" srcId="{9BB8725A-2FAE-B64A-85EA-5655FD9DF8DE}" destId="{B91B8348-A383-4FA0-9488-8B0A89E6E476}" srcOrd="4" destOrd="0" presId="urn:microsoft.com/office/officeart/2005/8/layout/hProcess11"/>
    <dgm:cxn modelId="{FC92A527-370F-4C0F-B008-2565229B9F6F}" type="presParOf" srcId="{B91B8348-A383-4FA0-9488-8B0A89E6E476}" destId="{52CDC1AA-3F58-462C-B520-2D15F2CB2235}" srcOrd="0" destOrd="0" presId="urn:microsoft.com/office/officeart/2005/8/layout/hProcess11"/>
    <dgm:cxn modelId="{18F29170-4A30-4C19-8C1A-327D930BDEF1}" type="presParOf" srcId="{B91B8348-A383-4FA0-9488-8B0A89E6E476}" destId="{C2971EBA-35B8-4D15-83DC-3E71AABC975B}" srcOrd="1" destOrd="0" presId="urn:microsoft.com/office/officeart/2005/8/layout/hProcess11"/>
    <dgm:cxn modelId="{C33552DF-DA9D-41E6-8A01-DBCFB9C5D51B}" type="presParOf" srcId="{B91B8348-A383-4FA0-9488-8B0A89E6E476}" destId="{3BDC839C-BC68-45C8-B09E-DDDB17E7E36A}" srcOrd="2" destOrd="0" presId="urn:microsoft.com/office/officeart/2005/8/layout/hProcess11"/>
    <dgm:cxn modelId="{F0F3EF99-9240-4843-84AC-7B1622771C3C}" type="presParOf" srcId="{9BB8725A-2FAE-B64A-85EA-5655FD9DF8DE}" destId="{A282B45C-E94E-A844-B779-472D113DB425}" srcOrd="5" destOrd="0" presId="urn:microsoft.com/office/officeart/2005/8/layout/hProcess11"/>
    <dgm:cxn modelId="{81853041-80FA-48EF-B025-1893B2B580E8}" type="presParOf" srcId="{9BB8725A-2FAE-B64A-85EA-5655FD9DF8DE}" destId="{A70EC087-1066-423C-BD2E-B684553DEEBB}" srcOrd="6" destOrd="0" presId="urn:microsoft.com/office/officeart/2005/8/layout/hProcess11"/>
    <dgm:cxn modelId="{9DBE2CCA-5CEE-419C-BF9A-BB10C964002F}" type="presParOf" srcId="{A70EC087-1066-423C-BD2E-B684553DEEBB}" destId="{8F37B08F-B01B-435C-B5D3-792EBE7130E4}" srcOrd="0" destOrd="0" presId="urn:microsoft.com/office/officeart/2005/8/layout/hProcess11"/>
    <dgm:cxn modelId="{DBDF44D1-E302-4FEC-9350-6E193D336129}" type="presParOf" srcId="{A70EC087-1066-423C-BD2E-B684553DEEBB}" destId="{38A74E3E-7579-48AB-8074-725C71C40CA4}" srcOrd="1" destOrd="0" presId="urn:microsoft.com/office/officeart/2005/8/layout/hProcess11"/>
    <dgm:cxn modelId="{83FB2010-D8A3-45C0-9A83-41E3258DA5C7}" type="presParOf" srcId="{A70EC087-1066-423C-BD2E-B684553DEEBB}" destId="{A7D2F371-5817-4873-8DB7-BD39B662D873}" srcOrd="2" destOrd="0" presId="urn:microsoft.com/office/officeart/2005/8/layout/hProcess11"/>
    <dgm:cxn modelId="{A62017B1-A89A-7E4C-AD30-BDA0D5105027}" type="presParOf" srcId="{9BB8725A-2FAE-B64A-85EA-5655FD9DF8DE}" destId="{E59B5FA5-CA6E-DF4B-9DD3-2736727AFC84}" srcOrd="7" destOrd="0" presId="urn:microsoft.com/office/officeart/2005/8/layout/hProcess11"/>
    <dgm:cxn modelId="{2A766BDC-24ED-44DD-B447-60454E140AA8}" type="presParOf" srcId="{9BB8725A-2FAE-B64A-85EA-5655FD9DF8DE}" destId="{FF49348B-6811-4253-B68F-431A8EA29CFE}" srcOrd="8" destOrd="0" presId="urn:microsoft.com/office/officeart/2005/8/layout/hProcess11"/>
    <dgm:cxn modelId="{D4675BA9-36E7-4A47-A48C-576E234956DD}" type="presParOf" srcId="{FF49348B-6811-4253-B68F-431A8EA29CFE}" destId="{1390B0A0-0531-4546-8207-EC0553BF9670}" srcOrd="0" destOrd="0" presId="urn:microsoft.com/office/officeart/2005/8/layout/hProcess11"/>
    <dgm:cxn modelId="{C310906E-25D7-4ABD-988A-3EE3E7CBABD1}" type="presParOf" srcId="{FF49348B-6811-4253-B68F-431A8EA29CFE}" destId="{AF7954C4-462A-4460-BD78-4759E161A58D}" srcOrd="1" destOrd="0" presId="urn:microsoft.com/office/officeart/2005/8/layout/hProcess11"/>
    <dgm:cxn modelId="{DD309F9A-3FE2-4A3F-94E5-ED32F2A67580}" type="presParOf" srcId="{FF49348B-6811-4253-B68F-431A8EA29CFE}" destId="{B5728FF4-F0C5-416F-BD4E-A71CDCA33871}" srcOrd="2" destOrd="0" presId="urn:microsoft.com/office/officeart/2005/8/layout/hProcess11"/>
    <dgm:cxn modelId="{B4A7B324-2528-6A47-9816-2EA1C257ED01}" type="presParOf" srcId="{9BB8725A-2FAE-B64A-85EA-5655FD9DF8DE}" destId="{AC84F459-6356-FA4E-A4F1-FF0DB3AA0B5B}" srcOrd="9" destOrd="0" presId="urn:microsoft.com/office/officeart/2005/8/layout/hProcess11"/>
    <dgm:cxn modelId="{56171C73-690E-4E68-96B4-FD03017FAA05}" type="presParOf" srcId="{9BB8725A-2FAE-B64A-85EA-5655FD9DF8DE}" destId="{238D5802-91A5-4D5D-A3B6-ABEA928EF7B7}" srcOrd="10" destOrd="0" presId="urn:microsoft.com/office/officeart/2005/8/layout/hProcess11"/>
    <dgm:cxn modelId="{11E4A39B-A2B6-4A13-BF5B-61EBCD9448C7}" type="presParOf" srcId="{238D5802-91A5-4D5D-A3B6-ABEA928EF7B7}" destId="{556E5BD6-0A75-492C-BB67-982900F79102}" srcOrd="0" destOrd="0" presId="urn:microsoft.com/office/officeart/2005/8/layout/hProcess11"/>
    <dgm:cxn modelId="{7EAFFD81-26D6-41D0-A1EE-1B6C6F74B954}" type="presParOf" srcId="{238D5802-91A5-4D5D-A3B6-ABEA928EF7B7}" destId="{978839FB-9789-4789-9778-08C9F56C6AB4}" srcOrd="1" destOrd="0" presId="urn:microsoft.com/office/officeart/2005/8/layout/hProcess11"/>
    <dgm:cxn modelId="{5E863A3A-52CB-46DB-8C4D-BA6F3D225CCC}" type="presParOf" srcId="{238D5802-91A5-4D5D-A3B6-ABEA928EF7B7}" destId="{E268A8B7-D28A-499C-9D11-D562A8EA2ED9}" srcOrd="2" destOrd="0" presId="urn:microsoft.com/office/officeart/2005/8/layout/hProcess11"/>
    <dgm:cxn modelId="{77EAC719-C821-3346-AB21-B6582388ACF0}" type="presParOf" srcId="{9BB8725A-2FAE-B64A-85EA-5655FD9DF8DE}" destId="{B59A2C73-6E21-3347-B397-2F2273362AE0}" srcOrd="11" destOrd="0" presId="urn:microsoft.com/office/officeart/2005/8/layout/hProcess11"/>
    <dgm:cxn modelId="{64DBD91F-994A-49A8-A953-735F7C60AE04}" type="presParOf" srcId="{9BB8725A-2FAE-B64A-85EA-5655FD9DF8DE}" destId="{6C77F67D-9F5E-4E47-8DB1-2134DD023104}" srcOrd="12" destOrd="0" presId="urn:microsoft.com/office/officeart/2005/8/layout/hProcess11"/>
    <dgm:cxn modelId="{AFF47D7E-43DE-4E87-8E30-9EE9036013DA}" type="presParOf" srcId="{6C77F67D-9F5E-4E47-8DB1-2134DD023104}" destId="{E7F6ECA1-6312-48F1-AEFE-7E554824C5A3}" srcOrd="0" destOrd="0" presId="urn:microsoft.com/office/officeart/2005/8/layout/hProcess11"/>
    <dgm:cxn modelId="{0043BF59-161D-465A-B6D0-B62BE04F9A11}" type="presParOf" srcId="{6C77F67D-9F5E-4E47-8DB1-2134DD023104}" destId="{40972206-9DA8-44C5-8BEC-B06433A8CC38}" srcOrd="1" destOrd="0" presId="urn:microsoft.com/office/officeart/2005/8/layout/hProcess11"/>
    <dgm:cxn modelId="{FCED1144-0B0A-409A-997E-A5405FF04815}" type="presParOf" srcId="{6C77F67D-9F5E-4E47-8DB1-2134DD023104}" destId="{7C3BFB77-BBC7-4D55-B54C-813F431BF1B0}" srcOrd="2" destOrd="0" presId="urn:microsoft.com/office/officeart/2005/8/layout/hProcess11"/>
    <dgm:cxn modelId="{4299ACF2-74F0-F148-876A-C62150BB3542}" type="presParOf" srcId="{9BB8725A-2FAE-B64A-85EA-5655FD9DF8DE}" destId="{09D42C62-1B9E-2F4F-BDF8-54891C405B62}" srcOrd="13" destOrd="0" presId="urn:microsoft.com/office/officeart/2005/8/layout/hProcess11"/>
    <dgm:cxn modelId="{D9EBC300-DD15-4D72-83A3-01A87D354EE8}" type="presParOf" srcId="{9BB8725A-2FAE-B64A-85EA-5655FD9DF8DE}" destId="{13728CDE-2325-4ADE-BB36-E5F872619570}" srcOrd="14" destOrd="0" presId="urn:microsoft.com/office/officeart/2005/8/layout/hProcess11"/>
    <dgm:cxn modelId="{94C37810-2FCE-400B-8E19-74F29A59EA81}" type="presParOf" srcId="{13728CDE-2325-4ADE-BB36-E5F872619570}" destId="{DFCF8340-10E6-4A95-8FC4-DF0E030D24AD}" srcOrd="0" destOrd="0" presId="urn:microsoft.com/office/officeart/2005/8/layout/hProcess11"/>
    <dgm:cxn modelId="{B6A55E97-6B88-4AB3-A9D5-CABA90050EE7}" type="presParOf" srcId="{13728CDE-2325-4ADE-BB36-E5F872619570}" destId="{BA9275C4-96EC-4C57-8B51-4ADEBC9119F8}" srcOrd="1" destOrd="0" presId="urn:microsoft.com/office/officeart/2005/8/layout/hProcess11"/>
    <dgm:cxn modelId="{DC92DD35-5D02-4666-A048-F2DFEFE717C4}" type="presParOf" srcId="{13728CDE-2325-4ADE-BB36-E5F872619570}" destId="{122E1D79-5D06-46B9-AE39-C9D620377D3F}" srcOrd="2" destOrd="0" presId="urn:microsoft.com/office/officeart/2005/8/layout/hProcess11"/>
    <dgm:cxn modelId="{75D17504-D235-6A4E-9AF4-E910DA63F9F7}" type="presParOf" srcId="{9BB8725A-2FAE-B64A-85EA-5655FD9DF8DE}" destId="{7D6D1C2D-6461-C14E-A6B2-AC7F3488F90D}" srcOrd="15" destOrd="0" presId="urn:microsoft.com/office/officeart/2005/8/layout/hProcess11"/>
    <dgm:cxn modelId="{06E6D3E6-4FA6-44C9-85AA-5C37C259ABFC}" type="presParOf" srcId="{9BB8725A-2FAE-B64A-85EA-5655FD9DF8DE}" destId="{D0FB8270-4A2F-4330-AF38-676BAEB7D83F}" srcOrd="16" destOrd="0" presId="urn:microsoft.com/office/officeart/2005/8/layout/hProcess11"/>
    <dgm:cxn modelId="{DD9560B6-F41D-4E27-8BEC-2CA1D5A6CCC9}" type="presParOf" srcId="{D0FB8270-4A2F-4330-AF38-676BAEB7D83F}" destId="{B9ECADA1-04C4-4B51-970A-8BE5474194F0}" srcOrd="0" destOrd="0" presId="urn:microsoft.com/office/officeart/2005/8/layout/hProcess11"/>
    <dgm:cxn modelId="{3159B4DD-5B72-4BBB-8FAA-324B9C76B624}" type="presParOf" srcId="{D0FB8270-4A2F-4330-AF38-676BAEB7D83F}" destId="{0BFFD6FA-52F0-43FA-B228-C61CC736BB85}" srcOrd="1" destOrd="0" presId="urn:microsoft.com/office/officeart/2005/8/layout/hProcess11"/>
    <dgm:cxn modelId="{08289F87-A24B-4191-8551-7BB4AD0BEAF6}" type="presParOf" srcId="{D0FB8270-4A2F-4330-AF38-676BAEB7D83F}" destId="{79D33EDF-6080-4A1D-BED5-ABB96685D3D9}" srcOrd="2" destOrd="0" presId="urn:microsoft.com/office/officeart/2005/8/layout/hProcess11"/>
    <dgm:cxn modelId="{FCF103FE-18E5-C046-AD73-0DB9B0E316C1}" type="presParOf" srcId="{9BB8725A-2FAE-B64A-85EA-5655FD9DF8DE}" destId="{E22D6172-6B8D-2143-86A0-14FD68C30A90}" srcOrd="17" destOrd="0" presId="urn:microsoft.com/office/officeart/2005/8/layout/hProcess11"/>
    <dgm:cxn modelId="{B65D3FF3-8DC2-4A4E-B0AC-E439911B3609}" type="presParOf" srcId="{9BB8725A-2FAE-B64A-85EA-5655FD9DF8DE}" destId="{2C895E76-F873-41F4-8A56-A7FD7EEAB444}" srcOrd="18" destOrd="0" presId="urn:microsoft.com/office/officeart/2005/8/layout/hProcess11"/>
    <dgm:cxn modelId="{4B09F133-CFC1-4F6C-8510-C9D9FD56D49A}" type="presParOf" srcId="{2C895E76-F873-41F4-8A56-A7FD7EEAB444}" destId="{39341744-4298-48A1-BC8B-285596CB654B}" srcOrd="0" destOrd="0" presId="urn:microsoft.com/office/officeart/2005/8/layout/hProcess11"/>
    <dgm:cxn modelId="{C68C085B-38CC-46B8-A41A-812E7108EC2D}" type="presParOf" srcId="{2C895E76-F873-41F4-8A56-A7FD7EEAB444}" destId="{A951480D-B57B-45A7-897F-EFDD2F83CE99}" srcOrd="1" destOrd="0" presId="urn:microsoft.com/office/officeart/2005/8/layout/hProcess11"/>
    <dgm:cxn modelId="{868BD69C-DCA3-464E-9453-25B602B503FF}" type="presParOf" srcId="{2C895E76-F873-41F4-8A56-A7FD7EEAB444}" destId="{22F15417-2146-4357-8F11-E4AA1165D7D0}" srcOrd="2" destOrd="0" presId="urn:microsoft.com/office/officeart/2005/8/layout/hProcess11"/>
    <dgm:cxn modelId="{33BA1FA8-478D-5B49-B577-4302837B3581}" type="presParOf" srcId="{9BB8725A-2FAE-B64A-85EA-5655FD9DF8DE}" destId="{4DA7FA72-2C2A-C743-9493-78F0EDA6896D}" srcOrd="19" destOrd="0" presId="urn:microsoft.com/office/officeart/2005/8/layout/hProcess11"/>
    <dgm:cxn modelId="{B18552F3-AE6F-44A0-884B-3AE89E304D9A}" type="presParOf" srcId="{9BB8725A-2FAE-B64A-85EA-5655FD9DF8DE}" destId="{C705B98B-0BE4-49AF-822A-28E2D57DFF0B}" srcOrd="20" destOrd="0" presId="urn:microsoft.com/office/officeart/2005/8/layout/hProcess11"/>
    <dgm:cxn modelId="{E06E4AD5-247F-47C9-A4AD-517C3A77FB6D}" type="presParOf" srcId="{C705B98B-0BE4-49AF-822A-28E2D57DFF0B}" destId="{2EBA97F0-799D-4626-A2C8-1467168F2BA4}" srcOrd="0" destOrd="0" presId="urn:microsoft.com/office/officeart/2005/8/layout/hProcess11"/>
    <dgm:cxn modelId="{832EDD98-656D-4D03-94A2-F2A3686DCAC8}" type="presParOf" srcId="{C705B98B-0BE4-49AF-822A-28E2D57DFF0B}" destId="{0632FB7F-5A4D-48E9-BF42-073BFF7F2CEA}" srcOrd="1" destOrd="0" presId="urn:microsoft.com/office/officeart/2005/8/layout/hProcess11"/>
    <dgm:cxn modelId="{67D9C178-5F09-4757-8409-88CA945AC943}" type="presParOf" srcId="{C705B98B-0BE4-49AF-822A-28E2D57DFF0B}" destId="{EF3D53F9-C0C3-4BCF-8F30-B5C4D722E5D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74EAB-35B4-8844-8CC4-A7F2BD785212}">
      <dsp:nvSpPr>
        <dsp:cNvPr id="0" name=""/>
        <dsp:cNvSpPr/>
      </dsp:nvSpPr>
      <dsp:spPr>
        <a:xfrm>
          <a:off x="0" y="1335744"/>
          <a:ext cx="8497440" cy="178099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3B26A-CB07-430D-974E-53533283A620}">
      <dsp:nvSpPr>
        <dsp:cNvPr id="0" name=""/>
        <dsp:cNvSpPr/>
      </dsp:nvSpPr>
      <dsp:spPr>
        <a:xfrm>
          <a:off x="28134" y="1253569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0%</a:t>
          </a:r>
        </a:p>
      </dsp:txBody>
      <dsp:txXfrm>
        <a:off x="28134" y="1253569"/>
        <a:ext cx="644457" cy="1780992"/>
      </dsp:txXfrm>
    </dsp:sp>
    <dsp:sp modelId="{3E2FA4A0-62AC-4FDE-AF55-872217FD8DD3}">
      <dsp:nvSpPr>
        <dsp:cNvPr id="0" name=""/>
        <dsp:cNvSpPr/>
      </dsp:nvSpPr>
      <dsp:spPr>
        <a:xfrm>
          <a:off x="105298" y="2003616"/>
          <a:ext cx="445248" cy="44524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AC0F3-DC8A-4077-BF19-A8A6C4E021D5}">
      <dsp:nvSpPr>
        <dsp:cNvPr id="0" name=""/>
        <dsp:cNvSpPr/>
      </dsp:nvSpPr>
      <dsp:spPr>
        <a:xfrm>
          <a:off x="668306" y="2619358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10%</a:t>
          </a:r>
        </a:p>
      </dsp:txBody>
      <dsp:txXfrm>
        <a:off x="668306" y="2619358"/>
        <a:ext cx="644457" cy="1780992"/>
      </dsp:txXfrm>
    </dsp:sp>
    <dsp:sp modelId="{E1133FCD-4705-4151-B019-CC90EB8D3F05}">
      <dsp:nvSpPr>
        <dsp:cNvPr id="0" name=""/>
        <dsp:cNvSpPr/>
      </dsp:nvSpPr>
      <dsp:spPr>
        <a:xfrm>
          <a:off x="781979" y="2003616"/>
          <a:ext cx="445248" cy="44524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DC1AA-3F58-462C-B520-2D15F2CB2235}">
      <dsp:nvSpPr>
        <dsp:cNvPr id="0" name=""/>
        <dsp:cNvSpPr/>
      </dsp:nvSpPr>
      <dsp:spPr>
        <a:xfrm>
          <a:off x="1333231" y="1274834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20%</a:t>
          </a:r>
        </a:p>
      </dsp:txBody>
      <dsp:txXfrm>
        <a:off x="1333231" y="1274834"/>
        <a:ext cx="644457" cy="1780992"/>
      </dsp:txXfrm>
    </dsp:sp>
    <dsp:sp modelId="{C2971EBA-35B8-4D15-83DC-3E71AABC975B}">
      <dsp:nvSpPr>
        <dsp:cNvPr id="0" name=""/>
        <dsp:cNvSpPr/>
      </dsp:nvSpPr>
      <dsp:spPr>
        <a:xfrm>
          <a:off x="1458660" y="2003616"/>
          <a:ext cx="445248" cy="44524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7B08F-B01B-435C-B5D3-792EBE7130E4}">
      <dsp:nvSpPr>
        <dsp:cNvPr id="0" name=""/>
        <dsp:cNvSpPr/>
      </dsp:nvSpPr>
      <dsp:spPr>
        <a:xfrm>
          <a:off x="2035735" y="2624327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30%</a:t>
          </a:r>
        </a:p>
      </dsp:txBody>
      <dsp:txXfrm>
        <a:off x="2035735" y="2624327"/>
        <a:ext cx="644457" cy="1780992"/>
      </dsp:txXfrm>
    </dsp:sp>
    <dsp:sp modelId="{38A74E3E-7579-48AB-8074-725C71C40CA4}">
      <dsp:nvSpPr>
        <dsp:cNvPr id="0" name=""/>
        <dsp:cNvSpPr/>
      </dsp:nvSpPr>
      <dsp:spPr>
        <a:xfrm>
          <a:off x="2135340" y="2003616"/>
          <a:ext cx="445248" cy="44524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0B0A0-0531-4546-8207-EC0553BF9670}">
      <dsp:nvSpPr>
        <dsp:cNvPr id="0" name=""/>
        <dsp:cNvSpPr/>
      </dsp:nvSpPr>
      <dsp:spPr>
        <a:xfrm>
          <a:off x="2712409" y="1286178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40%</a:t>
          </a:r>
        </a:p>
      </dsp:txBody>
      <dsp:txXfrm>
        <a:off x="2712409" y="1286178"/>
        <a:ext cx="644457" cy="1780992"/>
      </dsp:txXfrm>
    </dsp:sp>
    <dsp:sp modelId="{AF7954C4-462A-4460-BD78-4759E161A58D}">
      <dsp:nvSpPr>
        <dsp:cNvPr id="0" name=""/>
        <dsp:cNvSpPr/>
      </dsp:nvSpPr>
      <dsp:spPr>
        <a:xfrm>
          <a:off x="2812021" y="2003616"/>
          <a:ext cx="445248" cy="44524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E5BD6-0A75-492C-BB67-982900F79102}">
      <dsp:nvSpPr>
        <dsp:cNvPr id="0" name=""/>
        <dsp:cNvSpPr/>
      </dsp:nvSpPr>
      <dsp:spPr>
        <a:xfrm>
          <a:off x="3404222" y="2633428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50%</a:t>
          </a:r>
        </a:p>
      </dsp:txBody>
      <dsp:txXfrm>
        <a:off x="3404222" y="2633428"/>
        <a:ext cx="644457" cy="1780992"/>
      </dsp:txXfrm>
    </dsp:sp>
    <dsp:sp modelId="{978839FB-9789-4789-9778-08C9F56C6AB4}">
      <dsp:nvSpPr>
        <dsp:cNvPr id="0" name=""/>
        <dsp:cNvSpPr/>
      </dsp:nvSpPr>
      <dsp:spPr>
        <a:xfrm>
          <a:off x="3488701" y="2003616"/>
          <a:ext cx="445248" cy="44524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6ECA1-6312-48F1-AEFE-7E554824C5A3}">
      <dsp:nvSpPr>
        <dsp:cNvPr id="0" name=""/>
        <dsp:cNvSpPr/>
      </dsp:nvSpPr>
      <dsp:spPr>
        <a:xfrm>
          <a:off x="4048679" y="1282563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60%</a:t>
          </a:r>
        </a:p>
      </dsp:txBody>
      <dsp:txXfrm>
        <a:off x="4048679" y="1282563"/>
        <a:ext cx="644457" cy="1780992"/>
      </dsp:txXfrm>
    </dsp:sp>
    <dsp:sp modelId="{40972206-9DA8-44C5-8BEC-B06433A8CC38}">
      <dsp:nvSpPr>
        <dsp:cNvPr id="0" name=""/>
        <dsp:cNvSpPr/>
      </dsp:nvSpPr>
      <dsp:spPr>
        <a:xfrm>
          <a:off x="4165382" y="2003616"/>
          <a:ext cx="445248" cy="44524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F8340-10E6-4A95-8FC4-DF0E030D24AD}">
      <dsp:nvSpPr>
        <dsp:cNvPr id="0" name=""/>
        <dsp:cNvSpPr/>
      </dsp:nvSpPr>
      <dsp:spPr>
        <a:xfrm>
          <a:off x="4742457" y="2624327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70%</a:t>
          </a:r>
        </a:p>
      </dsp:txBody>
      <dsp:txXfrm>
        <a:off x="4742457" y="2624327"/>
        <a:ext cx="644457" cy="1780992"/>
      </dsp:txXfrm>
    </dsp:sp>
    <dsp:sp modelId="{BA9275C4-96EC-4C57-8B51-4ADEBC9119F8}">
      <dsp:nvSpPr>
        <dsp:cNvPr id="0" name=""/>
        <dsp:cNvSpPr/>
      </dsp:nvSpPr>
      <dsp:spPr>
        <a:xfrm>
          <a:off x="4842062" y="2003616"/>
          <a:ext cx="445248" cy="44524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CADA1-04C4-4B51-970A-8BE5474194F0}">
      <dsp:nvSpPr>
        <dsp:cNvPr id="0" name=""/>
        <dsp:cNvSpPr/>
      </dsp:nvSpPr>
      <dsp:spPr>
        <a:xfrm>
          <a:off x="5421452" y="1286178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80%</a:t>
          </a:r>
        </a:p>
      </dsp:txBody>
      <dsp:txXfrm>
        <a:off x="5421452" y="1286178"/>
        <a:ext cx="644457" cy="1780992"/>
      </dsp:txXfrm>
    </dsp:sp>
    <dsp:sp modelId="{0BFFD6FA-52F0-43FA-B228-C61CC736BB85}">
      <dsp:nvSpPr>
        <dsp:cNvPr id="0" name=""/>
        <dsp:cNvSpPr/>
      </dsp:nvSpPr>
      <dsp:spPr>
        <a:xfrm>
          <a:off x="5518743" y="2003616"/>
          <a:ext cx="445248" cy="44524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41744-4298-48A1-BC8B-285596CB654B}">
      <dsp:nvSpPr>
        <dsp:cNvPr id="0" name=""/>
        <dsp:cNvSpPr/>
      </dsp:nvSpPr>
      <dsp:spPr>
        <a:xfrm>
          <a:off x="6123949" y="2629812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90%</a:t>
          </a:r>
        </a:p>
      </dsp:txBody>
      <dsp:txXfrm>
        <a:off x="6123949" y="2629812"/>
        <a:ext cx="644457" cy="1780992"/>
      </dsp:txXfrm>
    </dsp:sp>
    <dsp:sp modelId="{A951480D-B57B-45A7-897F-EFDD2F83CE99}">
      <dsp:nvSpPr>
        <dsp:cNvPr id="0" name=""/>
        <dsp:cNvSpPr/>
      </dsp:nvSpPr>
      <dsp:spPr>
        <a:xfrm>
          <a:off x="6195423" y="2003616"/>
          <a:ext cx="445248" cy="445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A97F0-799D-4626-A2C8-1467168F2BA4}">
      <dsp:nvSpPr>
        <dsp:cNvPr id="0" name=""/>
        <dsp:cNvSpPr/>
      </dsp:nvSpPr>
      <dsp:spPr>
        <a:xfrm>
          <a:off x="6758431" y="1266984"/>
          <a:ext cx="869502" cy="179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100%</a:t>
          </a:r>
        </a:p>
      </dsp:txBody>
      <dsp:txXfrm>
        <a:off x="6758431" y="1266984"/>
        <a:ext cx="869502" cy="1793441"/>
      </dsp:txXfrm>
    </dsp:sp>
    <dsp:sp modelId="{0632FB7F-5A4D-48E9-BF42-073BFF7F2CEA}">
      <dsp:nvSpPr>
        <dsp:cNvPr id="0" name=""/>
        <dsp:cNvSpPr/>
      </dsp:nvSpPr>
      <dsp:spPr>
        <a:xfrm>
          <a:off x="6984626" y="2006728"/>
          <a:ext cx="445248" cy="445248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74EAB-35B4-8844-8CC4-A7F2BD785212}">
      <dsp:nvSpPr>
        <dsp:cNvPr id="0" name=""/>
        <dsp:cNvSpPr/>
      </dsp:nvSpPr>
      <dsp:spPr>
        <a:xfrm>
          <a:off x="0" y="1335744"/>
          <a:ext cx="8497440" cy="178099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3B26A-CB07-430D-974E-53533283A620}">
      <dsp:nvSpPr>
        <dsp:cNvPr id="0" name=""/>
        <dsp:cNvSpPr/>
      </dsp:nvSpPr>
      <dsp:spPr>
        <a:xfrm>
          <a:off x="28134" y="1253569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0%</a:t>
          </a:r>
        </a:p>
      </dsp:txBody>
      <dsp:txXfrm>
        <a:off x="28134" y="1253569"/>
        <a:ext cx="644457" cy="1780992"/>
      </dsp:txXfrm>
    </dsp:sp>
    <dsp:sp modelId="{3E2FA4A0-62AC-4FDE-AF55-872217FD8DD3}">
      <dsp:nvSpPr>
        <dsp:cNvPr id="0" name=""/>
        <dsp:cNvSpPr/>
      </dsp:nvSpPr>
      <dsp:spPr>
        <a:xfrm>
          <a:off x="105298" y="2003616"/>
          <a:ext cx="445248" cy="44524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AC0F3-DC8A-4077-BF19-A8A6C4E021D5}">
      <dsp:nvSpPr>
        <dsp:cNvPr id="0" name=""/>
        <dsp:cNvSpPr/>
      </dsp:nvSpPr>
      <dsp:spPr>
        <a:xfrm>
          <a:off x="668306" y="2619358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10%</a:t>
          </a:r>
        </a:p>
      </dsp:txBody>
      <dsp:txXfrm>
        <a:off x="668306" y="2619358"/>
        <a:ext cx="644457" cy="1780992"/>
      </dsp:txXfrm>
    </dsp:sp>
    <dsp:sp modelId="{E1133FCD-4705-4151-B019-CC90EB8D3F05}">
      <dsp:nvSpPr>
        <dsp:cNvPr id="0" name=""/>
        <dsp:cNvSpPr/>
      </dsp:nvSpPr>
      <dsp:spPr>
        <a:xfrm>
          <a:off x="781979" y="2003616"/>
          <a:ext cx="445248" cy="44524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DC1AA-3F58-462C-B520-2D15F2CB2235}">
      <dsp:nvSpPr>
        <dsp:cNvPr id="0" name=""/>
        <dsp:cNvSpPr/>
      </dsp:nvSpPr>
      <dsp:spPr>
        <a:xfrm>
          <a:off x="1333231" y="1274834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20%</a:t>
          </a:r>
        </a:p>
      </dsp:txBody>
      <dsp:txXfrm>
        <a:off x="1333231" y="1274834"/>
        <a:ext cx="644457" cy="1780992"/>
      </dsp:txXfrm>
    </dsp:sp>
    <dsp:sp modelId="{C2971EBA-35B8-4D15-83DC-3E71AABC975B}">
      <dsp:nvSpPr>
        <dsp:cNvPr id="0" name=""/>
        <dsp:cNvSpPr/>
      </dsp:nvSpPr>
      <dsp:spPr>
        <a:xfrm>
          <a:off x="1458660" y="2003616"/>
          <a:ext cx="445248" cy="44524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7B08F-B01B-435C-B5D3-792EBE7130E4}">
      <dsp:nvSpPr>
        <dsp:cNvPr id="0" name=""/>
        <dsp:cNvSpPr/>
      </dsp:nvSpPr>
      <dsp:spPr>
        <a:xfrm>
          <a:off x="2035735" y="2624327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30%</a:t>
          </a:r>
        </a:p>
      </dsp:txBody>
      <dsp:txXfrm>
        <a:off x="2035735" y="2624327"/>
        <a:ext cx="644457" cy="1780992"/>
      </dsp:txXfrm>
    </dsp:sp>
    <dsp:sp modelId="{38A74E3E-7579-48AB-8074-725C71C40CA4}">
      <dsp:nvSpPr>
        <dsp:cNvPr id="0" name=""/>
        <dsp:cNvSpPr/>
      </dsp:nvSpPr>
      <dsp:spPr>
        <a:xfrm>
          <a:off x="2135340" y="2003616"/>
          <a:ext cx="445248" cy="44524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0B0A0-0531-4546-8207-EC0553BF9670}">
      <dsp:nvSpPr>
        <dsp:cNvPr id="0" name=""/>
        <dsp:cNvSpPr/>
      </dsp:nvSpPr>
      <dsp:spPr>
        <a:xfrm>
          <a:off x="2712409" y="1286178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40%</a:t>
          </a:r>
        </a:p>
      </dsp:txBody>
      <dsp:txXfrm>
        <a:off x="2712409" y="1286178"/>
        <a:ext cx="644457" cy="1780992"/>
      </dsp:txXfrm>
    </dsp:sp>
    <dsp:sp modelId="{AF7954C4-462A-4460-BD78-4759E161A58D}">
      <dsp:nvSpPr>
        <dsp:cNvPr id="0" name=""/>
        <dsp:cNvSpPr/>
      </dsp:nvSpPr>
      <dsp:spPr>
        <a:xfrm>
          <a:off x="2812021" y="2003616"/>
          <a:ext cx="445248" cy="44524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E5BD6-0A75-492C-BB67-982900F79102}">
      <dsp:nvSpPr>
        <dsp:cNvPr id="0" name=""/>
        <dsp:cNvSpPr/>
      </dsp:nvSpPr>
      <dsp:spPr>
        <a:xfrm>
          <a:off x="3404222" y="2633428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50%</a:t>
          </a:r>
        </a:p>
      </dsp:txBody>
      <dsp:txXfrm>
        <a:off x="3404222" y="2633428"/>
        <a:ext cx="644457" cy="1780992"/>
      </dsp:txXfrm>
    </dsp:sp>
    <dsp:sp modelId="{978839FB-9789-4789-9778-08C9F56C6AB4}">
      <dsp:nvSpPr>
        <dsp:cNvPr id="0" name=""/>
        <dsp:cNvSpPr/>
      </dsp:nvSpPr>
      <dsp:spPr>
        <a:xfrm>
          <a:off x="3488701" y="2003616"/>
          <a:ext cx="445248" cy="44524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6ECA1-6312-48F1-AEFE-7E554824C5A3}">
      <dsp:nvSpPr>
        <dsp:cNvPr id="0" name=""/>
        <dsp:cNvSpPr/>
      </dsp:nvSpPr>
      <dsp:spPr>
        <a:xfrm>
          <a:off x="4048679" y="1282563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60%</a:t>
          </a:r>
        </a:p>
      </dsp:txBody>
      <dsp:txXfrm>
        <a:off x="4048679" y="1282563"/>
        <a:ext cx="644457" cy="1780992"/>
      </dsp:txXfrm>
    </dsp:sp>
    <dsp:sp modelId="{40972206-9DA8-44C5-8BEC-B06433A8CC38}">
      <dsp:nvSpPr>
        <dsp:cNvPr id="0" name=""/>
        <dsp:cNvSpPr/>
      </dsp:nvSpPr>
      <dsp:spPr>
        <a:xfrm>
          <a:off x="4165382" y="2003616"/>
          <a:ext cx="445248" cy="44524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F8340-10E6-4A95-8FC4-DF0E030D24AD}">
      <dsp:nvSpPr>
        <dsp:cNvPr id="0" name=""/>
        <dsp:cNvSpPr/>
      </dsp:nvSpPr>
      <dsp:spPr>
        <a:xfrm>
          <a:off x="4742457" y="2624327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70%</a:t>
          </a:r>
        </a:p>
      </dsp:txBody>
      <dsp:txXfrm>
        <a:off x="4742457" y="2624327"/>
        <a:ext cx="644457" cy="1780992"/>
      </dsp:txXfrm>
    </dsp:sp>
    <dsp:sp modelId="{BA9275C4-96EC-4C57-8B51-4ADEBC9119F8}">
      <dsp:nvSpPr>
        <dsp:cNvPr id="0" name=""/>
        <dsp:cNvSpPr/>
      </dsp:nvSpPr>
      <dsp:spPr>
        <a:xfrm>
          <a:off x="4842062" y="2003616"/>
          <a:ext cx="445248" cy="44524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CADA1-04C4-4B51-970A-8BE5474194F0}">
      <dsp:nvSpPr>
        <dsp:cNvPr id="0" name=""/>
        <dsp:cNvSpPr/>
      </dsp:nvSpPr>
      <dsp:spPr>
        <a:xfrm>
          <a:off x="5421452" y="1286178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80%</a:t>
          </a:r>
        </a:p>
      </dsp:txBody>
      <dsp:txXfrm>
        <a:off x="5421452" y="1286178"/>
        <a:ext cx="644457" cy="1780992"/>
      </dsp:txXfrm>
    </dsp:sp>
    <dsp:sp modelId="{0BFFD6FA-52F0-43FA-B228-C61CC736BB85}">
      <dsp:nvSpPr>
        <dsp:cNvPr id="0" name=""/>
        <dsp:cNvSpPr/>
      </dsp:nvSpPr>
      <dsp:spPr>
        <a:xfrm>
          <a:off x="5518743" y="2003616"/>
          <a:ext cx="445248" cy="44524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41744-4298-48A1-BC8B-285596CB654B}">
      <dsp:nvSpPr>
        <dsp:cNvPr id="0" name=""/>
        <dsp:cNvSpPr/>
      </dsp:nvSpPr>
      <dsp:spPr>
        <a:xfrm>
          <a:off x="6123949" y="2629812"/>
          <a:ext cx="644457" cy="178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90%</a:t>
          </a:r>
        </a:p>
      </dsp:txBody>
      <dsp:txXfrm>
        <a:off x="6123949" y="2629812"/>
        <a:ext cx="644457" cy="1780992"/>
      </dsp:txXfrm>
    </dsp:sp>
    <dsp:sp modelId="{A951480D-B57B-45A7-897F-EFDD2F83CE99}">
      <dsp:nvSpPr>
        <dsp:cNvPr id="0" name=""/>
        <dsp:cNvSpPr/>
      </dsp:nvSpPr>
      <dsp:spPr>
        <a:xfrm>
          <a:off x="6195423" y="2003616"/>
          <a:ext cx="445248" cy="445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A97F0-799D-4626-A2C8-1467168F2BA4}">
      <dsp:nvSpPr>
        <dsp:cNvPr id="0" name=""/>
        <dsp:cNvSpPr/>
      </dsp:nvSpPr>
      <dsp:spPr>
        <a:xfrm>
          <a:off x="6758431" y="1266984"/>
          <a:ext cx="869502" cy="179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50000"/>
                </a:schemeClr>
              </a:solidFill>
            </a:rPr>
            <a:t>100%</a:t>
          </a:r>
        </a:p>
      </dsp:txBody>
      <dsp:txXfrm>
        <a:off x="6758431" y="1266984"/>
        <a:ext cx="869502" cy="1793441"/>
      </dsp:txXfrm>
    </dsp:sp>
    <dsp:sp modelId="{0632FB7F-5A4D-48E9-BF42-073BFF7F2CEA}">
      <dsp:nvSpPr>
        <dsp:cNvPr id="0" name=""/>
        <dsp:cNvSpPr/>
      </dsp:nvSpPr>
      <dsp:spPr>
        <a:xfrm>
          <a:off x="6984626" y="2006728"/>
          <a:ext cx="445248" cy="445248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Editar el estilo de texto del patrón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CA09635-FA42-408F-92F3-D1116B318183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t>23/2/22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8C23736-D729-46A6-9AFC-A5907FCA0161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ti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678279777"/>
              </p:ext>
            </p:extLst>
          </p:nvPr>
        </p:nvGraphicFramePr>
        <p:xfrm>
          <a:off x="2047320" y="2913840"/>
          <a:ext cx="8497440" cy="445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Título 1"/>
          <p:cNvSpPr txBox="1"/>
          <p:nvPr/>
        </p:nvSpPr>
        <p:spPr>
          <a:xfrm>
            <a:off x="399600" y="153000"/>
            <a:ext cx="11149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800" b="1" strike="noStrike" spc="-1">
                <a:solidFill>
                  <a:srgbClr val="339966"/>
                </a:solidFill>
                <a:latin typeface="Calibri Light"/>
              </a:rPr>
              <a:t>ESCALA ANALÓGICA VISUAL DE ADHERENCIA</a:t>
            </a:r>
            <a:endParaRPr lang="es-ES" sz="4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Imagen 6"/>
          <p:cNvPicPr/>
          <p:nvPr/>
        </p:nvPicPr>
        <p:blipFill>
          <a:blip r:embed="rId7"/>
          <a:stretch/>
        </p:blipFill>
        <p:spPr>
          <a:xfrm>
            <a:off x="10627560" y="4574160"/>
            <a:ext cx="1325160" cy="1325160"/>
          </a:xfrm>
          <a:prstGeom prst="rect">
            <a:avLst/>
          </a:prstGeom>
          <a:ln w="0">
            <a:noFill/>
          </a:ln>
        </p:spPr>
      </p:pic>
      <p:pic>
        <p:nvPicPr>
          <p:cNvPr id="43" name="Imagen 7"/>
          <p:cNvPicPr/>
          <p:nvPr/>
        </p:nvPicPr>
        <p:blipFill>
          <a:blip r:embed="rId8"/>
          <a:stretch/>
        </p:blipFill>
        <p:spPr>
          <a:xfrm>
            <a:off x="300960" y="4574160"/>
            <a:ext cx="1402920" cy="1402920"/>
          </a:xfrm>
          <a:prstGeom prst="rect">
            <a:avLst/>
          </a:prstGeom>
          <a:ln w="0">
            <a:noFill/>
          </a:ln>
        </p:spPr>
      </p:pic>
      <p:sp>
        <p:nvSpPr>
          <p:cNvPr id="44" name="Rectángulo 2"/>
          <p:cNvSpPr/>
          <p:nvPr/>
        </p:nvSpPr>
        <p:spPr>
          <a:xfrm>
            <a:off x="838080" y="1324800"/>
            <a:ext cx="9912960" cy="318312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s-ES" sz="2000" b="0" strike="noStrike" spc="-1" dirty="0">
                <a:latin typeface="Calibri"/>
              </a:rPr>
              <a:t>Es muy difícil tomar la medicación todos los días de la manera indicada. Más difícil cuando 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</a:rPr>
              <a:t>son muchos medicamentos o muchas veces al día. </a:t>
            </a: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Señale </a:t>
            </a:r>
            <a:r>
              <a:rPr lang="es-ES" sz="1800" b="0" strike="noStrike" spc="-1" dirty="0">
                <a:latin typeface="Calibri"/>
              </a:rPr>
              <a:t>en la línea de abajo el punto que mejor defina CÓMO ha tomado la medicación DURANTE LOS ÚLTIMOS 30 DÍAS:</a:t>
            </a:r>
            <a:endParaRPr lang="es-ES" sz="1800" b="0" strike="noStrike" spc="-1" dirty="0">
              <a:latin typeface="Arial"/>
            </a:endParaRPr>
          </a:p>
          <a:p>
            <a:pPr marL="1200240" lvl="2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500" b="0" strike="noStrike" spc="-1" dirty="0">
                <a:latin typeface="Calibri"/>
              </a:rPr>
              <a:t>0% significa que </a:t>
            </a:r>
            <a:r>
              <a:rPr lang="es-ES" sz="1500" b="1" strike="noStrike" spc="-1" dirty="0">
                <a:latin typeface="Calibri"/>
              </a:rPr>
              <a:t>no</a:t>
            </a:r>
            <a:r>
              <a:rPr lang="es-ES" sz="1500" b="0" strike="noStrike" spc="-1" dirty="0">
                <a:latin typeface="Calibri"/>
              </a:rPr>
              <a:t> ha tomado ninguna dosis de medicación.</a:t>
            </a:r>
            <a:endParaRPr lang="es-ES" sz="1500" b="0" strike="noStrike" spc="-1" dirty="0">
              <a:latin typeface="Arial"/>
            </a:endParaRPr>
          </a:p>
          <a:p>
            <a:pPr marL="1200240" lvl="2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500" b="0" strike="noStrike" spc="-1" dirty="0">
                <a:latin typeface="Calibri"/>
              </a:rPr>
              <a:t>50% que ha tomado la </a:t>
            </a:r>
            <a:r>
              <a:rPr lang="es-ES" sz="1500" b="1" strike="noStrike" spc="-1" dirty="0">
                <a:latin typeface="Calibri"/>
              </a:rPr>
              <a:t>mitad</a:t>
            </a:r>
            <a:r>
              <a:rPr lang="es-ES" sz="1500" b="0" strike="noStrike" spc="-1" dirty="0">
                <a:latin typeface="Calibri"/>
              </a:rPr>
              <a:t> de las dosis recetadas. </a:t>
            </a:r>
            <a:endParaRPr lang="es-ES" sz="1500" b="0" strike="noStrike" spc="-1" dirty="0">
              <a:latin typeface="Arial"/>
            </a:endParaRPr>
          </a:p>
          <a:p>
            <a:pPr marL="1200240" lvl="2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500" b="0" strike="noStrike" spc="-1" dirty="0">
                <a:latin typeface="Calibri"/>
              </a:rPr>
              <a:t>100% que ha tomado </a:t>
            </a:r>
            <a:r>
              <a:rPr lang="es-ES" sz="1500" b="1" strike="noStrike" spc="-1" dirty="0">
                <a:latin typeface="Calibri"/>
              </a:rPr>
              <a:t>todos</a:t>
            </a:r>
            <a:r>
              <a:rPr lang="es-ES" sz="1500" b="0" strike="noStrike" spc="-1" dirty="0">
                <a:latin typeface="Calibri"/>
              </a:rPr>
              <a:t> sus medicamentos a las </a:t>
            </a:r>
            <a:r>
              <a:rPr lang="es-ES" sz="1500" b="1" strike="noStrike" spc="-1" dirty="0">
                <a:latin typeface="Calibri"/>
              </a:rPr>
              <a:t>horas indicadas </a:t>
            </a:r>
            <a:r>
              <a:rPr lang="es-ES" sz="1500" b="0" strike="noStrike" spc="-1" dirty="0">
                <a:latin typeface="Calibri"/>
              </a:rPr>
              <a:t>y </a:t>
            </a:r>
            <a:r>
              <a:rPr lang="es-ES" sz="1500" b="1" strike="noStrike" spc="-1" dirty="0">
                <a:latin typeface="Calibri"/>
              </a:rPr>
              <a:t>sin olvidarse </a:t>
            </a:r>
            <a:r>
              <a:rPr lang="es-ES" sz="1500" b="0" strike="noStrike" spc="-1" dirty="0">
                <a:latin typeface="Calibri"/>
              </a:rPr>
              <a:t>ningún día.</a:t>
            </a:r>
            <a:endParaRPr lang="es-ES" sz="1500" b="0" strike="noStrike" spc="-1" dirty="0">
              <a:latin typeface="Arial"/>
            </a:endParaRPr>
          </a:p>
        </p:txBody>
      </p:sp>
      <p:sp>
        <p:nvSpPr>
          <p:cNvPr id="45" name="CuadroTexto 8"/>
          <p:cNvSpPr/>
          <p:nvPr/>
        </p:nvSpPr>
        <p:spPr>
          <a:xfrm>
            <a:off x="704880" y="2060100"/>
            <a:ext cx="11247840" cy="131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s-ES" sz="3200" b="1" strike="noStrike" spc="-1" dirty="0">
                <a:solidFill>
                  <a:srgbClr val="215D66"/>
                </a:solidFill>
                <a:latin typeface="Calibri Light"/>
              </a:rPr>
              <a:t>¿CÓMO HA TOMADO </a:t>
            </a:r>
            <a:r>
              <a:rPr lang="es-ES" sz="3200" b="1" u="sng" strike="noStrike" spc="-1" dirty="0">
                <a:solidFill>
                  <a:srgbClr val="215D66"/>
                </a:solidFill>
                <a:uFillTx/>
                <a:latin typeface="Calibri Light"/>
              </a:rPr>
              <a:t>TODA SU MEDICACIÓN DOMICILIARIA</a:t>
            </a:r>
            <a:r>
              <a:rPr lang="es-ES" sz="3200" b="1" strike="noStrike" spc="-1" dirty="0">
                <a:solidFill>
                  <a:srgbClr val="215D66"/>
                </a:solidFill>
                <a:latin typeface="Calibri Light"/>
              </a:rPr>
              <a:t>?</a:t>
            </a:r>
            <a:endParaRPr lang="es-ES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ítulo 1"/>
          <p:cNvSpPr txBox="1"/>
          <p:nvPr/>
        </p:nvSpPr>
        <p:spPr>
          <a:xfrm>
            <a:off x="399600" y="153000"/>
            <a:ext cx="11149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800" b="1" strike="noStrike" spc="-1">
                <a:solidFill>
                  <a:srgbClr val="339966"/>
                </a:solidFill>
                <a:latin typeface="Calibri Light"/>
              </a:rPr>
              <a:t>ESCALA ANALÓGICA VISUAL DE ADHERENCIA</a:t>
            </a:r>
            <a:endParaRPr lang="es-ES" sz="4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" name="Imagen 6"/>
          <p:cNvPicPr/>
          <p:nvPr/>
        </p:nvPicPr>
        <p:blipFill>
          <a:blip r:embed="rId2"/>
          <a:stretch/>
        </p:blipFill>
        <p:spPr>
          <a:xfrm>
            <a:off x="10627560" y="4574160"/>
            <a:ext cx="1325160" cy="1325160"/>
          </a:xfrm>
          <a:prstGeom prst="rect">
            <a:avLst/>
          </a:prstGeom>
          <a:ln w="0">
            <a:noFill/>
          </a:ln>
        </p:spPr>
      </p:pic>
      <p:pic>
        <p:nvPicPr>
          <p:cNvPr id="48" name="Imagen 7"/>
          <p:cNvPicPr/>
          <p:nvPr/>
        </p:nvPicPr>
        <p:blipFill>
          <a:blip r:embed="rId3"/>
          <a:stretch/>
        </p:blipFill>
        <p:spPr>
          <a:xfrm>
            <a:off x="300960" y="4574160"/>
            <a:ext cx="1402920" cy="1402920"/>
          </a:xfrm>
          <a:prstGeom prst="rect">
            <a:avLst/>
          </a:prstGeom>
          <a:ln w="0">
            <a:noFill/>
          </a:ln>
        </p:spPr>
      </p:pic>
      <p:sp>
        <p:nvSpPr>
          <p:cNvPr id="49" name="Rectángulo 2"/>
          <p:cNvSpPr/>
          <p:nvPr/>
        </p:nvSpPr>
        <p:spPr>
          <a:xfrm>
            <a:off x="838080" y="1324800"/>
            <a:ext cx="9912960" cy="303084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s-ES" sz="2000" b="0" strike="noStrike" spc="-1" dirty="0">
                <a:latin typeface="Calibri"/>
              </a:rPr>
              <a:t>Es muy difícil tomar la medicación todos los días de la manera indicada. Más difícil cuando 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</a:rPr>
              <a:t>son muchos medicamentos o muchas veces al día. </a:t>
            </a: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s-ES" sz="1800" b="1" strike="noStrike" spc="-1" dirty="0">
                <a:latin typeface="Calibri"/>
              </a:rPr>
              <a:t>Señale</a:t>
            </a:r>
            <a:r>
              <a:rPr lang="es-ES" sz="1800" b="0" strike="noStrike" spc="-1" dirty="0">
                <a:latin typeface="Calibri"/>
              </a:rPr>
              <a:t> en la línea de abajo el punto que mejor defina CÓMO ha tomado la medicación DURANTE LOS ÚLTIMOS 30 DÍAS:</a:t>
            </a:r>
            <a:endParaRPr lang="es-ES" sz="1800" b="0" strike="noStrike" spc="-1" dirty="0">
              <a:latin typeface="Arial"/>
            </a:endParaRPr>
          </a:p>
          <a:p>
            <a:pPr marL="1200240" lvl="2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500" b="0" strike="noStrike" spc="-1" dirty="0">
                <a:latin typeface="Calibri"/>
              </a:rPr>
              <a:t>0% significa que </a:t>
            </a:r>
            <a:r>
              <a:rPr lang="es-ES" sz="1500" b="1" strike="noStrike" spc="-1" dirty="0">
                <a:latin typeface="Calibri"/>
              </a:rPr>
              <a:t>no</a:t>
            </a:r>
            <a:r>
              <a:rPr lang="es-ES" sz="1500" b="0" strike="noStrike" spc="-1" dirty="0">
                <a:latin typeface="Calibri"/>
              </a:rPr>
              <a:t> ha tomado ninguna dosis de medicación.</a:t>
            </a:r>
            <a:endParaRPr lang="es-ES" sz="1500" b="0" strike="noStrike" spc="-1" dirty="0">
              <a:latin typeface="Arial"/>
            </a:endParaRPr>
          </a:p>
          <a:p>
            <a:pPr marL="1200240" lvl="2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500" b="0" strike="noStrike" spc="-1" dirty="0">
                <a:latin typeface="Calibri"/>
              </a:rPr>
              <a:t>50% que ha tomado la </a:t>
            </a:r>
            <a:r>
              <a:rPr lang="es-ES" sz="1500" b="1" strike="noStrike" spc="-1" dirty="0">
                <a:latin typeface="Calibri"/>
              </a:rPr>
              <a:t>mitad</a:t>
            </a:r>
            <a:r>
              <a:rPr lang="es-ES" sz="1500" b="0" strike="noStrike" spc="-1" dirty="0">
                <a:latin typeface="Calibri"/>
              </a:rPr>
              <a:t> de las dosis recetadas. </a:t>
            </a:r>
            <a:endParaRPr lang="es-ES" sz="1500" b="0" strike="noStrike" spc="-1" dirty="0">
              <a:latin typeface="Arial"/>
            </a:endParaRPr>
          </a:p>
          <a:p>
            <a:pPr marL="1200240" lvl="2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500" b="0" strike="noStrike" spc="-1" dirty="0">
                <a:latin typeface="Calibri"/>
              </a:rPr>
              <a:t>100% que ha tomado </a:t>
            </a:r>
            <a:r>
              <a:rPr lang="es-ES" sz="1500" b="1" strike="noStrike" spc="-1" dirty="0">
                <a:latin typeface="Calibri"/>
              </a:rPr>
              <a:t>todos</a:t>
            </a:r>
            <a:r>
              <a:rPr lang="es-ES" sz="1500" b="0" strike="noStrike" spc="-1" dirty="0">
                <a:latin typeface="Calibri"/>
              </a:rPr>
              <a:t> sus medicamentos a las </a:t>
            </a:r>
            <a:r>
              <a:rPr lang="es-ES" sz="1500" b="1" strike="noStrike" spc="-1" dirty="0">
                <a:latin typeface="Calibri"/>
              </a:rPr>
              <a:t>horas indicadas </a:t>
            </a:r>
            <a:r>
              <a:rPr lang="es-ES" sz="1500" b="0" strike="noStrike" spc="-1" dirty="0">
                <a:latin typeface="Calibri"/>
              </a:rPr>
              <a:t>y </a:t>
            </a:r>
            <a:r>
              <a:rPr lang="es-ES" sz="1500" b="1" strike="noStrike" spc="-1" dirty="0">
                <a:latin typeface="Calibri"/>
              </a:rPr>
              <a:t>sin olvidarse </a:t>
            </a:r>
            <a:r>
              <a:rPr lang="es-ES" sz="1500" b="0" strike="noStrike" spc="-1" dirty="0">
                <a:latin typeface="Calibri"/>
              </a:rPr>
              <a:t>ningún día.</a:t>
            </a:r>
            <a:endParaRPr lang="es-ES" sz="1500" b="0" strike="noStrike" spc="-1" dirty="0">
              <a:latin typeface="Arial"/>
            </a:endParaRPr>
          </a:p>
        </p:txBody>
      </p:sp>
      <p:sp>
        <p:nvSpPr>
          <p:cNvPr id="50" name="CuadroTexto 8"/>
          <p:cNvSpPr/>
          <p:nvPr/>
        </p:nvSpPr>
        <p:spPr>
          <a:xfrm>
            <a:off x="284937" y="1994580"/>
            <a:ext cx="12250800" cy="131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1" dirty="0">
                <a:solidFill>
                  <a:srgbClr val="215D66"/>
                </a:solidFill>
                <a:latin typeface="Calibri Light"/>
              </a:rPr>
              <a:t>¿CÓMO HA TOMADO LA </a:t>
            </a:r>
            <a:r>
              <a:rPr lang="es-ES" sz="3200" b="1" u="sng" strike="noStrike" spc="-1" dirty="0">
                <a:solidFill>
                  <a:srgbClr val="215D66"/>
                </a:solidFill>
                <a:uFillTx/>
                <a:latin typeface="Calibri Light"/>
              </a:rPr>
              <a:t>MEDICACIÓN  QUE RECOGE EN EL HOSPITAL</a:t>
            </a:r>
            <a:r>
              <a:rPr lang="es-ES" sz="3200" b="1" strike="noStrike" spc="-1" dirty="0">
                <a:solidFill>
                  <a:srgbClr val="215D66"/>
                </a:solidFill>
                <a:latin typeface="Calibri Light"/>
              </a:rPr>
              <a:t>?</a:t>
            </a:r>
            <a:endParaRPr lang="es-ES" sz="3200" b="0" strike="noStrike" spc="-1" dirty="0">
              <a:latin typeface="Arial"/>
            </a:endParaRPr>
          </a:p>
        </p:txBody>
      </p:sp>
      <p:graphicFrame>
        <p:nvGraphicFramePr>
          <p:cNvPr id="8" name="Diagram1">
            <a:extLst>
              <a:ext uri="{FF2B5EF4-FFF2-40B4-BE49-F238E27FC236}">
                <a16:creationId xmlns:a16="http://schemas.microsoft.com/office/drawing/2014/main" id="{3916DC00-37C5-ED43-91E9-EDAB5E70B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81051"/>
              </p:ext>
            </p:extLst>
          </p:nvPr>
        </p:nvGraphicFramePr>
        <p:xfrm>
          <a:off x="2047320" y="2913840"/>
          <a:ext cx="8497440" cy="445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8446</TotalTime>
  <Words>255</Words>
  <Application>Microsoft Macintosh PowerPoint</Application>
  <PresentationFormat>Panorámica</PresentationFormat>
  <Paragraphs>44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sotobaselgaines@gmail.com</dc:creator>
  <dc:description/>
  <cp:lastModifiedBy>sotobaselgaines@gmail.com</cp:lastModifiedBy>
  <cp:revision>24</cp:revision>
  <cp:lastPrinted>2022-02-21T11:31:36Z</cp:lastPrinted>
  <dcterms:created xsi:type="dcterms:W3CDTF">2022-01-26T16:41:20Z</dcterms:created>
  <dcterms:modified xsi:type="dcterms:W3CDTF">2022-02-23T17:30:17Z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2</vt:i4>
  </property>
</Properties>
</file>