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1"/>
    <p:sldMasterId id="2147483840" r:id="rId2"/>
  </p:sldMasterIdLst>
  <p:notesMasterIdLst>
    <p:notesMasterId r:id="rId85"/>
  </p:notesMasterIdLst>
  <p:sldIdLst>
    <p:sldId id="336" r:id="rId3"/>
    <p:sldId id="359" r:id="rId4"/>
    <p:sldId id="369" r:id="rId5"/>
    <p:sldId id="360" r:id="rId6"/>
    <p:sldId id="361" r:id="rId7"/>
    <p:sldId id="362" r:id="rId8"/>
    <p:sldId id="363" r:id="rId9"/>
    <p:sldId id="364" r:id="rId10"/>
    <p:sldId id="365" r:id="rId11"/>
    <p:sldId id="367" r:id="rId12"/>
    <p:sldId id="366" r:id="rId13"/>
    <p:sldId id="368" r:id="rId14"/>
    <p:sldId id="370" r:id="rId15"/>
    <p:sldId id="338" r:id="rId16"/>
    <p:sldId id="339" r:id="rId17"/>
    <p:sldId id="278" r:id="rId18"/>
    <p:sldId id="371" r:id="rId19"/>
    <p:sldId id="263" r:id="rId20"/>
    <p:sldId id="262" r:id="rId21"/>
    <p:sldId id="261" r:id="rId22"/>
    <p:sldId id="335" r:id="rId23"/>
    <p:sldId id="323" r:id="rId24"/>
    <p:sldId id="271" r:id="rId25"/>
    <p:sldId id="273" r:id="rId26"/>
    <p:sldId id="325" r:id="rId27"/>
    <p:sldId id="276" r:id="rId28"/>
    <p:sldId id="274" r:id="rId29"/>
    <p:sldId id="281" r:id="rId30"/>
    <p:sldId id="282" r:id="rId31"/>
    <p:sldId id="330" r:id="rId32"/>
    <p:sldId id="331" r:id="rId33"/>
    <p:sldId id="329" r:id="rId34"/>
    <p:sldId id="376" r:id="rId35"/>
    <p:sldId id="287" r:id="rId36"/>
    <p:sldId id="372" r:id="rId37"/>
    <p:sldId id="257" r:id="rId38"/>
    <p:sldId id="265" r:id="rId39"/>
    <p:sldId id="264" r:id="rId40"/>
    <p:sldId id="289" r:id="rId41"/>
    <p:sldId id="298" r:id="rId42"/>
    <p:sldId id="290" r:id="rId43"/>
    <p:sldId id="291" r:id="rId44"/>
    <p:sldId id="292" r:id="rId45"/>
    <p:sldId id="377" r:id="rId46"/>
    <p:sldId id="294" r:id="rId47"/>
    <p:sldId id="295" r:id="rId48"/>
    <p:sldId id="296" r:id="rId49"/>
    <p:sldId id="375" r:id="rId50"/>
    <p:sldId id="299" r:id="rId51"/>
    <p:sldId id="326" r:id="rId52"/>
    <p:sldId id="297" r:id="rId53"/>
    <p:sldId id="303" r:id="rId54"/>
    <p:sldId id="306" r:id="rId55"/>
    <p:sldId id="373" r:id="rId56"/>
    <p:sldId id="333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07" r:id="rId65"/>
    <p:sldId id="315" r:id="rId66"/>
    <p:sldId id="316" r:id="rId67"/>
    <p:sldId id="317" r:id="rId68"/>
    <p:sldId id="332" r:id="rId69"/>
    <p:sldId id="319" r:id="rId70"/>
    <p:sldId id="374" r:id="rId71"/>
    <p:sldId id="321" r:id="rId72"/>
    <p:sldId id="322" r:id="rId73"/>
    <p:sldId id="268" r:id="rId74"/>
    <p:sldId id="345" r:id="rId75"/>
    <p:sldId id="342" r:id="rId76"/>
    <p:sldId id="343" r:id="rId77"/>
    <p:sldId id="344" r:id="rId78"/>
    <p:sldId id="346" r:id="rId79"/>
    <p:sldId id="350" r:id="rId80"/>
    <p:sldId id="351" r:id="rId81"/>
    <p:sldId id="347" r:id="rId82"/>
    <p:sldId id="356" r:id="rId83"/>
    <p:sldId id="357" r:id="rId84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00CC"/>
    <a:srgbClr val="9933FF"/>
    <a:srgbClr val="EDF3E1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6" autoAdjust="0"/>
    <p:restoredTop sz="95716" autoAdjust="0"/>
  </p:normalViewPr>
  <p:slideViewPr>
    <p:cSldViewPr snapToGrid="0" snapToObjects="1">
      <p:cViewPr varScale="1">
        <p:scale>
          <a:sx n="156" d="100"/>
          <a:sy n="156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3332222222111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8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9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81013.xlsx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11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12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13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14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15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16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1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5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76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6785374187643"/>
          <c:y val="0.12310047487524764"/>
          <c:w val="0.84941236203417725"/>
          <c:h val="0.694603497497659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Infliximab</c:v>
                </c:pt>
              </c:strCache>
            </c:strRef>
          </c:tx>
          <c:spPr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 h="69850"/>
              </a:sp3d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 h="69850"/>
              </a:sp3d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DA5C1">
                      <a:alpha val="84000"/>
                    </a:srgbClr>
                  </a:gs>
                  <a:gs pos="35000">
                    <a:srgbClr val="4BACC6">
                      <a:lumMod val="75000"/>
                      <a:alpha val="86000"/>
                    </a:srgbClr>
                  </a:gs>
                  <a:gs pos="100000">
                    <a:srgbClr val="4BACC6">
                      <a:lumMod val="50000"/>
                      <a:alpha val="86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 h="63500"/>
              </a:sp3d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DA5C1">
                      <a:alpha val="84000"/>
                    </a:srgbClr>
                  </a:gs>
                  <a:gs pos="35000">
                    <a:srgbClr val="4BACC6">
                      <a:lumMod val="75000"/>
                      <a:alpha val="86000"/>
                    </a:srgbClr>
                  </a:gs>
                  <a:gs pos="100000">
                    <a:srgbClr val="4BACC6">
                      <a:lumMod val="50000"/>
                      <a:alpha val="86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/>
              </a:sp3d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DA5C1">
                      <a:alpha val="84000"/>
                    </a:srgbClr>
                  </a:gs>
                  <a:gs pos="35000">
                    <a:srgbClr val="4BACC6">
                      <a:lumMod val="75000"/>
                      <a:alpha val="86000"/>
                    </a:srgbClr>
                  </a:gs>
                  <a:gs pos="100000">
                    <a:srgbClr val="4BACC6">
                      <a:lumMod val="50000"/>
                      <a:alpha val="86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/>
              </a:sp3d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DA5C1">
                      <a:alpha val="84000"/>
                    </a:srgbClr>
                  </a:gs>
                  <a:gs pos="35000">
                    <a:srgbClr val="4BACC6">
                      <a:lumMod val="75000"/>
                      <a:alpha val="86000"/>
                    </a:srgbClr>
                  </a:gs>
                  <a:gs pos="100000">
                    <a:srgbClr val="4BACC6">
                      <a:lumMod val="50000"/>
                      <a:alpha val="86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/>
              </a:sp3d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rgbClr val="3DA5C1">
                      <a:alpha val="84000"/>
                    </a:srgbClr>
                  </a:gs>
                  <a:gs pos="35000">
                    <a:srgbClr val="4BACC6">
                      <a:lumMod val="75000"/>
                      <a:alpha val="86000"/>
                    </a:srgbClr>
                  </a:gs>
                  <a:gs pos="100000">
                    <a:srgbClr val="4BACC6">
                      <a:lumMod val="50000"/>
                      <a:alpha val="86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/>
              </a:sp3d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DA5C1">
                      <a:alpha val="84000"/>
                    </a:srgbClr>
                  </a:gs>
                  <a:gs pos="35000">
                    <a:srgbClr val="4BACC6">
                      <a:lumMod val="75000"/>
                      <a:alpha val="86000"/>
                    </a:srgbClr>
                  </a:gs>
                  <a:gs pos="100000">
                    <a:srgbClr val="4BACC6">
                      <a:lumMod val="50000"/>
                      <a:alpha val="86000"/>
                    </a:srgbClr>
                  </a:gs>
                </a:gsLst>
                <a:lin ang="5400000" scaled="1"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/>
              </a:sp3d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Hellers 1980</c:v>
                </c:pt>
                <c:pt idx="1">
                  <c:v>Bell 2003</c:v>
                </c:pt>
                <c:pt idx="2">
                  <c:v>Schwartz 2002</c:v>
                </c:pt>
                <c:pt idx="3">
                  <c:v>Gaertner 2007</c:v>
                </c:pt>
                <c:pt idx="4">
                  <c:v>Duff 2011</c:v>
                </c:pt>
                <c:pt idx="5">
                  <c:v>Tozer 2012</c:v>
                </c:pt>
                <c:pt idx="6">
                  <c:v>El Gazzaz 2012</c:v>
                </c:pt>
                <c:pt idx="7">
                  <c:v>Bouguen 2013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40</c:v>
                </c:pt>
                <c:pt idx="1">
                  <c:v>21</c:v>
                </c:pt>
                <c:pt idx="2">
                  <c:v>21</c:v>
                </c:pt>
                <c:pt idx="3">
                  <c:v>10</c:v>
                </c:pt>
                <c:pt idx="4">
                  <c:v>11</c:v>
                </c:pt>
                <c:pt idx="5" formatCode="0">
                  <c:v>5</c:v>
                </c:pt>
                <c:pt idx="6">
                  <c:v>12</c:v>
                </c:pt>
                <c:pt idx="7">
                  <c:v>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7354496"/>
        <c:axId val="247483392"/>
      </c:barChart>
      <c:catAx>
        <c:axId val="247354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pPr>
            <a:endParaRPr lang="es-ES"/>
          </a:p>
        </c:txPr>
        <c:crossAx val="247483392"/>
        <c:crosses val="autoZero"/>
        <c:auto val="1"/>
        <c:lblAlgn val="ctr"/>
        <c:lblOffset val="100"/>
        <c:noMultiLvlLbl val="0"/>
      </c:catAx>
      <c:valAx>
        <c:axId val="247483392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s-ES" sz="1400" b="0" dirty="0" smtClean="0"/>
                  <a:t>Pacientes  (%)</a:t>
                </a:r>
                <a:endParaRPr lang="es-ES" sz="1400" b="0" dirty="0"/>
              </a:p>
            </c:rich>
          </c:tx>
          <c:layout>
            <c:manualLayout>
              <c:xMode val="edge"/>
              <c:yMode val="edge"/>
              <c:x val="2.6685043058362837E-2"/>
              <c:y val="0.306559311948600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47354496"/>
        <c:crosses val="autoZero"/>
        <c:crossBetween val="between"/>
      </c:valAx>
      <c:spPr>
        <a:solidFill>
          <a:srgbClr val="1F497D">
            <a:lumMod val="75000"/>
            <a:alpha val="69000"/>
          </a:srgb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80138055430297"/>
          <c:y val="9.6258291511698749E-2"/>
          <c:w val="0.81862222068056467"/>
          <c:h val="0.72487908807628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Mayo 0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7150" h="444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4B-5047-9161-1704011308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Aumentar dosis ADA</c:v>
                </c:pt>
                <c:pt idx="1">
                  <c:v>Añadir un IMM</c:v>
                </c:pt>
                <c:pt idx="2">
                  <c:v>Cambiar a otro anti-TNF</c:v>
                </c:pt>
                <c:pt idx="3">
                  <c:v>Seguir igual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85</c:v>
                </c:pt>
                <c:pt idx="1">
                  <c:v>5</c:v>
                </c:pt>
                <c:pt idx="2">
                  <c:v>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74B-5047-9161-1704011308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658240"/>
        <c:axId val="297659776"/>
      </c:barChart>
      <c:catAx>
        <c:axId val="297658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99" b="1" i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defRPr>
            </a:pPr>
            <a:endParaRPr lang="es-ES"/>
          </a:p>
        </c:txPr>
        <c:crossAx val="297659776"/>
        <c:crosses val="autoZero"/>
        <c:auto val="1"/>
        <c:lblAlgn val="ctr"/>
        <c:lblOffset val="100"/>
        <c:noMultiLvlLbl val="0"/>
      </c:catAx>
      <c:valAx>
        <c:axId val="297659776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9"/>
            </a:pPr>
            <a:endParaRPr lang="es-ES"/>
          </a:p>
        </c:txPr>
        <c:crossAx val="297658240"/>
        <c:crosses val="autoZero"/>
        <c:crossBetween val="between"/>
        <c:majorUnit val="20"/>
      </c:valAx>
      <c:spPr>
        <a:solidFill>
          <a:schemeClr val="accent1">
            <a:lumMod val="75000"/>
            <a:alpha val="56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63419023876166"/>
          <c:y val="8.7846195881666214E-2"/>
          <c:w val="0.83001541591453698"/>
          <c:h val="0.72487908807628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Mayo 0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7150" h="444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BF-1D4B-99AA-8E2698F0A5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Otra dosis de 10 mg/kg</c:v>
                </c:pt>
                <c:pt idx="1">
                  <c:v>Nada, IFX en sem 2</c:v>
                </c:pt>
                <c:pt idx="2">
                  <c:v>Cirugía</c:v>
                </c:pt>
                <c:pt idx="3">
                  <c:v>Ciclosporina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55</c:v>
                </c:pt>
                <c:pt idx="1">
                  <c:v>0</c:v>
                </c:pt>
                <c:pt idx="2">
                  <c:v>45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BF-1D4B-99AA-8E2698F0A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597056"/>
        <c:axId val="301598592"/>
      </c:barChart>
      <c:catAx>
        <c:axId val="30159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9" b="1" i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es-ES"/>
          </a:p>
        </c:txPr>
        <c:crossAx val="301598592"/>
        <c:crosses val="autoZero"/>
        <c:auto val="1"/>
        <c:lblAlgn val="ctr"/>
        <c:lblOffset val="100"/>
        <c:noMultiLvlLbl val="0"/>
      </c:catAx>
      <c:valAx>
        <c:axId val="301598592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9"/>
            </a:pPr>
            <a:endParaRPr lang="es-ES"/>
          </a:p>
        </c:txPr>
        <c:crossAx val="301597056"/>
        <c:crosses val="autoZero"/>
        <c:crossBetween val="between"/>
        <c:majorUnit val="20"/>
      </c:valAx>
      <c:spPr>
        <a:solidFill>
          <a:schemeClr val="accent1">
            <a:lumMod val="75000"/>
            <a:alpha val="56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es-E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598964878982961"/>
          <c:y val="5.7561328283858328E-2"/>
          <c:w val="0.57520470517325395"/>
          <c:h val="0.783940345961289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effectLst>
              <a:outerShdw blurRad="2921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4F81BD">
                      <a:shade val="40000"/>
                      <a:satMod val="155000"/>
                      <a:alpha val="77000"/>
                    </a:srgbClr>
                  </a:gs>
                  <a:gs pos="65000">
                    <a:srgbClr val="4F81BD">
                      <a:shade val="85000"/>
                      <a:satMod val="155000"/>
                      <a:alpha val="56000"/>
                    </a:srgbClr>
                  </a:gs>
                  <a:gs pos="100000">
                    <a:srgbClr val="4F81BD">
                      <a:shade val="95000"/>
                      <a:satMod val="155000"/>
                      <a:alpha val="70000"/>
                    </a:srgbClr>
                  </a:gs>
                </a:gsLst>
                <a:lin ang="5400000" scaled="1"/>
                <a:tileRect/>
              </a:gradFill>
              <a:effectLst>
                <a:outerShdw blurRad="2921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>
                      <a:lumMod val="50000"/>
                      <a:alpha val="70000"/>
                    </a:schemeClr>
                  </a:gs>
                  <a:gs pos="89000">
                    <a:srgbClr val="B54441">
                      <a:alpha val="80000"/>
                    </a:srgbClr>
                  </a:gs>
                  <a:gs pos="65000">
                    <a:schemeClr val="accent2">
                      <a:lumMod val="75000"/>
                      <a:alpha val="73000"/>
                    </a:schemeClr>
                  </a:gs>
                  <a:gs pos="100000">
                    <a:srgbClr val="BC4744">
                      <a:alpha val="72000"/>
                    </a:srgbClr>
                  </a:gs>
                </a:gsLst>
                <a:lin ang="5400000" scaled="1"/>
              </a:gradFill>
              <a:effectLst>
                <a:outerShdw blurRad="2921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/>
              </a:sp3d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2">
                      <a:lumMod val="50000"/>
                      <a:alpha val="70000"/>
                    </a:schemeClr>
                  </a:gs>
                  <a:gs pos="89000">
                    <a:srgbClr val="B54441">
                      <a:alpha val="80000"/>
                    </a:srgbClr>
                  </a:gs>
                  <a:gs pos="65000">
                    <a:schemeClr val="accent2">
                      <a:lumMod val="75000"/>
                      <a:alpha val="73000"/>
                    </a:schemeClr>
                  </a:gs>
                  <a:gs pos="100000">
                    <a:srgbClr val="BC4744">
                      <a:alpha val="72000"/>
                    </a:srgbClr>
                  </a:gs>
                </a:gsLst>
                <a:lin ang="5400000" scaled="1"/>
              </a:gradFill>
              <a:effectLst>
                <a:outerShdw blurRad="2921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/>
              </a:sp3d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2">
                      <a:lumMod val="50000"/>
                      <a:alpha val="70000"/>
                    </a:schemeClr>
                  </a:gs>
                  <a:gs pos="89000">
                    <a:srgbClr val="B54441">
                      <a:alpha val="80000"/>
                    </a:srgbClr>
                  </a:gs>
                  <a:gs pos="65000">
                    <a:schemeClr val="accent2">
                      <a:lumMod val="75000"/>
                      <a:alpha val="73000"/>
                    </a:schemeClr>
                  </a:gs>
                  <a:gs pos="100000">
                    <a:srgbClr val="BC4744">
                      <a:alpha val="72000"/>
                    </a:srgbClr>
                  </a:gs>
                </a:gsLst>
                <a:lin ang="5400000" scaled="1"/>
              </a:gradFill>
              <a:effectLst>
                <a:outerShdw blurRad="2921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/>
              </a:sp3d>
            </c:spPr>
          </c:dPt>
          <c:dLbls>
            <c:txPr>
              <a:bodyPr/>
              <a:lstStyle/>
              <a:p>
                <a:pPr>
                  <a:defRPr sz="1400" b="1" i="0">
                    <a:solidFill>
                      <a:srgbClr val="FFFFCC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NRP</c:v>
                </c:pt>
                <c:pt idx="1">
                  <c:v>Intensificación</c:v>
                </c:pt>
                <c:pt idx="2">
                  <c:v>Retirada por PR</c:v>
                </c:pt>
                <c:pt idx="3">
                  <c:v>Retirada por EA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14</c:v>
                </c:pt>
                <c:pt idx="1">
                  <c:v>35.700000000000003</c:v>
                </c:pt>
                <c:pt idx="2">
                  <c:v>20</c:v>
                </c:pt>
                <c:pt idx="3">
                  <c:v>7.8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609408"/>
        <c:axId val="120648832"/>
      </c:barChart>
      <c:catAx>
        <c:axId val="12060940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 rot="0"/>
          <a:lstStyle/>
          <a:p>
            <a:pPr>
              <a:defRPr sz="9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pPr>
            <a:endParaRPr lang="es-ES"/>
          </a:p>
        </c:txPr>
        <c:crossAx val="120648832"/>
        <c:crosses val="autoZero"/>
        <c:auto val="1"/>
        <c:lblAlgn val="ctr"/>
        <c:lblOffset val="100"/>
        <c:noMultiLvlLbl val="0"/>
      </c:catAx>
      <c:valAx>
        <c:axId val="120648832"/>
        <c:scaling>
          <c:orientation val="minMax"/>
        </c:scaling>
        <c:delete val="0"/>
        <c:axPos val="b"/>
        <c:majorGridlines>
          <c:spPr>
            <a:ln>
              <a:solidFill>
                <a:prstClr val="white">
                  <a:alpha val="22000"/>
                </a:prst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120609408"/>
        <c:crosses val="autoZero"/>
        <c:crossBetween val="between"/>
        <c:majorUnit val="10"/>
      </c:valAx>
      <c:spPr>
        <a:solidFill>
          <a:schemeClr val="bg2">
            <a:lumMod val="7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06668519899301"/>
          <c:y val="0.141286182806384"/>
          <c:w val="0.81213281443023699"/>
          <c:h val="0.76676018051409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ATI</c:v>
                </c:pt>
              </c:strCache>
            </c:strRef>
          </c:tx>
          <c:spPr>
            <a:gradFill>
              <a:gsLst>
                <a:gs pos="0">
                  <a:srgbClr val="9CD45E">
                    <a:alpha val="89000"/>
                  </a:srgbClr>
                </a:gs>
                <a:gs pos="50000">
                  <a:srgbClr val="679E2A">
                    <a:alpha val="70000"/>
                  </a:srgbClr>
                </a:gs>
                <a:gs pos="100000">
                  <a:srgbClr val="517D21">
                    <a:alpha val="68000"/>
                  </a:srgbClr>
                </a:gs>
              </a:gsLst>
              <a:lin ang="5400000" scaled="0"/>
            </a:gradFill>
            <a:effectLst>
              <a:outerShdw blurRad="2921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  <a:bevelB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901-A44F-9AA0-8945EF519FAE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B54441">
                      <a:alpha val="78000"/>
                    </a:srgbClr>
                  </a:gs>
                  <a:gs pos="35000">
                    <a:srgbClr val="C00000">
                      <a:alpha val="65000"/>
                    </a:srgbClr>
                  </a:gs>
                  <a:gs pos="100000">
                    <a:srgbClr val="C0504D">
                      <a:lumMod val="50000"/>
                      <a:alpha val="59000"/>
                    </a:srgbClr>
                  </a:gs>
                </a:gsLst>
                <a:lin ang="5400000" scaled="1"/>
              </a:gradFill>
              <a:effectLst>
                <a:outerShdw blurRad="2921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901-A44F-9AA0-8945EF519FAE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 i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600" b="1" i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>
                    <a:solidFill>
                      <a:srgbClr val="FFFFCC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NRP</c:v>
                </c:pt>
                <c:pt idx="1">
                  <c:v>Respondedores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60</c:v>
                </c:pt>
                <c:pt idx="1">
                  <c:v>28.6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01-A44F-9AA0-8945EF519F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0788352"/>
        <c:axId val="300806528"/>
      </c:barChart>
      <c:catAx>
        <c:axId val="300788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ambria" pitchFamily="18" charset="0"/>
              </a:defRPr>
            </a:pPr>
            <a:endParaRPr lang="es-ES"/>
          </a:p>
        </c:txPr>
        <c:crossAx val="300806528"/>
        <c:crosses val="autoZero"/>
        <c:auto val="1"/>
        <c:lblAlgn val="ctr"/>
        <c:lblOffset val="100"/>
        <c:noMultiLvlLbl val="0"/>
      </c:catAx>
      <c:valAx>
        <c:axId val="30080652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prstClr val="white">
                  <a:alpha val="22000"/>
                </a:prst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Cambria" pitchFamily="18" charset="0"/>
                <a:cs typeface="Arial" pitchFamily="34" charset="0"/>
              </a:defRPr>
            </a:pPr>
            <a:endParaRPr lang="es-ES"/>
          </a:p>
        </c:txPr>
        <c:crossAx val="300788352"/>
        <c:crosses val="autoZero"/>
        <c:crossBetween val="between"/>
        <c:minorUnit val="20"/>
      </c:valAx>
      <c:spPr>
        <a:solidFill>
          <a:schemeClr val="bg2">
            <a:lumMod val="7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6360544492535"/>
          <c:y val="0.12483927234582699"/>
          <c:w val="0.83700202874704288"/>
          <c:h val="0.752211771264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Uso actual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ood" dir="t"/>
            </a:scene3d>
            <a:sp3d prstMaterial="flat">
              <a:bevelT h="69850"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1AA-6C47-A259-C5128734ED5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 h="698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1AA-6C47-A259-C5128734ED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Pérdida de repuesta</c:v>
                </c:pt>
                <c:pt idx="1">
                  <c:v>NRP</c:v>
                </c:pt>
                <c:pt idx="2">
                  <c:v>Antes de reintroducción</c:v>
                </c:pt>
                <c:pt idx="3">
                  <c:v>Proactiva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87.2</c:v>
                </c:pt>
                <c:pt idx="1">
                  <c:v>66</c:v>
                </c:pt>
                <c:pt idx="2">
                  <c:v>44.7</c:v>
                </c:pt>
                <c:pt idx="3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AA-6C47-A259-C5128734ED5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Si no barreras</c:v>
                </c:pt>
              </c:strCache>
            </c:strRef>
          </c:tx>
          <c:spPr>
            <a:gradFill>
              <a:gsLst>
                <a:gs pos="0">
                  <a:srgbClr val="3DA5C1">
                    <a:alpha val="84000"/>
                  </a:srgbClr>
                </a:gs>
                <a:gs pos="35000">
                  <a:srgbClr val="4BACC6">
                    <a:lumMod val="75000"/>
                    <a:alpha val="86000"/>
                  </a:srgbClr>
                </a:gs>
                <a:gs pos="100000">
                  <a:srgbClr val="4BACC6">
                    <a:lumMod val="50000"/>
                    <a:alpha val="86000"/>
                  </a:srgbClr>
                </a:gs>
              </a:gsLst>
              <a:lin ang="5400000" scaled="1"/>
            </a:gradFill>
            <a:scene3d>
              <a:camera prst="orthographicFront"/>
              <a:lightRig rig="flood" dir="t"/>
            </a:scene3d>
            <a:sp3d prstMaterial="flat">
              <a:bevelT h="698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ES" sz="1400" b="1" i="0" u="none" strike="noStrike" kern="1200" baseline="0">
                    <a:solidFill>
                      <a:srgbClr val="FFFF9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Pérdida de repuesta</c:v>
                </c:pt>
                <c:pt idx="1">
                  <c:v>NRP</c:v>
                </c:pt>
                <c:pt idx="2">
                  <c:v>Antes de reintroducción</c:v>
                </c:pt>
                <c:pt idx="3">
                  <c:v>Proactiva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92.1</c:v>
                </c:pt>
                <c:pt idx="1">
                  <c:v>81.599999999999994</c:v>
                </c:pt>
                <c:pt idx="2">
                  <c:v>65</c:v>
                </c:pt>
                <c:pt idx="3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1AA-6C47-A259-C5128734ED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7672064"/>
        <c:axId val="297673856"/>
      </c:barChart>
      <c:catAx>
        <c:axId val="29767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Cambria" pitchFamily="18" charset="0"/>
              </a:defRPr>
            </a:pPr>
            <a:endParaRPr lang="es-ES"/>
          </a:p>
        </c:txPr>
        <c:crossAx val="297673856"/>
        <c:crosses val="autoZero"/>
        <c:auto val="1"/>
        <c:lblAlgn val="ctr"/>
        <c:lblOffset val="100"/>
        <c:noMultiLvlLbl val="0"/>
      </c:catAx>
      <c:valAx>
        <c:axId val="297673856"/>
        <c:scaling>
          <c:orientation val="minMax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297672064"/>
        <c:crosses val="autoZero"/>
        <c:crossBetween val="between"/>
      </c:valAx>
      <c:spPr>
        <a:solidFill>
          <a:srgbClr val="1F497D">
            <a:lumMod val="75000"/>
            <a:alpha val="69000"/>
          </a:srgbClr>
        </a:solidFill>
      </c:spPr>
    </c:plotArea>
    <c:legend>
      <c:legendPos val="r"/>
      <c:layout>
        <c:manualLayout>
          <c:xMode val="edge"/>
          <c:yMode val="edge"/>
          <c:x val="0.74240322364385325"/>
          <c:y val="0.11843149558720144"/>
          <c:w val="0.19988520247273489"/>
          <c:h val="0.12183205219826508"/>
        </c:manualLayout>
      </c:layout>
      <c:overlay val="1"/>
      <c:spPr>
        <a:solidFill>
          <a:schemeClr val="accent1">
            <a:lumMod val="50000"/>
          </a:schemeClr>
        </a:solidFill>
        <a:effectLst>
          <a:outerShdw blurRad="2286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>
              <a:latin typeface="Cambria" pitchFamily="18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78733235372"/>
          <c:y val="2.7045315790266901E-2"/>
          <c:w val="0.66263933424225296"/>
          <c:h val="0.56278953720151303"/>
        </c:manualLayout>
      </c:layout>
      <c:pie3DChart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effectLst>
              <a:outerShdw blurRad="88900" sx="54000" sy="54000" algn="ctr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4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55E-AF44-A3AB-F64EA3856053}"/>
              </c:ext>
            </c:extLst>
          </c:dPt>
          <c:dPt>
            <c:idx val="1"/>
            <c:bubble3D val="0"/>
            <c:spPr>
              <a:solidFill>
                <a:srgbClr val="A9C571"/>
              </a:solidFill>
              <a:effectLst>
                <a:outerShdw blurRad="88900" sx="54000" sy="54000" algn="ctr" rotWithShape="0">
                  <a:prstClr val="black">
                    <a:alpha val="22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55E-AF44-A3AB-F64EA3856053}"/>
              </c:ext>
            </c:extLst>
          </c:dPt>
          <c:dPt>
            <c:idx val="2"/>
            <c:bubble3D val="0"/>
            <c:spPr>
              <a:solidFill>
                <a:srgbClr val="A73E3B"/>
              </a:solidFill>
              <a:effectLst>
                <a:outerShdw blurRad="88900" sx="54000" sy="54000" algn="ctr" rotWithShape="0">
                  <a:prstClr val="black">
                    <a:alpha val="22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55E-AF44-A3AB-F64EA385605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  <a:alpha val="94000"/>
                </a:schemeClr>
              </a:solidFill>
              <a:effectLst>
                <a:outerShdw blurRad="88900" sx="54000" sy="54000" algn="ctr" rotWithShape="0">
                  <a:prstClr val="black">
                    <a:alpha val="22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55E-AF44-A3AB-F64EA3856053}"/>
              </c:ext>
            </c:extLst>
          </c:dPt>
          <c:dLbls>
            <c:dLbl>
              <c:idx val="0"/>
              <c:layout>
                <c:manualLayout>
                  <c:x val="-0.17905458395975099"/>
                  <c:y val="1.157604206983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5E-AF44-A3AB-F64EA3856053}"/>
                </c:ext>
              </c:extLst>
            </c:dLbl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3-7 ug/ml</c:v>
                </c:pt>
                <c:pt idx="1">
                  <c:v>&lt; 3 ug/ml</c:v>
                </c:pt>
                <c:pt idx="2">
                  <c:v>Indetectables</c:v>
                </c:pt>
                <c:pt idx="3">
                  <c:v>&gt; 7 ug/ml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44</c:v>
                </c:pt>
                <c:pt idx="1">
                  <c:v>21</c:v>
                </c:pt>
                <c:pt idx="2">
                  <c:v>9</c:v>
                </c:pt>
                <c:pt idx="3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55E-AF44-A3AB-F64EA3856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38065836110108875"/>
          <c:y val="0.54914193418130419"/>
          <c:w val="0.38485670423272567"/>
          <c:h val="0.31929849677881172"/>
        </c:manualLayout>
      </c:layout>
      <c:overlay val="1"/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200" b="1"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Gothic" pitchFamily="34" charset="0"/>
        </a:defRPr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160574517873002E-2"/>
          <c:y val="8.5553640290827598E-2"/>
          <c:w val="0.71837840731368896"/>
          <c:h val="0.79131439895835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Antes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429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D71-2546-839E-6548EF90102C}"/>
              </c:ext>
            </c:extLst>
          </c:dPt>
          <c:dLbls>
            <c:spPr>
              <a:noFill/>
              <a:ln w="25405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rgbClr val="FFFF99"/>
                    </a:solidFill>
                    <a:latin typeface="Century Gothic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EC</c:v>
                </c:pt>
                <c:pt idx="1">
                  <c:v>CU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65</c:v>
                </c:pt>
                <c:pt idx="1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71-2546-839E-6548EF90102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Después</c:v>
                </c:pt>
              </c:strCache>
            </c:strRef>
          </c:tx>
          <c:spPr>
            <a:gradFill>
              <a:gsLst>
                <a:gs pos="12000">
                  <a:srgbClr val="4F81BD">
                    <a:lumMod val="60000"/>
                    <a:lumOff val="40000"/>
                    <a:alpha val="56000"/>
                  </a:srgbClr>
                </a:gs>
                <a:gs pos="35000">
                  <a:srgbClr val="4D7FBB">
                    <a:alpha val="71000"/>
                  </a:srgbClr>
                </a:gs>
                <a:gs pos="100000">
                  <a:srgbClr val="4F81BD">
                    <a:lumMod val="75000"/>
                    <a:alpha val="70000"/>
                  </a:srgbClr>
                </a:gs>
              </a:gsLst>
              <a:lin ang="5400000" scaled="1"/>
            </a:gradFill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Lbls>
            <c:spPr>
              <a:noFill/>
              <a:ln w="25405">
                <a:noFill/>
              </a:ln>
            </c:spPr>
            <c:txPr>
              <a:bodyPr/>
              <a:lstStyle/>
              <a:p>
                <a:pPr algn="ctr">
                  <a:defRPr lang="es-ES" sz="1400" b="1" i="0" u="none" strike="noStrike" kern="1200" baseline="0">
                    <a:solidFill>
                      <a:srgbClr val="FFFF99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EC</c:v>
                </c:pt>
                <c:pt idx="1">
                  <c:v>CU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88</c:v>
                </c:pt>
                <c:pt idx="1">
                  <c:v>88.5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D71-2546-839E-6548EF901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362959232"/>
        <c:axId val="362960768"/>
      </c:barChart>
      <c:catAx>
        <c:axId val="36295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200" b="1" i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pPr>
            <a:endParaRPr lang="es-ES"/>
          </a:p>
        </c:txPr>
        <c:crossAx val="362960768"/>
        <c:crosses val="autoZero"/>
        <c:auto val="1"/>
        <c:lblAlgn val="ctr"/>
        <c:lblOffset val="100"/>
        <c:noMultiLvlLbl val="0"/>
      </c:catAx>
      <c:valAx>
        <c:axId val="36296076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1F497D">
                  <a:lumMod val="20000"/>
                  <a:lumOff val="80000"/>
                  <a:alpha val="4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s-ES"/>
          </a:p>
        </c:txPr>
        <c:crossAx val="362959232"/>
        <c:crosses val="autoZero"/>
        <c:crossBetween val="between"/>
      </c:valAx>
      <c:spPr>
        <a:solidFill>
          <a:srgbClr val="153943"/>
        </a:solidFill>
        <a:effectLst>
          <a:outerShdw blurRad="254000" sx="102000" sy="102000" algn="ctr" rotWithShape="0">
            <a:prstClr val="black">
              <a:alpha val="40000"/>
            </a:prstClr>
          </a:outerShdw>
        </a:effectLst>
      </c:spPr>
    </c:plotArea>
    <c:legend>
      <c:legendPos val="t"/>
      <c:layout>
        <c:manualLayout>
          <c:xMode val="edge"/>
          <c:yMode val="edge"/>
          <c:x val="0.21456425384843425"/>
          <c:y val="1.7562163282221304E-2"/>
          <c:w val="0.47532678249929505"/>
          <c:h val="8.8499102085923459E-2"/>
        </c:manualLayout>
      </c:layout>
      <c:overlay val="0"/>
      <c:spPr>
        <a:solidFill>
          <a:schemeClr val="bg2">
            <a:lumMod val="50000"/>
          </a:schemeClr>
        </a:solidFill>
        <a:effectLst>
          <a:outerShdw blurRad="2413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 b="0">
              <a:latin typeface="Century Gothic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160574517873002E-2"/>
          <c:y val="8.5553640290827598E-2"/>
          <c:w val="0.88374381851506101"/>
          <c:h val="0.79131439895835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Antes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429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502-EB44-B77C-B80A0D5D126D}"/>
              </c:ext>
            </c:extLst>
          </c:dPt>
          <c:dLbls>
            <c:spPr>
              <a:noFill/>
              <a:ln w="25373">
                <a:noFill/>
              </a:ln>
            </c:spPr>
            <c:txPr>
              <a:bodyPr/>
              <a:lstStyle/>
              <a:p>
                <a:pPr>
                  <a:defRPr sz="1399" b="1">
                    <a:solidFill>
                      <a:srgbClr val="FFFF99"/>
                    </a:solidFill>
                    <a:latin typeface="Century Gothic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EC (n=51)</c:v>
                </c:pt>
                <c:pt idx="1">
                  <c:v>CU (n=20)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80.400000000000006</c:v>
                </c:pt>
                <c:pt idx="1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02-EB44-B77C-B80A0D5D126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Después</c:v>
                </c:pt>
              </c:strCache>
            </c:strRef>
          </c:tx>
          <c:spPr>
            <a:gradFill>
              <a:gsLst>
                <a:gs pos="12000">
                  <a:srgbClr val="4F81BD">
                    <a:lumMod val="60000"/>
                    <a:lumOff val="40000"/>
                    <a:alpha val="56000"/>
                  </a:srgbClr>
                </a:gs>
                <a:gs pos="35000">
                  <a:srgbClr val="4D7FBB">
                    <a:alpha val="71000"/>
                  </a:srgbClr>
                </a:gs>
                <a:gs pos="100000">
                  <a:srgbClr val="4F81BD">
                    <a:lumMod val="75000"/>
                    <a:alpha val="70000"/>
                  </a:srgbClr>
                </a:gs>
              </a:gsLst>
              <a:lin ang="5400000" scaled="1"/>
            </a:gradFill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Lbls>
            <c:spPr>
              <a:noFill/>
              <a:ln w="25373">
                <a:noFill/>
              </a:ln>
            </c:spPr>
            <c:txPr>
              <a:bodyPr/>
              <a:lstStyle/>
              <a:p>
                <a:pPr algn="ctr">
                  <a:defRPr lang="es-ES" sz="1399" b="1" i="0" u="none" strike="noStrike" kern="1200" baseline="0">
                    <a:solidFill>
                      <a:srgbClr val="FFFF99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EC (n=51)</c:v>
                </c:pt>
                <c:pt idx="1">
                  <c:v>CU (n=20)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69.400000000000006</c:v>
                </c:pt>
                <c:pt idx="1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02-EB44-B77C-B80A0D5D1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axId val="363000192"/>
        <c:axId val="363001728"/>
      </c:barChart>
      <c:catAx>
        <c:axId val="363000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199" b="1" i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pPr>
            <a:endParaRPr lang="es-ES"/>
          </a:p>
        </c:txPr>
        <c:crossAx val="363001728"/>
        <c:crosses val="autoZero"/>
        <c:auto val="1"/>
        <c:lblAlgn val="ctr"/>
        <c:lblOffset val="100"/>
        <c:noMultiLvlLbl val="0"/>
      </c:catAx>
      <c:valAx>
        <c:axId val="363001728"/>
        <c:scaling>
          <c:orientation val="minMax"/>
          <c:max val="100"/>
        </c:scaling>
        <c:delete val="1"/>
        <c:axPos val="l"/>
        <c:majorGridlines>
          <c:spPr>
            <a:ln>
              <a:solidFill>
                <a:srgbClr val="1F497D">
                  <a:lumMod val="20000"/>
                  <a:lumOff val="80000"/>
                  <a:alpha val="4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363000192"/>
        <c:crosses val="autoZero"/>
        <c:crossBetween val="between"/>
      </c:valAx>
      <c:spPr>
        <a:solidFill>
          <a:srgbClr val="153943"/>
        </a:solidFill>
        <a:effectLst>
          <a:outerShdw blurRad="254000" sx="102000" sy="102000" algn="ctr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es-E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308936723438802E-2"/>
          <c:y val="3.21606414151401E-2"/>
          <c:w val="0.90686741362485601"/>
          <c:h val="0.86252525406173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Grupo 1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60000"/>
                    <a:lumOff val="40000"/>
                    <a:alpha val="75000"/>
                  </a:schemeClr>
                </a:gs>
                <a:gs pos="35000">
                  <a:schemeClr val="accent5">
                    <a:lumMod val="75000"/>
                    <a:alpha val="91000"/>
                  </a:schemeClr>
                </a:gs>
                <a:gs pos="100000">
                  <a:schemeClr val="accent5">
                    <a:lumMod val="50000"/>
                    <a:alpha val="79000"/>
                  </a:schemeClr>
                </a:gs>
              </a:gsLst>
              <a:lin ang="5400000" scaled="1"/>
            </a:gradFill>
            <a:effectLst>
              <a:outerShdw blurRad="3429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38B-CA47-8EF3-54240A60A3DC}"/>
              </c:ext>
            </c:extLst>
          </c:dPt>
          <c:dLbls>
            <c:spPr>
              <a:noFill/>
              <a:ln w="25402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rgbClr val="FFFF99"/>
                    </a:solidFill>
                    <a:latin typeface="Century Gothic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Remisión sin cx + CM</c:v>
                </c:pt>
                <c:pt idx="1">
                  <c:v>No úlceras (CM)</c:v>
                </c:pt>
                <c:pt idx="2">
                  <c:v>CDEIS&lt;3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47</c:v>
                </c:pt>
                <c:pt idx="1">
                  <c:v>36</c:v>
                </c:pt>
                <c:pt idx="2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8B-CA47-8EF3-54240A60A3D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Grupo 2</c:v>
                </c:pt>
              </c:strCache>
            </c:strRef>
          </c:tx>
          <c:spPr>
            <a:gradFill>
              <a:gsLst>
                <a:gs pos="12000">
                  <a:srgbClr val="4F81BD">
                    <a:lumMod val="60000"/>
                    <a:lumOff val="40000"/>
                    <a:alpha val="56000"/>
                  </a:srgbClr>
                </a:gs>
                <a:gs pos="35000">
                  <a:srgbClr val="4D7FBB">
                    <a:alpha val="71000"/>
                  </a:srgbClr>
                </a:gs>
                <a:gs pos="100000">
                  <a:srgbClr val="4F81BD">
                    <a:lumMod val="75000"/>
                    <a:alpha val="70000"/>
                  </a:srgbClr>
                </a:gs>
              </a:gsLst>
              <a:lin ang="5400000" scaled="1"/>
            </a:gradFill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Lbls>
            <c:spPr>
              <a:noFill/>
              <a:ln w="25402">
                <a:noFill/>
              </a:ln>
            </c:spPr>
            <c:txPr>
              <a:bodyPr/>
              <a:lstStyle/>
              <a:p>
                <a:pPr algn="ctr">
                  <a:defRPr lang="es-ES" sz="1400" b="1" i="0" u="none" strike="noStrike" kern="1200" baseline="0">
                    <a:solidFill>
                      <a:srgbClr val="FFFF99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Remisión sin cx + CM</c:v>
                </c:pt>
                <c:pt idx="1">
                  <c:v>No úlceras (CM)</c:v>
                </c:pt>
                <c:pt idx="2">
                  <c:v>CDEIS&lt;3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38</c:v>
                </c:pt>
                <c:pt idx="1">
                  <c:v>43</c:v>
                </c:pt>
                <c:pt idx="2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8B-CA47-8EF3-54240A60A3D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Grupo 3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scene3d>
              <a:camera prst="orthographicFront"/>
              <a:lightRig rig="flood" dir="t"/>
            </a:scene3d>
            <a:sp3d prstMaterial="flat">
              <a:bevelT h="63500"/>
            </a:sp3d>
          </c:spPr>
          <c:invertIfNegative val="0"/>
          <c:dLbls>
            <c:spPr>
              <a:noFill/>
              <a:ln w="25402">
                <a:noFill/>
              </a:ln>
            </c:spPr>
            <c:txPr>
              <a:bodyPr/>
              <a:lstStyle/>
              <a:p>
                <a:pPr algn="ctr">
                  <a:defRPr lang="es-ES" sz="1400" b="1" i="0" u="none" strike="noStrike" kern="1200" baseline="0">
                    <a:solidFill>
                      <a:srgbClr val="FFFF99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Remisión sin cx + CM</c:v>
                </c:pt>
                <c:pt idx="1">
                  <c:v>No úlceras (CM)</c:v>
                </c:pt>
                <c:pt idx="2">
                  <c:v>CDEIS&lt;3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40</c:v>
                </c:pt>
                <c:pt idx="1">
                  <c:v>48</c:v>
                </c:pt>
                <c:pt idx="2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38B-CA47-8EF3-54240A60A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329088384"/>
        <c:axId val="329106560"/>
      </c:barChart>
      <c:catAx>
        <c:axId val="32908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200" b="1" i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pPr>
            <a:endParaRPr lang="es-ES"/>
          </a:p>
        </c:txPr>
        <c:crossAx val="329106560"/>
        <c:crosses val="autoZero"/>
        <c:auto val="1"/>
        <c:lblAlgn val="ctr"/>
        <c:lblOffset val="100"/>
        <c:noMultiLvlLbl val="0"/>
      </c:catAx>
      <c:valAx>
        <c:axId val="329106560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1F497D">
                  <a:lumMod val="20000"/>
                  <a:lumOff val="80000"/>
                  <a:alpha val="4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329088384"/>
        <c:crosses val="autoZero"/>
        <c:crossBetween val="between"/>
        <c:majorUnit val="20"/>
      </c:valAx>
      <c:spPr>
        <a:solidFill>
          <a:srgbClr val="153943"/>
        </a:solidFill>
        <a:effectLst>
          <a:outerShdw blurRad="254000" sx="102000" sy="102000" algn="ctr" rotWithShape="0">
            <a:prstClr val="black">
              <a:alpha val="40000"/>
            </a:prstClr>
          </a:outerShdw>
        </a:effectLst>
      </c:spPr>
    </c:plotArea>
    <c:legend>
      <c:legendPos val="t"/>
      <c:layout>
        <c:manualLayout>
          <c:xMode val="edge"/>
          <c:yMode val="edge"/>
          <c:x val="0.30476554325925659"/>
          <c:y val="7.9029216742644015E-2"/>
          <c:w val="0.32970458988753965"/>
          <c:h val="8.8499102085923459E-2"/>
        </c:manualLayout>
      </c:layout>
      <c:overlay val="0"/>
      <c:spPr>
        <a:solidFill>
          <a:schemeClr val="bg2">
            <a:lumMod val="50000"/>
          </a:schemeClr>
        </a:solidFill>
        <a:effectLst>
          <a:outerShdw blurRad="2413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 b="0">
              <a:latin typeface="Century Gothic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01143464835041"/>
          <c:y val="6.2904632889867557E-2"/>
          <c:w val="0.83752311077071673"/>
          <c:h val="0.79304255942002277"/>
        </c:manualLayout>
      </c:layout>
      <c:stockChart>
        <c:ser>
          <c:idx val="0"/>
          <c:order val="0"/>
          <c:tx>
            <c:strRef>
              <c:f>Hoja1!$B$1</c:f>
              <c:strCache>
                <c:ptCount val="1"/>
                <c:pt idx="0">
                  <c:v>Abrir</c:v>
                </c:pt>
              </c:strCache>
            </c:strRef>
          </c:tx>
          <c:spPr>
            <a:ln w="44450">
              <a:noFill/>
            </a:ln>
          </c:spPr>
          <c:marker>
            <c:symbol val="none"/>
          </c:marker>
          <c:cat>
            <c:strRef>
              <c:f>Hoja1!$A$2:$A$3</c:f>
              <c:strCache>
                <c:ptCount val="2"/>
                <c:pt idx="0">
                  <c:v>Monoterapia</c:v>
                </c:pt>
                <c:pt idx="1">
                  <c:v>Combinado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3.6</c:v>
                </c:pt>
                <c:pt idx="1">
                  <c:v>3.8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3A8-1E41-88CD-79EF4DF8A88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Alto</c:v>
                </c:pt>
              </c:strCache>
            </c:strRef>
          </c:tx>
          <c:spPr>
            <a:ln w="44450">
              <a:noFill/>
            </a:ln>
          </c:spPr>
          <c:marker>
            <c:symbol val="none"/>
          </c:marker>
          <c:cat>
            <c:strRef>
              <c:f>Hoja1!$A$2:$A$3</c:f>
              <c:strCache>
                <c:ptCount val="2"/>
                <c:pt idx="0">
                  <c:v>Monoterapia</c:v>
                </c:pt>
                <c:pt idx="1">
                  <c:v>Combinado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8.6</c:v>
                </c:pt>
                <c:pt idx="1">
                  <c:v>6.5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3A8-1E41-88CD-79EF4DF8A88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Bajo</c:v>
                </c:pt>
              </c:strCache>
            </c:strRef>
          </c:tx>
          <c:spPr>
            <a:ln w="44450">
              <a:noFill/>
            </a:ln>
          </c:spPr>
          <c:marker>
            <c:symbol val="none"/>
          </c:marker>
          <c:cat>
            <c:strRef>
              <c:f>Hoja1!$A$2:$A$3</c:f>
              <c:strCache>
                <c:ptCount val="2"/>
                <c:pt idx="0">
                  <c:v>Monoterapia</c:v>
                </c:pt>
                <c:pt idx="1">
                  <c:v>Combinado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2.4</c:v>
                </c:pt>
                <c:pt idx="1">
                  <c:v>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3A8-1E41-88CD-79EF4DF8A887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Cerrar</c:v>
                </c:pt>
              </c:strCache>
            </c:strRef>
          </c:tx>
          <c:spPr>
            <a:ln w="44450">
              <a:noFill/>
            </a:ln>
          </c:spPr>
          <c:marker>
            <c:symbol val="none"/>
          </c:marker>
          <c:cat>
            <c:strRef>
              <c:f>Hoja1!$A$2:$A$3</c:f>
              <c:strCache>
                <c:ptCount val="2"/>
                <c:pt idx="0">
                  <c:v>Monoterapia</c:v>
                </c:pt>
                <c:pt idx="1">
                  <c:v>Combinado</c:v>
                </c:pt>
              </c:strCache>
            </c:strRef>
          </c:cat>
          <c:val>
            <c:numRef>
              <c:f>Hoja1!$E$2:$E$3</c:f>
              <c:numCache>
                <c:formatCode>General</c:formatCode>
                <c:ptCount val="2"/>
                <c:pt idx="0">
                  <c:v>6.3</c:v>
                </c:pt>
                <c:pt idx="1">
                  <c:v>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3A8-1E41-88CD-79EF4DF8A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>
            <c:spPr>
              <a:solidFill>
                <a:schemeClr val="accent3">
                  <a:lumMod val="60000"/>
                  <a:lumOff val="40000"/>
                </a:schemeClr>
              </a:solidFill>
            </c:spPr>
          </c:upBars>
          <c:downBars/>
        </c:upDownBars>
        <c:axId val="329623040"/>
        <c:axId val="329624576"/>
      </c:stockChart>
      <c:catAx>
        <c:axId val="329623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mbria" pitchFamily="18" charset="0"/>
              </a:defRPr>
            </a:pPr>
            <a:endParaRPr lang="es-ES"/>
          </a:p>
        </c:txPr>
        <c:crossAx val="329624576"/>
        <c:crosses val="autoZero"/>
        <c:auto val="1"/>
        <c:lblAlgn val="ctr"/>
        <c:lblOffset val="100"/>
        <c:noMultiLvlLbl val="0"/>
      </c:catAx>
      <c:valAx>
        <c:axId val="329624576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20000"/>
                  <a:lumOff val="80000"/>
                  <a:alpha val="17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mbria" pitchFamily="18" charset="0"/>
              </a:defRPr>
            </a:pPr>
            <a:endParaRPr lang="es-ES"/>
          </a:p>
        </c:txPr>
        <c:crossAx val="329623040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883940590148732E-2"/>
          <c:y val="8.4792272742900326E-2"/>
          <c:w val="0.77798144520387902"/>
          <c:h val="0.76664504926084098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marker>
            <c:symbol val="none"/>
          </c:marker>
          <c:cat>
            <c:numRef>
              <c:f>Hoja1!$A$2:$A$8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6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87D-4C4E-8CA3-90846F30B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9824"/>
        <c:axId val="248480896"/>
      </c:lineChart>
      <c:catAx>
        <c:axId val="13458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248480896"/>
        <c:crossesAt val="0"/>
        <c:auto val="1"/>
        <c:lblAlgn val="ctr"/>
        <c:lblOffset val="100"/>
        <c:noMultiLvlLbl val="0"/>
      </c:catAx>
      <c:valAx>
        <c:axId val="248480896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F81BD">
                  <a:alpha val="8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1345898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33465276851491E-2"/>
          <c:y val="0.12483930688108708"/>
          <c:w val="0.85048280401903453"/>
          <c:h val="0.752211771264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SI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ood" dir="t"/>
            </a:scene3d>
            <a:sp3d prstMaterial="flat">
              <a:bevelT h="69850"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251-954F-A105-52EEB30F898D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ood" dir="t"/>
              </a:scene3d>
              <a:sp3d prstMaterial="flat">
                <a:bevelT h="698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251-954F-A105-52EEB30F89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Remisión</c:v>
                </c:pt>
                <c:pt idx="1">
                  <c:v>Remisión+PCR &lt;5</c:v>
                </c:pt>
                <c:pt idx="2">
                  <c:v>Remisión + Calpro &lt;250</c:v>
                </c:pt>
                <c:pt idx="3">
                  <c:v>Remisión+PCR &lt;5+CF&lt;50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2.6</c:v>
                </c:pt>
                <c:pt idx="1">
                  <c:v>3.5</c:v>
                </c:pt>
                <c:pt idx="2">
                  <c:v>4.9000000000000004</c:v>
                </c:pt>
                <c:pt idx="3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251-954F-A105-52EEB30F898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</c:v>
                </c:pt>
              </c:strCache>
            </c:strRef>
          </c:tx>
          <c:spPr>
            <a:gradFill>
              <a:gsLst>
                <a:gs pos="0">
                  <a:srgbClr val="3DA5C1">
                    <a:alpha val="84000"/>
                  </a:srgbClr>
                </a:gs>
                <a:gs pos="35000">
                  <a:srgbClr val="4BACC6">
                    <a:lumMod val="75000"/>
                    <a:alpha val="86000"/>
                  </a:srgbClr>
                </a:gs>
                <a:gs pos="100000">
                  <a:srgbClr val="4BACC6">
                    <a:lumMod val="50000"/>
                    <a:alpha val="86000"/>
                  </a:srgbClr>
                </a:gs>
              </a:gsLst>
              <a:lin ang="5400000" scaled="1"/>
            </a:gradFill>
            <a:scene3d>
              <a:camera prst="orthographicFront"/>
              <a:lightRig rig="flood" dir="t"/>
            </a:scene3d>
            <a:sp3d prstMaterial="flat">
              <a:bevelT h="698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ES" sz="1400" b="1" i="0" u="none" strike="noStrike" kern="1200" baseline="0">
                    <a:solidFill>
                      <a:srgbClr val="FFFF9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Remisión</c:v>
                </c:pt>
                <c:pt idx="1">
                  <c:v>Remisión+PCR &lt;5</c:v>
                </c:pt>
                <c:pt idx="2">
                  <c:v>Remisión + Calpro &lt;250</c:v>
                </c:pt>
                <c:pt idx="3">
                  <c:v>Remisión+PCR &lt;5+CF&lt;50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1.2</c:v>
                </c:pt>
                <c:pt idx="1">
                  <c:v>1.6</c:v>
                </c:pt>
                <c:pt idx="2">
                  <c:v>1.8</c:v>
                </c:pt>
                <c:pt idx="3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251-954F-A105-52EEB30F89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4092800"/>
        <c:axId val="294094336"/>
      </c:barChart>
      <c:catAx>
        <c:axId val="294092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Cambria" pitchFamily="18" charset="0"/>
              </a:defRPr>
            </a:pPr>
            <a:endParaRPr lang="es-ES"/>
          </a:p>
        </c:txPr>
        <c:crossAx val="294094336"/>
        <c:crosses val="autoZero"/>
        <c:auto val="1"/>
        <c:lblAlgn val="ctr"/>
        <c:lblOffset val="100"/>
        <c:noMultiLvlLbl val="0"/>
      </c:catAx>
      <c:valAx>
        <c:axId val="294094336"/>
        <c:scaling>
          <c:orientation val="minMax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s-ES" sz="1200" b="0" dirty="0"/>
                  <a:t>Niveles</a:t>
                </a:r>
                <a:r>
                  <a:rPr lang="es-ES" sz="1200" b="0" baseline="0" dirty="0"/>
                  <a:t> IFX </a:t>
                </a:r>
                <a:r>
                  <a:rPr lang="el-GR" sz="1200" b="0" baseline="0" dirty="0"/>
                  <a:t>μ</a:t>
                </a:r>
                <a:r>
                  <a:rPr lang="es-ES" sz="1200" b="0" baseline="0" dirty="0"/>
                  <a:t>g/ml</a:t>
                </a:r>
                <a:endParaRPr lang="es-ES" sz="1200" b="0" dirty="0"/>
              </a:p>
            </c:rich>
          </c:tx>
          <c:layout>
            <c:manualLayout>
              <c:xMode val="edge"/>
              <c:yMode val="edge"/>
              <c:x val="2.505637000391961E-3"/>
              <c:y val="0.316107124236708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294092800"/>
        <c:crosses val="autoZero"/>
        <c:crossBetween val="between"/>
      </c:valAx>
      <c:spPr>
        <a:solidFill>
          <a:srgbClr val="1F497D">
            <a:lumMod val="75000"/>
            <a:alpha val="69000"/>
          </a:srgbClr>
        </a:solidFill>
      </c:spPr>
    </c:plotArea>
    <c:legend>
      <c:legendPos val="r"/>
      <c:layout>
        <c:manualLayout>
          <c:xMode val="edge"/>
          <c:yMode val="edge"/>
          <c:x val="0.19276653851099501"/>
          <c:y val="0.14499555201099301"/>
          <c:w val="0.17901297737468799"/>
          <c:h val="9.2316588160847896E-2"/>
        </c:manualLayout>
      </c:layout>
      <c:overlay val="1"/>
      <c:spPr>
        <a:solidFill>
          <a:schemeClr val="accent1">
            <a:lumMod val="50000"/>
          </a:schemeClr>
        </a:solidFill>
        <a:effectLst>
          <a:outerShdw blurRad="2286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>
              <a:latin typeface="Cambria" pitchFamily="18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35524711156852"/>
          <c:y val="7.6262961776458901E-2"/>
          <c:w val="0.79940767884954"/>
          <c:h val="0.84747394998005499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marker>
            <c:symbol val="none"/>
          </c:marker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BCB-FB43-923B-7BA4E2258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6243584"/>
        <c:axId val="296245120"/>
      </c:lineChart>
      <c:catAx>
        <c:axId val="2962435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96245120"/>
        <c:crosses val="autoZero"/>
        <c:auto val="1"/>
        <c:lblAlgn val="ctr"/>
        <c:lblOffset val="100"/>
        <c:noMultiLvlLbl val="0"/>
      </c:catAx>
      <c:valAx>
        <c:axId val="296245120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alpha val="3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99"/>
            </a:pPr>
            <a:endParaRPr lang="es-ES"/>
          </a:p>
        </c:txPr>
        <c:crossAx val="296243584"/>
        <c:crosses val="autoZero"/>
        <c:crossBetween val="between"/>
        <c:majorUnit val="1"/>
      </c:valAx>
      <c:spPr>
        <a:noFill/>
        <a:ln w="25388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808232948548248E-2"/>
          <c:y val="0.12224263077937038"/>
          <c:w val="0.85236620735138002"/>
          <c:h val="0.79504522630866381"/>
        </c:manualLayout>
      </c:layout>
      <c:pie3DChart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effectLst>
              <a:outerShdw blurRad="88900" sx="54000" sy="54000" algn="ctr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ABA-F649-8111-FC77F5C35FEB}"/>
              </c:ext>
            </c:extLst>
          </c:dPt>
          <c:dPt>
            <c:idx val="1"/>
            <c:bubble3D val="0"/>
            <c:spPr>
              <a:solidFill>
                <a:srgbClr val="A9C571"/>
              </a:solidFill>
              <a:effectLst>
                <a:outerShdw blurRad="88900" sx="54000" sy="54000" algn="ctr" rotWithShape="0">
                  <a:prstClr val="black">
                    <a:alpha val="22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ABA-F649-8111-FC77F5C35FEB}"/>
              </c:ext>
            </c:extLst>
          </c:dPt>
          <c:dPt>
            <c:idx val="2"/>
            <c:bubble3D val="0"/>
            <c:spPr>
              <a:solidFill>
                <a:srgbClr val="A73E3B"/>
              </a:solidFill>
              <a:effectLst>
                <a:outerShdw blurRad="88900" sx="54000" sy="54000" algn="ctr" rotWithShape="0">
                  <a:prstClr val="black">
                    <a:alpha val="22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ABA-F649-8111-FC77F5C35FEB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>
                      <a:solidFill>
                        <a:schemeClr val="tx1"/>
                      </a:solidFill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Drug sensitive</c:v>
                </c:pt>
                <c:pt idx="1">
                  <c:v>Drug tolerant</c:v>
                </c:pt>
                <c:pt idx="2">
                  <c:v>ATI negativos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21</c:v>
                </c:pt>
                <c:pt idx="1">
                  <c:v>42</c:v>
                </c:pt>
                <c:pt idx="2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ABA-F649-8111-FC77F5C35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0832265896182662"/>
          <c:y val="3.9960859487860878E-2"/>
          <c:w val="0.81324302383494507"/>
          <c:h val="0.17756200847132933"/>
        </c:manualLayout>
      </c:layout>
      <c:overlay val="1"/>
      <c:txPr>
        <a:bodyPr/>
        <a:lstStyle/>
        <a:p>
          <a:pPr>
            <a:defRPr sz="1200" b="1" i="1">
              <a:latin typeface="Cambria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200" b="1"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Gothic" pitchFamily="34" charset="0"/>
        </a:defRPr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37145563231101"/>
          <c:y val="0.11693630443630444"/>
          <c:w val="0.81213281443023699"/>
          <c:h val="0.74174118000337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ATI +</c:v>
                </c:pt>
              </c:strCache>
            </c:strRef>
          </c:tx>
          <c:spPr>
            <a:gradFill>
              <a:gsLst>
                <a:gs pos="0">
                  <a:srgbClr val="9CD45E">
                    <a:alpha val="89000"/>
                  </a:srgbClr>
                </a:gs>
                <a:gs pos="50000">
                  <a:srgbClr val="679E2A">
                    <a:alpha val="70000"/>
                  </a:srgbClr>
                </a:gs>
                <a:gs pos="100000">
                  <a:srgbClr val="517D21">
                    <a:alpha val="68000"/>
                  </a:srgbClr>
                </a:gs>
              </a:gsLst>
              <a:lin ang="5400000" scaled="0"/>
            </a:gradFill>
            <a:effectLst>
              <a:outerShdw blurRad="2921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  <a:bevelB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3DC-2E42-8005-5C3806C4CD4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3DC-2E42-8005-5C3806C4CD4F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 i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sto MT" pitchFamily="18" charset="0"/>
                      <a:cs typeface="Arial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sto MT" pitchFamily="18" charset="0"/>
                      <a:ea typeface="+mn-ea"/>
                      <a:cs typeface="Arial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 rtl="0">
                    <a:defRPr lang="es-ES"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sto MT" pitchFamily="18" charset="0"/>
                      <a:ea typeface="+mn-ea"/>
                      <a:cs typeface="Arial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Screening</c:v>
                </c:pt>
                <c:pt idx="1">
                  <c:v>Optimización</c:v>
                </c:pt>
                <c:pt idx="2">
                  <c:v>1 año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76</c:v>
                </c:pt>
                <c:pt idx="1">
                  <c:v>95</c:v>
                </c:pt>
                <c:pt idx="2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3DC-2E42-8005-5C3806C4CD4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ATI -</c:v>
                </c:pt>
              </c:strCache>
            </c:strRef>
          </c:tx>
          <c:spPr>
            <a:gradFill>
              <a:gsLst>
                <a:gs pos="0">
                  <a:srgbClr val="B54441">
                    <a:alpha val="78000"/>
                  </a:srgbClr>
                </a:gs>
                <a:gs pos="35000">
                  <a:srgbClr val="C00000">
                    <a:alpha val="65000"/>
                  </a:srgbClr>
                </a:gs>
                <a:gs pos="100000">
                  <a:srgbClr val="C0504D">
                    <a:lumMod val="50000"/>
                    <a:alpha val="59000"/>
                  </a:srgb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dkEdge">
              <a:bevelT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ES" sz="1400" b="1" i="0" u="none" strike="noStrike" kern="1200" baseline="0">
                    <a:solidFill>
                      <a:srgbClr val="FFFFCC"/>
                    </a:solidFill>
                    <a:latin typeface="Calisto MT" pitchFamily="18" charset="0"/>
                    <a:ea typeface="+mn-ea"/>
                    <a:cs typeface="Arial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Screening</c:v>
                </c:pt>
                <c:pt idx="1">
                  <c:v>Optimización</c:v>
                </c:pt>
                <c:pt idx="2">
                  <c:v>1 año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70</c:v>
                </c:pt>
                <c:pt idx="1">
                  <c:v>85</c:v>
                </c:pt>
                <c:pt idx="2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DC-2E42-8005-5C3806C4CD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5876096"/>
        <c:axId val="295877632"/>
      </c:barChart>
      <c:catAx>
        <c:axId val="29587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Cambria" pitchFamily="18" charset="0"/>
              </a:defRPr>
            </a:pPr>
            <a:endParaRPr lang="es-ES"/>
          </a:p>
        </c:txPr>
        <c:crossAx val="295877632"/>
        <c:crosses val="autoZero"/>
        <c:auto val="1"/>
        <c:lblAlgn val="ctr"/>
        <c:lblOffset val="100"/>
        <c:noMultiLvlLbl val="0"/>
      </c:catAx>
      <c:valAx>
        <c:axId val="295877632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prstClr val="white">
                  <a:alpha val="22000"/>
                </a:prst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Cambria" pitchFamily="18" charset="0"/>
                <a:cs typeface="Arial" pitchFamily="34" charset="0"/>
              </a:defRPr>
            </a:pPr>
            <a:endParaRPr lang="es-ES"/>
          </a:p>
        </c:txPr>
        <c:crossAx val="295876096"/>
        <c:crosses val="autoZero"/>
        <c:crossBetween val="between"/>
        <c:minorUnit val="20"/>
      </c:valAx>
      <c:spPr>
        <a:solidFill>
          <a:schemeClr val="bg2">
            <a:lumMod val="75000"/>
          </a:schemeClr>
        </a:solidFill>
      </c:spPr>
    </c:plotArea>
    <c:legend>
      <c:legendPos val="t"/>
      <c:layout>
        <c:manualLayout>
          <c:xMode val="edge"/>
          <c:yMode val="edge"/>
          <c:x val="0.1347301916571074"/>
          <c:y val="0.10368944161828378"/>
          <c:w val="0.28208780419398971"/>
          <c:h val="0.11818491467881712"/>
        </c:manualLayout>
      </c:layout>
      <c:overlay val="0"/>
      <c:txPr>
        <a:bodyPr/>
        <a:lstStyle/>
        <a:p>
          <a:pPr>
            <a:defRPr sz="1200">
              <a:latin typeface="Calisto MT" pitchFamily="18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29471996151901E-2"/>
          <c:y val="8.7554731344398506E-2"/>
          <c:w val="0.86906016200235103"/>
          <c:h val="0.809001051524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AZA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7150" h="444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EA-B44D-86AE-059CFAD6C0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6 meses</c:v>
                </c:pt>
                <c:pt idx="1">
                  <c:v>1 año</c:v>
                </c:pt>
                <c:pt idx="2">
                  <c:v>2 años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90</c:v>
                </c:pt>
                <c:pt idx="1">
                  <c:v>85</c:v>
                </c:pt>
                <c:pt idx="2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EA-B44D-86AE-059CFAD6C09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Placebo</c:v>
                </c:pt>
              </c:strCache>
            </c:strRef>
          </c:tx>
          <c:spPr>
            <a:gradFill flip="none" rotWithShape="1">
              <a:gsLst>
                <a:gs pos="0">
                  <a:srgbClr val="DDEBCF">
                    <a:alpha val="71000"/>
                  </a:srgbClr>
                </a:gs>
                <a:gs pos="50000">
                  <a:srgbClr val="9CB86E">
                    <a:alpha val="73000"/>
                  </a:srgbClr>
                </a:gs>
                <a:gs pos="100000">
                  <a:srgbClr val="156B13">
                    <a:alpha val="67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s-ES" sz="1197" b="1" i="0" u="none" strike="noStrike" kern="1200" baseline="0">
                    <a:solidFill>
                      <a:srgbClr val="FFFF9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Hoja1!$A$2:$A$4</c:f>
              <c:strCache>
                <c:ptCount val="3"/>
                <c:pt idx="0">
                  <c:v>6 meses</c:v>
                </c:pt>
                <c:pt idx="1">
                  <c:v>1 año</c:v>
                </c:pt>
                <c:pt idx="2">
                  <c:v>2 años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76</c:v>
                </c:pt>
                <c:pt idx="1">
                  <c:v>62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352576"/>
        <c:axId val="83359616"/>
      </c:barChart>
      <c:catAx>
        <c:axId val="8335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99" b="1" i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defRPr>
            </a:pPr>
            <a:endParaRPr lang="es-ES"/>
          </a:p>
        </c:txPr>
        <c:crossAx val="83359616"/>
        <c:crosses val="autoZero"/>
        <c:auto val="1"/>
        <c:lblAlgn val="ctr"/>
        <c:lblOffset val="100"/>
        <c:noMultiLvlLbl val="0"/>
      </c:catAx>
      <c:valAx>
        <c:axId val="83359616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9"/>
            </a:pPr>
            <a:endParaRPr lang="es-ES"/>
          </a:p>
        </c:txPr>
        <c:crossAx val="83352576"/>
        <c:crosses val="autoZero"/>
        <c:crossBetween val="between"/>
        <c:majorUnit val="20"/>
      </c:valAx>
      <c:spPr>
        <a:solidFill>
          <a:schemeClr val="accent1">
            <a:lumMod val="75000"/>
            <a:alpha val="56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29471996151901E-2"/>
          <c:y val="8.7554731344398506E-2"/>
          <c:w val="0.86906016200235103"/>
          <c:h val="0.809001051524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AZA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7150" h="444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EA-B44D-86AE-059CFAD6C0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6 meses</c:v>
                </c:pt>
                <c:pt idx="1">
                  <c:v>1 año</c:v>
                </c:pt>
                <c:pt idx="2">
                  <c:v>2 años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15</c:v>
                </c:pt>
                <c:pt idx="1">
                  <c:v>20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EA-B44D-86AE-059CFAD6C09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Placebo</c:v>
                </c:pt>
              </c:strCache>
            </c:strRef>
          </c:tx>
          <c:spPr>
            <a:gradFill flip="none" rotWithShape="1">
              <a:gsLst>
                <a:gs pos="0">
                  <a:srgbClr val="DDEBCF">
                    <a:alpha val="71000"/>
                  </a:srgbClr>
                </a:gs>
                <a:gs pos="50000">
                  <a:srgbClr val="9CB86E">
                    <a:alpha val="73000"/>
                  </a:srgbClr>
                </a:gs>
                <a:gs pos="100000">
                  <a:srgbClr val="156B13">
                    <a:alpha val="67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s-ES" sz="1197" b="1" i="0" u="none" strike="noStrike" kern="1200" baseline="0">
                    <a:solidFill>
                      <a:srgbClr val="FFFF9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Hoja1!$A$2:$A$4</c:f>
              <c:strCache>
                <c:ptCount val="3"/>
                <c:pt idx="0">
                  <c:v>6 meses</c:v>
                </c:pt>
                <c:pt idx="1">
                  <c:v>1 año</c:v>
                </c:pt>
                <c:pt idx="2">
                  <c:v>2 años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32</c:v>
                </c:pt>
                <c:pt idx="1">
                  <c:v>41</c:v>
                </c:pt>
                <c:pt idx="2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226240"/>
        <c:axId val="191228544"/>
      </c:barChart>
      <c:catAx>
        <c:axId val="19122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99" b="1" i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defRPr>
            </a:pPr>
            <a:endParaRPr lang="es-ES"/>
          </a:p>
        </c:txPr>
        <c:crossAx val="191228544"/>
        <c:crosses val="autoZero"/>
        <c:auto val="1"/>
        <c:lblAlgn val="ctr"/>
        <c:lblOffset val="100"/>
        <c:noMultiLvlLbl val="0"/>
      </c:catAx>
      <c:valAx>
        <c:axId val="191228544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9"/>
            </a:pPr>
            <a:endParaRPr lang="es-ES"/>
          </a:p>
        </c:txPr>
        <c:crossAx val="191226240"/>
        <c:crosses val="autoZero"/>
        <c:crossBetween val="between"/>
        <c:majorUnit val="20"/>
      </c:valAx>
      <c:spPr>
        <a:solidFill>
          <a:schemeClr val="accent1">
            <a:lumMod val="75000"/>
            <a:alpha val="56000"/>
          </a:schemeClr>
        </a:solidFill>
      </c:spPr>
    </c:plotArea>
    <c:legend>
      <c:legendPos val="r"/>
      <c:layout>
        <c:manualLayout>
          <c:xMode val="edge"/>
          <c:yMode val="edge"/>
          <c:x val="0.31457080598648246"/>
          <c:y val="8.9039800624291052E-2"/>
          <c:w val="0.4383687162778947"/>
          <c:h val="0.11108936304097636"/>
        </c:manualLayout>
      </c:layout>
      <c:overlay val="1"/>
      <c:spPr>
        <a:solidFill>
          <a:schemeClr val="bg2">
            <a:lumMod val="50000"/>
          </a:schemeClr>
        </a:solidFill>
        <a:effectLst>
          <a:outerShdw blurRad="342900" sx="102000" sy="102000" algn="ctr" rotWithShape="0">
            <a:prstClr val="black">
              <a:alpha val="40000"/>
            </a:prstClr>
          </a:outerShdw>
          <a:softEdge rad="31750"/>
        </a:effectLst>
      </c:spPr>
      <c:txPr>
        <a:bodyPr/>
        <a:lstStyle/>
        <a:p>
          <a:pPr>
            <a:defRPr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796"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56356398902127"/>
          <c:y val="8.7554731344398506E-2"/>
          <c:w val="0.80542606016251761"/>
          <c:h val="0.72487908807628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Mayo 0</c:v>
                </c:pt>
              </c:strCache>
            </c:strRef>
          </c:tx>
          <c:spPr>
            <a:gradFill>
              <a:gsLst>
                <a:gs pos="0">
                  <a:srgbClr val="B54441">
                    <a:alpha val="81000"/>
                  </a:srgbClr>
                </a:gs>
                <a:gs pos="35000">
                  <a:srgbClr val="C00000">
                    <a:alpha val="69000"/>
                  </a:srgbClr>
                </a:gs>
                <a:gs pos="100000">
                  <a:srgbClr val="C0504D">
                    <a:lumMod val="50000"/>
                    <a:alpha val="84000"/>
                  </a:srgbClr>
                </a:gs>
              </a:gsLst>
              <a:lin ang="5400000" scaled="1"/>
            </a:gradFill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7150" h="44450"/>
            </a:sp3d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54441">
                      <a:alpha val="81000"/>
                    </a:srgbClr>
                  </a:gs>
                  <a:gs pos="35000">
                    <a:srgbClr val="C00000">
                      <a:alpha val="69000"/>
                    </a:srgbClr>
                  </a:gs>
                  <a:gs pos="100000">
                    <a:srgbClr val="C0504D">
                      <a:lumMod val="50000"/>
                      <a:alpha val="84000"/>
                    </a:srgbClr>
                  </a:gs>
                </a:gsLst>
                <a:lin ang="5400000" scaled="1"/>
                <a:tileRect/>
              </a:gradFill>
              <a:effectLst>
                <a:outerShdw blurRad="3683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7150" h="444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EA-B44D-86AE-059CFAD6C0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1">
                    <a:solidFill>
                      <a:srgbClr val="FFFF99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Cambiar de biológico</c:v>
                </c:pt>
                <c:pt idx="1">
                  <c:v>Aumentar la dosis de IFX</c:v>
                </c:pt>
                <c:pt idx="2">
                  <c:v>Acortar intervalo</c:v>
                </c:pt>
                <c:pt idx="3">
                  <c:v>Añadir MTX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45</c:v>
                </c:pt>
                <c:pt idx="1">
                  <c:v>20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EA-B44D-86AE-059CFAD6C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614720"/>
        <c:axId val="297616512"/>
      </c:barChart>
      <c:catAx>
        <c:axId val="29761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99" b="1" i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defRPr>
            </a:pPr>
            <a:endParaRPr lang="es-ES"/>
          </a:p>
        </c:txPr>
        <c:crossAx val="297616512"/>
        <c:crosses val="autoZero"/>
        <c:auto val="1"/>
        <c:lblAlgn val="ctr"/>
        <c:lblOffset val="100"/>
        <c:noMultiLvlLbl val="0"/>
      </c:catAx>
      <c:valAx>
        <c:axId val="297616512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4BACC6">
                  <a:lumMod val="40000"/>
                  <a:lumOff val="60000"/>
                  <a:alpha val="19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9"/>
            </a:pPr>
            <a:endParaRPr lang="es-ES"/>
          </a:p>
        </c:txPr>
        <c:crossAx val="297614720"/>
        <c:crosses val="autoZero"/>
        <c:crossBetween val="between"/>
        <c:majorUnit val="20"/>
      </c:valAx>
      <c:spPr>
        <a:solidFill>
          <a:schemeClr val="accent1">
            <a:lumMod val="75000"/>
            <a:alpha val="56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583C716-4612-4278-815F-D4D2D39736CE}" type="datetimeFigureOut">
              <a:rPr lang="es-ES"/>
              <a:pPr>
                <a:defRPr/>
              </a:pPr>
              <a:t>10/06/2018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7AFA358-BDF7-4069-BF72-32416A7447F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67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3593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Chaparro ADA: 9,1 Tu1990 DDW 2016</a:t>
            </a:r>
          </a:p>
          <a:p>
            <a:pPr>
              <a:spcBef>
                <a:spcPct val="0"/>
              </a:spcBef>
            </a:pPr>
            <a:r>
              <a:rPr lang="es-ES"/>
              <a:t>Morira cortes para normalización de PCR5,57 y para normalización de albúmina 6,95.</a:t>
            </a:r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EE74800-EC09-485F-8137-4F91AFB9B019}" type="slidenum">
              <a:rPr lang="es-ES"/>
              <a:pPr eaLnBrk="1" hangingPunct="1"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dirty="0"/>
              <a:t>80-90% consiguen MH con niveles de 6-10 para IFX y de 8-12 para ADA. La mayoría EC</a:t>
            </a:r>
            <a:r>
              <a:rPr lang="es-ES" baseline="0" dirty="0"/>
              <a:t> (34 CU).</a:t>
            </a:r>
            <a:endParaRPr lang="es-ES" dirty="0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3AB736D-296C-4198-9B45-23EEE4D7CC69}" type="slidenum">
              <a:rPr lang="es-ES"/>
              <a:pPr eaLnBrk="1" hangingPunct="1"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dirty="0" err="1"/>
              <a:t>Tto</a:t>
            </a:r>
            <a:r>
              <a:rPr lang="es-ES" dirty="0"/>
              <a:t> combinado no alcanza significación. Niveles &gt;=10 mayor </a:t>
            </a:r>
            <a:r>
              <a:rPr lang="es-ES" dirty="0" err="1"/>
              <a:t>prob</a:t>
            </a:r>
            <a:r>
              <a:rPr lang="es-ES" dirty="0"/>
              <a:t> de cierre</a:t>
            </a:r>
            <a:r>
              <a:rPr lang="es-ES" baseline="0" dirty="0"/>
              <a:t> en </a:t>
            </a:r>
            <a:r>
              <a:rPr lang="es-ES" baseline="0" dirty="0" err="1"/>
              <a:t>multivariante</a:t>
            </a:r>
            <a:r>
              <a:rPr lang="es-ES" baseline="0" dirty="0"/>
              <a:t>. No calculan nivel optimo en ROC.</a:t>
            </a:r>
            <a:endParaRPr lang="es-ES" dirty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CCEBA54-867D-4A27-B0F9-46B36D6EA686}" type="slidenum">
              <a:rPr lang="es-ES"/>
              <a:pPr eaLnBrk="1" hangingPunct="1"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¿Duración de la respuesta conseguida? ¿No pasará igual que con el segundo anti-TNF tras inmunogenicidad con el primero?</a:t>
            </a:r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CD47B85-848F-496D-932E-E09DDE8109F4}" type="slidenum">
              <a:rPr lang="es-ES"/>
              <a:pPr eaLnBrk="1" hangingPunct="1"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ATI por Test </a:t>
            </a:r>
            <a:r>
              <a:rPr lang="es-ES" dirty="0" err="1"/>
              <a:t>drug</a:t>
            </a:r>
            <a:r>
              <a:rPr lang="es-ES" dirty="0"/>
              <a:t> sensible no predicen</a:t>
            </a:r>
            <a:r>
              <a:rPr lang="es-ES" baseline="0" dirty="0"/>
              <a:t> éxito de intensificación.</a:t>
            </a:r>
          </a:p>
          <a:p>
            <a:r>
              <a:rPr lang="es-ES" baseline="0" dirty="0"/>
              <a:t>Al año no diferencias en la eficacia de las pautas.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95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90F14E6-F21D-453D-8C4C-A09398A15E4D}" type="slidenum">
              <a:rPr lang="es-ES"/>
              <a:pPr eaLnBrk="1" hangingPunct="1"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Comentar</a:t>
            </a:r>
            <a:r>
              <a:rPr lang="es-ES" baseline="0" dirty="0" smtClean="0"/>
              <a:t> que las diferencias en coste son del 15% (a expensas de menos intensificaciones pero el resultado final es el mismo).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L, Pugliese D,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Panici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Tonucci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Berrino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Tolusso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Basile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M, et al.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Therapeutic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monitoring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cost-effective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clinically-based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approach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management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response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infliximab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inflammatory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bowel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observational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</a:t>
            </a:r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-centre </a:t>
            </a:r>
            <a:r>
              <a:rPr lang="es-E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</a:t>
            </a:r>
            <a:r>
              <a:rPr lang="es-E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</a:t>
            </a:r>
            <a:r>
              <a:rPr lang="es-E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Crohn's</a:t>
            </a:r>
            <a:r>
              <a:rPr lang="es-E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colitis. 2018. 10.1093/</a:t>
            </a:r>
            <a:r>
              <a:rPr lang="es-E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ecco-jcc</a:t>
            </a:r>
            <a:r>
              <a:rPr lang="es-E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/jjy076  29860436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689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Semana 6 actitud.</a:t>
            </a:r>
          </a:p>
          <a:p>
            <a:pPr>
              <a:spcBef>
                <a:spcPct val="0"/>
              </a:spcBef>
            </a:pPr>
            <a:r>
              <a:rPr lang="es-ES"/>
              <a:t>Alguno dosis mas altas de 10 mg/kg?</a:t>
            </a:r>
          </a:p>
          <a:p>
            <a:pPr>
              <a:spcBef>
                <a:spcPct val="0"/>
              </a:spcBef>
            </a:pPr>
            <a:r>
              <a:rPr lang="es-ES"/>
              <a:t>Mecanismo implicado</a:t>
            </a:r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A4EB12E-5A2E-43F6-A294-3E39C41EC41E}" type="slidenum">
              <a:rPr lang="es-ES"/>
              <a:pPr eaLnBrk="1" hangingPunct="1"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Niveles semanas 2,6,14, 30 y 54.</a:t>
            </a:r>
          </a:p>
          <a:p>
            <a:pPr>
              <a:spcBef>
                <a:spcPct val="0"/>
              </a:spcBef>
            </a:pPr>
            <a:r>
              <a:rPr lang="es-ES"/>
              <a:t>Otros hallazgos: Exposición previa a anti-TNF peores resultados en sem 54 y presencia de Ac  en sem 14 predictivos de no respuesta sem 30.</a:t>
            </a:r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6D06DCB-7ED9-46AD-85BF-DF257DAC8A83}" type="slidenum">
              <a:rPr lang="es-ES"/>
              <a:pPr eaLnBrk="1" hangingPunct="1"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STMH se valora en la semana 10-14.</a:t>
            </a:r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6EE863-4BA1-401B-853D-35CC98C5E41B}" type="slidenum">
              <a:rPr lang="es-ES"/>
              <a:pPr eaLnBrk="1" hangingPunct="1"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623F39-BFE9-48B2-A1A2-852DE5F181E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68% EC</a:t>
            </a:r>
          </a:p>
          <a:p>
            <a:r>
              <a:rPr lang="es-ES" dirty="0"/>
              <a:t>Otros factores identificados:</a:t>
            </a:r>
            <a:r>
              <a:rPr lang="es-ES" baseline="0" dirty="0"/>
              <a:t> ADA previo, monoterapia, índice de actividad elevado en CU, cirugía EC previa.</a:t>
            </a:r>
          </a:p>
          <a:p>
            <a:r>
              <a:rPr lang="es-ES" baseline="0" dirty="0"/>
              <a:t>Posibles actuaciones: Combinado siempre, aumentar dosis.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3089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Media de dosis 5 mg/kg cada 8 semanas.</a:t>
            </a:r>
          </a:p>
        </p:txBody>
      </p:sp>
      <p:sp>
        <p:nvSpPr>
          <p:cNvPr id="952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EDD514C-67A9-4688-AAE1-96DD379DCACD}" type="slidenum">
              <a:rPr lang="es-ES"/>
              <a:pPr eaLnBrk="1" hangingPunct="1"/>
              <a:t>56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Tiempo con niveles por debajo de 1,, control continuado mas que en un punto concreto. Punto de corte no adecuado (3) para curación mucosa, a largo plazo la ventaja de los niveles se diluye porque en 2-4 meses a se ha hecho switch por falta de eficacia.</a:t>
            </a:r>
          </a:p>
        </p:txBody>
      </p:sp>
      <p:sp>
        <p:nvSpPr>
          <p:cNvPr id="962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2A66B88-0BDB-479A-BFC2-F1DD7176C2F6}" type="slidenum">
              <a:rPr lang="es-ES">
                <a:solidFill>
                  <a:srgbClr val="000000"/>
                </a:solidFill>
              </a:rPr>
              <a:pPr eaLnBrk="1" hangingPunct="1"/>
              <a:t>58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Análisis multivariante laestrategia proactiva es un factor de fallo de tratamiento (cirugía por EII, retirada de tto por pérdida de respuesta o efecto adverso); cirugía, hospitalización y reacción adversa grave.</a:t>
            </a:r>
          </a:p>
        </p:txBody>
      </p:sp>
      <p:sp>
        <p:nvSpPr>
          <p:cNvPr id="972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B2B3C69-C383-4EB2-8EA3-344492C6EA1C}" type="slidenum">
              <a:rPr lang="es-ES"/>
              <a:pPr eaLnBrk="1" hangingPunct="1"/>
              <a:t>62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pacientes con ATI</a:t>
            </a:r>
            <a:r>
              <a:rPr lang="es-ES" baseline="0" dirty="0"/>
              <a:t> negativos los niveles son independientes de las </a:t>
            </a:r>
            <a:r>
              <a:rPr lang="es-ES" baseline="0" dirty="0" err="1"/>
              <a:t>tiopurinas</a:t>
            </a:r>
            <a:r>
              <a:rPr lang="es-ES" baseline="0" dirty="0"/>
              <a:t> (</a:t>
            </a:r>
            <a:r>
              <a:rPr lang="es-ES" baseline="0" dirty="0" err="1"/>
              <a:t>Mogensen</a:t>
            </a:r>
            <a:r>
              <a:rPr lang="es-ES" baseline="0" dirty="0"/>
              <a:t> JCC 2017).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244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69% de desintensificaciones con éxito. Media de niveles 15 en los desintensificados.</a:t>
            </a:r>
          </a:p>
        </p:txBody>
      </p:sp>
      <p:sp>
        <p:nvSpPr>
          <p:cNvPr id="983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BC2AD0E-B177-4B1E-AB30-61641A97AA30}" type="slidenum">
              <a:rPr lang="es-ES"/>
              <a:pPr eaLnBrk="1" hangingPunct="1"/>
              <a:t>70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Sem</a:t>
            </a:r>
            <a:r>
              <a:rPr lang="es-ES" dirty="0"/>
              <a:t> 44 solo</a:t>
            </a:r>
            <a:r>
              <a:rPr lang="es-ES" baseline="0" dirty="0"/>
              <a:t> significativa el intervalo cada 6 semanas, punto de corte 0,66.</a:t>
            </a:r>
          </a:p>
          <a:p>
            <a:r>
              <a:rPr lang="es-ES" baseline="0" dirty="0"/>
              <a:t>5,3% si no mantenimiento (tras dosis única de inducción).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167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Promehteus</a:t>
            </a:r>
            <a:r>
              <a:rPr lang="es-ES" dirty="0"/>
              <a:t> Canadá</a:t>
            </a:r>
            <a:r>
              <a:rPr lang="es-ES" baseline="0" dirty="0"/>
              <a:t> y Tel Aviv. No relación entre eficacia y niveles en la semana 10. S=67% y E 70%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602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 2,4%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FA358-BDF7-4069-BF72-32416A7447F4}" type="slidenum">
              <a:rPr lang="es-ES" smtClean="0"/>
              <a:pPr>
                <a:defRPr/>
              </a:pPr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8813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Chaparro ADA: 9,1 Tu1990 DDW 2016</a:t>
            </a:r>
          </a:p>
          <a:p>
            <a:pPr>
              <a:spcBef>
                <a:spcPct val="0"/>
              </a:spcBef>
            </a:pPr>
            <a:r>
              <a:rPr lang="es-ES"/>
              <a:t>Morira cortes para normalización de PCR5,57 y para normalización de albúmina 6,95.</a:t>
            </a:r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EE74800-EC09-485F-8137-4F91AFB9B019}" type="slidenum">
              <a:rPr lang="es-ES"/>
              <a:pPr eaLnBrk="1" hangingPunct="1"/>
              <a:t>81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Prácticamente ya es grave con un</a:t>
            </a:r>
            <a:r>
              <a:rPr lang="es-ES" baseline="0" dirty="0"/>
              <a:t> criterio de afectación sistémica y las 6 ó más deposiciones al día con sangre. Comentario sobre el reciente consenso ECCO sobre CU que también elige el </a:t>
            </a:r>
            <a:r>
              <a:rPr lang="es-ES" baseline="0" dirty="0" err="1"/>
              <a:t>Truelove-Witts</a:t>
            </a:r>
            <a:r>
              <a:rPr lang="es-ES" baseline="0" dirty="0"/>
              <a:t> como índice para valorar la actividad.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51BA-FD34-FD45-BC71-8BB5EAB77D11}" type="slidenum">
              <a:rPr lang="es-ES_tradnl" smtClean="0"/>
              <a:pPr/>
              <a:t>4</a:t>
            </a:fld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Comentario</a:t>
            </a:r>
            <a:r>
              <a:rPr lang="es-ES" baseline="0" dirty="0"/>
              <a:t> sobre la actividad.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51BA-FD34-FD45-BC71-8BB5EAB77D11}" type="slidenum">
              <a:rPr lang="es-ES_tradnl" smtClean="0"/>
              <a:pPr/>
              <a:t>5</a:t>
            </a:fld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Con o sin</a:t>
            </a:r>
            <a:r>
              <a:rPr lang="es-ES" baseline="0" dirty="0"/>
              <a:t> relación con la actividad de la enfermedad.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51BA-FD34-FD45-BC71-8BB5EAB77D11}" type="slidenum">
              <a:rPr lang="es-ES_tradnl" smtClean="0"/>
              <a:pPr/>
              <a:t>6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Comentar</a:t>
            </a:r>
            <a:r>
              <a:rPr lang="es-ES" baseline="0" dirty="0"/>
              <a:t> el tiempo medio en un estudio reciente hasta la complicación que e de 8 meses.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94B37-D5DC-4E19-8067-C4D565D175C0}" type="slidenum">
              <a:rPr lang="es-ES" smtClean="0">
                <a:solidFill>
                  <a:prstClr val="black"/>
                </a:solidFill>
              </a:rPr>
              <a:pPr/>
              <a:t>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1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Comentar</a:t>
            </a:r>
            <a:r>
              <a:rPr lang="es-ES" baseline="0" dirty="0"/>
              <a:t> el tiempo medio en un estudio reciente hasta la complicación que e de 8 meses.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94B37-D5DC-4E19-8067-C4D565D175C0}" type="slidenum">
              <a:rPr lang="es-ES" smtClean="0">
                <a:solidFill>
                  <a:prstClr val="black"/>
                </a:solidFill>
              </a:rPr>
              <a:pPr/>
              <a:t>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1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/>
              <a:t>Decir que hay varios, propios de centros de investigación como Lovaina, Amsterdam, o comerciales como el francés el promonitor español o el de Prometheus (el ELISA no el HSMA). 72% en el SONIC de indeterminados.</a:t>
            </a:r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FC8B2477-0544-4D4C-978E-D11248ED0570}" type="slidenum">
              <a:rPr lang="es-ES"/>
              <a:pPr eaLnBrk="1" hangingPunct="1"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829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2EAEC68-A9A5-4550-B198-8E45D391978C}" type="slidenum">
              <a:rPr lang="es-ES"/>
              <a:pPr eaLnBrk="1" hangingPunct="1"/>
              <a:t>19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967A269-5368-424D-A507-0F8317BF1232}" type="datetimeFigureOut">
              <a:rPr lang="es-ES"/>
              <a:pPr>
                <a:defRPr/>
              </a:pPr>
              <a:t>10/06/2018</a:t>
            </a:fld>
            <a:endParaRPr lang="es-ES"/>
          </a:p>
        </p:txBody>
      </p:sp>
      <p:sp>
        <p:nvSpPr>
          <p:cNvPr id="3" name="2 Rectángulo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3E0EFBB-C3B1-4E85-B752-5162C306EF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4" name="3 Rectángulo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 defTabSz="45720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>
                    <a:alpha val="100000"/>
                  </a:srgbClr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42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F6E537-4B2C-43AA-B185-9860EF17710B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10/06/2018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Rectángulo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F755A1-C431-4DFB-BA3B-53D51070F511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Rectángulo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 eaLnBrk="1" hangingPunct="1">
              <a:defRPr sz="1200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2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CA70E318-1C15-4A39-8E12-7436A006257E}" type="datetimeFigureOut">
              <a:rPr lang="es-ES"/>
              <a:pPr>
                <a:defRPr/>
              </a:pPr>
              <a:t>10/06/2018</a:t>
            </a:fld>
            <a:endParaRPr lang="es-ES"/>
          </a:p>
        </p:txBody>
      </p:sp>
      <p:sp>
        <p:nvSpPr>
          <p:cNvPr id="1029" name="1028 Marcador de pie de página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ctr" compatLnSpc="1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>
                    <a:alpha val="100000"/>
                  </a:srgb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867DDAD-7336-403E-A4D2-C780F4227F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marL="342900" indent="-342900" algn="ctr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marL="342900" indent="-342900" algn="ctr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2pPr>
      <a:lvl3pPr marL="342900" indent="-342900" algn="ctr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3pPr>
      <a:lvl4pPr marL="342900" indent="-342900" algn="ctr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4pPr>
      <a:lvl5pPr marL="342900" indent="-342900" algn="ctr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5pPr>
      <a:lvl6pPr marL="8001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6pPr>
      <a:lvl7pPr marL="12573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7pPr>
      <a:lvl8pPr marL="17145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8pPr>
      <a:lvl9pPr marL="21717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anchor="ctr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wrap="square" lIns="91440" tIns="45720" rIns="91440" bIns="45720" anchor="t" compatLnSpc="1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05F6E537-4B2C-43AA-B185-9860EF17710B}" type="datetimeFigureOut">
              <a:rPr lang="es-ES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defTabSz="914400">
                <a:defRPr/>
              </a:pPr>
              <a:t>10/06/2018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1029" name="1028 Marcador de pie de página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ctr" compatLnSpc="1"/>
          <a:lstStyle>
            <a:lvl1pPr algn="ctr" eaLnBrk="1" hangingPunct="1">
              <a:defRPr sz="1200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s-ES">
              <a:latin typeface="Calibri"/>
              <a:ea typeface="+mn-ea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2969072C-3E68-4FEF-A265-45615B3B53CC}" type="slidenum">
              <a:rPr lang="es-ES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defTabSz="914400"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2691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marL="342900" indent="-342900" algn="ctr" defTabSz="-13873163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>
              <a:alpha val="100000"/>
            </a:schemeClr>
          </a:solidFill>
          <a:latin typeface="+mj-lt"/>
          <a:ea typeface="+mj-ea"/>
          <a:cs typeface="+mj-cs"/>
        </a:defRPr>
      </a:lvl1pPr>
      <a:lvl2pPr marL="3429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2pPr>
      <a:lvl3pPr marL="3429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3pPr>
      <a:lvl4pPr marL="3429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4pPr>
      <a:lvl5pPr marL="3429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5pPr>
      <a:lvl6pPr marL="8001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6pPr>
      <a:lvl7pPr marL="12573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7pPr>
      <a:lvl8pPr marL="17145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8pPr>
      <a:lvl9pPr marL="2171700" indent="-342900" algn="ctr" defTabSz="-13873163" eaLnBrk="0" fontAlgn="base" hangingPunct="0">
        <a:spcBef>
          <a:spcPct val="0"/>
        </a:spcBef>
        <a:spcAft>
          <a:spcPct val="0"/>
        </a:spcAft>
        <a:defRPr sz="4400">
          <a:solidFill>
            <a:schemeClr val="tx1">
              <a:alpha val="100000"/>
            </a:schemeClr>
          </a:solidFill>
          <a:latin typeface="Calibri"/>
        </a:defRPr>
      </a:lvl9pPr>
    </p:titleStyle>
    <p:bodyStyle>
      <a:lvl1pPr marL="342900" indent="-342900" algn="l" defTabSz="-13873163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3200"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1pPr>
      <a:lvl2pPr marL="742950" indent="-285750" algn="l" defTabSz="-13873163" eaLnBrk="0" fontAlgn="base" hangingPunct="0">
        <a:spcBef>
          <a:spcPct val="20000"/>
        </a:spcBef>
        <a:spcAft>
          <a:spcPct val="0"/>
        </a:spcAft>
        <a:buFont typeface="Arial"/>
        <a:buChar char="–"/>
        <a:defRPr sz="2800"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2pPr>
      <a:lvl3pPr marL="1143000" indent="-228600" algn="l" defTabSz="-13873163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3pPr>
      <a:lvl4pPr marL="1600200" indent="-228600" algn="l" defTabSz="-13873163" eaLnBrk="0" fontAlgn="base" hangingPunct="0">
        <a:spcBef>
          <a:spcPct val="20000"/>
        </a:spcBef>
        <a:spcAft>
          <a:spcPct val="0"/>
        </a:spcAft>
        <a:buFont typeface="Arial"/>
        <a:buChar char="–"/>
        <a:defRPr sz="2000"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4pPr>
      <a:lvl5pPr marL="2057400" indent="-228600" algn="l" defTabSz="-13873163" eaLnBrk="0" fontAlgn="base" hangingPunct="0">
        <a:spcBef>
          <a:spcPct val="20000"/>
        </a:spcBef>
        <a:spcAft>
          <a:spcPct val="0"/>
        </a:spcAft>
        <a:buFont typeface="Arial"/>
        <a:buChar char="»"/>
        <a:defRPr sz="2000"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5pPr>
      <a:lvl6pPr marL="25146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 kern="1200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.gif"/><Relationship Id="rId4" Type="http://schemas.openxmlformats.org/officeDocument/2006/relationships/image" Target="../media/image30.jpe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3.gif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65.png"/><Relationship Id="rId4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1.png"/><Relationship Id="rId9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3.gif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70.gif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gif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chart" Target="../charts/chart12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gif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91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2.png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image" Target="../media/image121.png"/><Relationship Id="rId4" Type="http://schemas.openxmlformats.org/officeDocument/2006/relationships/oleObject" Target="../embeddings/oleObject5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.png"/><Relationship Id="rId4" Type="http://schemas.openxmlformats.org/officeDocument/2006/relationships/image" Target="../media/image15.jpeg"/><Relationship Id="rId9" Type="http://schemas.openxmlformats.org/officeDocument/2006/relationships/image" Target="../media/image20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27.png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3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4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image" Target="../media/image132.png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oleObject" Target="../embeddings/oleObject9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3.gif"/><Relationship Id="rId4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.png"/><Relationship Id="rId4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1.png"/><Relationship Id="rId5" Type="http://schemas.openxmlformats.org/officeDocument/2006/relationships/image" Target="../media/image1.png"/><Relationship Id="rId4" Type="http://schemas.openxmlformats.org/officeDocument/2006/relationships/image" Target="../media/image15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073457" y="5718938"/>
            <a:ext cx="1705942" cy="743026"/>
          </a:xfrm>
          <a:prstGeom prst="rect">
            <a:avLst/>
          </a:prstGeom>
          <a:solidFill>
            <a:schemeClr val="accent1">
              <a:shade val="5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tIns="93600" bIns="93600" rtlCol="0">
            <a:spAutoFit/>
            <a:scene3d>
              <a:camera prst="orthographicFront"/>
              <a:lightRig rig="twoPt" dir="t"/>
            </a:scene3d>
            <a:sp3d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</a:rPr>
              <a:t>F Muñoz</a:t>
            </a:r>
            <a:endParaRPr lang="es-ES_tradnl" sz="3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entury Gothic"/>
              <a:ea typeface="+mn-ea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dirty="0" smtClean="0">
                <a:solidFill>
                  <a:prstClr val="white"/>
                </a:solidFill>
                <a:latin typeface="Century Gothic"/>
                <a:ea typeface="+mn-ea"/>
              </a:rPr>
              <a:t>11/06/2018</a:t>
            </a:r>
            <a:endParaRPr lang="es-ES" sz="1600" dirty="0">
              <a:solidFill>
                <a:prstClr val="white"/>
              </a:solidFill>
              <a:latin typeface="Century Gothic"/>
              <a:ea typeface="+mn-ea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57317" y="366789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7" name="Rectángulo 13"/>
          <p:cNvSpPr/>
          <p:nvPr/>
        </p:nvSpPr>
        <p:spPr>
          <a:xfrm>
            <a:off x="377951" y="2424995"/>
            <a:ext cx="8401447" cy="1811723"/>
          </a:xfrm>
          <a:prstGeom prst="rect">
            <a:avLst/>
          </a:prstGeom>
          <a:solidFill>
            <a:srgbClr val="44546A">
              <a:lumMod val="20000"/>
              <a:lumOff val="8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kern="0" dirty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147917" y="2561423"/>
            <a:ext cx="8683891" cy="822515"/>
          </a:xfrm>
          <a:prstGeom prst="rect">
            <a:avLst/>
          </a:prstGeom>
          <a:noFill/>
          <a:effectLst>
            <a:outerShdw blurRad="3937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180000" tIns="36000" rIns="72000" bIns="10800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44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_tradnl" sz="36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ONITORIZACIÓN</a:t>
            </a:r>
            <a:r>
              <a:rPr lang="es-ES_tradnl" sz="44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D</a:t>
            </a:r>
            <a:r>
              <a:rPr lang="es-ES_tradnl" sz="36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E</a:t>
            </a:r>
            <a:r>
              <a:rPr lang="es-ES_tradnl" sz="44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4400" b="1" kern="0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B</a:t>
            </a:r>
            <a:r>
              <a:rPr lang="es-ES_tradnl" sz="3600" b="1" kern="0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IOLÓGICOS</a:t>
            </a:r>
            <a:endParaRPr lang="es-ES" sz="900" i="1" kern="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54846" y="3322440"/>
            <a:ext cx="56800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b="1" kern="0" spc="15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3200" b="1" kern="0" spc="15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SPECTOS </a:t>
            </a:r>
            <a:r>
              <a:rPr lang="es-ES" sz="4000" b="1" kern="0" spc="15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3200" b="1" kern="0" spc="15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RÁCTICOS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46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000100" y="1120843"/>
            <a:ext cx="7391418" cy="5091580"/>
          </a:xfrm>
          <a:prstGeom prst="rect">
            <a:avLst/>
          </a:prstGeom>
          <a:solidFill>
            <a:srgbClr val="132D4D"/>
          </a:solidFill>
          <a:ln w="25400" cap="rnd" cmpd="sng" algn="ctr">
            <a:noFill/>
            <a:prstDash val="solid"/>
          </a:ln>
          <a:effectLst>
            <a:outerShdw blurRad="431800" algn="ctr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238 Rectángulo"/>
          <p:cNvSpPr>
            <a:spLocks noChangeArrowheads="1"/>
          </p:cNvSpPr>
          <p:nvPr/>
        </p:nvSpPr>
        <p:spPr bwMode="auto">
          <a:xfrm>
            <a:off x="2155515" y="1734740"/>
            <a:ext cx="5500835" cy="3269111"/>
          </a:xfrm>
          <a:prstGeom prst="rect">
            <a:avLst/>
          </a:prstGeom>
          <a:gradFill rotWithShape="1">
            <a:gsLst>
              <a:gs pos="0">
                <a:srgbClr val="339966">
                  <a:alpha val="62000"/>
                </a:srgbClr>
              </a:gs>
              <a:gs pos="100000">
                <a:srgbClr val="18472F">
                  <a:alpha val="12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821802545"/>
              </p:ext>
            </p:extLst>
          </p:nvPr>
        </p:nvGraphicFramePr>
        <p:xfrm>
          <a:off x="1509543" y="1395491"/>
          <a:ext cx="7048528" cy="4246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772673" y="5513229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Años desde el diagnóstico</a:t>
            </a:r>
          </a:p>
        </p:txBody>
      </p:sp>
      <p:sp>
        <p:nvSpPr>
          <p:cNvPr id="6" name="5 CuadroTexto"/>
          <p:cNvSpPr txBox="1"/>
          <p:nvPr/>
        </p:nvSpPr>
        <p:spPr>
          <a:xfrm rot="16200000">
            <a:off x="-137513" y="3275030"/>
            <a:ext cx="32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Incidencia acumulada (%)</a:t>
            </a:r>
          </a:p>
        </p:txBody>
      </p:sp>
      <p:sp>
        <p:nvSpPr>
          <p:cNvPr id="7" name="6 Forma libre"/>
          <p:cNvSpPr/>
          <p:nvPr/>
        </p:nvSpPr>
        <p:spPr>
          <a:xfrm>
            <a:off x="2162643" y="3616771"/>
            <a:ext cx="1973672" cy="1371600"/>
          </a:xfrm>
          <a:custGeom>
            <a:avLst/>
            <a:gdLst>
              <a:gd name="connsiteX0" fmla="*/ 0 w 5391339"/>
              <a:gd name="connsiteY0" fmla="*/ 1371600 h 1371600"/>
              <a:gd name="connsiteX1" fmla="*/ 0 w 5391339"/>
              <a:gd name="connsiteY1" fmla="*/ 1290119 h 1371600"/>
              <a:gd name="connsiteX2" fmla="*/ 13580 w 5391339"/>
              <a:gd name="connsiteY2" fmla="*/ 1285592 h 1371600"/>
              <a:gd name="connsiteX3" fmla="*/ 18107 w 5391339"/>
              <a:gd name="connsiteY3" fmla="*/ 1231271 h 1371600"/>
              <a:gd name="connsiteX4" fmla="*/ 40741 w 5391339"/>
              <a:gd name="connsiteY4" fmla="*/ 1226745 h 1371600"/>
              <a:gd name="connsiteX5" fmla="*/ 63375 w 5391339"/>
              <a:gd name="connsiteY5" fmla="*/ 1204111 h 1371600"/>
              <a:gd name="connsiteX6" fmla="*/ 95062 w 5391339"/>
              <a:gd name="connsiteY6" fmla="*/ 1131683 h 1371600"/>
              <a:gd name="connsiteX7" fmla="*/ 140329 w 5391339"/>
              <a:gd name="connsiteY7" fmla="*/ 1131683 h 1371600"/>
              <a:gd name="connsiteX8" fmla="*/ 172016 w 5391339"/>
              <a:gd name="connsiteY8" fmla="*/ 1081889 h 1371600"/>
              <a:gd name="connsiteX9" fmla="*/ 194650 w 5391339"/>
              <a:gd name="connsiteY9" fmla="*/ 1041148 h 1371600"/>
              <a:gd name="connsiteX10" fmla="*/ 267077 w 5391339"/>
              <a:gd name="connsiteY10" fmla="*/ 1032095 h 1371600"/>
              <a:gd name="connsiteX11" fmla="*/ 276131 w 5391339"/>
              <a:gd name="connsiteY11" fmla="*/ 1018515 h 1371600"/>
              <a:gd name="connsiteX12" fmla="*/ 316872 w 5391339"/>
              <a:gd name="connsiteY12" fmla="*/ 1018515 h 1371600"/>
              <a:gd name="connsiteX13" fmla="*/ 321398 w 5391339"/>
              <a:gd name="connsiteY13" fmla="*/ 986828 h 1371600"/>
              <a:gd name="connsiteX14" fmla="*/ 362139 w 5391339"/>
              <a:gd name="connsiteY14" fmla="*/ 973248 h 1371600"/>
              <a:gd name="connsiteX15" fmla="*/ 384773 w 5391339"/>
              <a:gd name="connsiteY15" fmla="*/ 964194 h 1371600"/>
              <a:gd name="connsiteX16" fmla="*/ 389299 w 5391339"/>
              <a:gd name="connsiteY16" fmla="*/ 964194 h 1371600"/>
              <a:gd name="connsiteX17" fmla="*/ 443620 w 5391339"/>
              <a:gd name="connsiteY17" fmla="*/ 955141 h 1371600"/>
              <a:gd name="connsiteX18" fmla="*/ 448147 w 5391339"/>
              <a:gd name="connsiteY18" fmla="*/ 941560 h 1371600"/>
              <a:gd name="connsiteX19" fmla="*/ 516048 w 5391339"/>
              <a:gd name="connsiteY19" fmla="*/ 941560 h 1371600"/>
              <a:gd name="connsiteX20" fmla="*/ 516048 w 5391339"/>
              <a:gd name="connsiteY20" fmla="*/ 923453 h 1371600"/>
              <a:gd name="connsiteX21" fmla="*/ 543208 w 5391339"/>
              <a:gd name="connsiteY21" fmla="*/ 900820 h 1371600"/>
              <a:gd name="connsiteX22" fmla="*/ 574895 w 5391339"/>
              <a:gd name="connsiteY22" fmla="*/ 896293 h 1371600"/>
              <a:gd name="connsiteX23" fmla="*/ 593002 w 5391339"/>
              <a:gd name="connsiteY23" fmla="*/ 873659 h 1371600"/>
              <a:gd name="connsiteX24" fmla="*/ 665430 w 5391339"/>
              <a:gd name="connsiteY24" fmla="*/ 873659 h 1371600"/>
              <a:gd name="connsiteX25" fmla="*/ 679010 w 5391339"/>
              <a:gd name="connsiteY25" fmla="*/ 869133 h 1371600"/>
              <a:gd name="connsiteX26" fmla="*/ 697117 w 5391339"/>
              <a:gd name="connsiteY26" fmla="*/ 846499 h 1371600"/>
              <a:gd name="connsiteX27" fmla="*/ 774072 w 5391339"/>
              <a:gd name="connsiteY27" fmla="*/ 841972 h 1371600"/>
              <a:gd name="connsiteX28" fmla="*/ 778598 w 5391339"/>
              <a:gd name="connsiteY28" fmla="*/ 828392 h 1371600"/>
              <a:gd name="connsiteX29" fmla="*/ 855553 w 5391339"/>
              <a:gd name="connsiteY29" fmla="*/ 823865 h 1371600"/>
              <a:gd name="connsiteX30" fmla="*/ 855553 w 5391339"/>
              <a:gd name="connsiteY30" fmla="*/ 796705 h 1371600"/>
              <a:gd name="connsiteX31" fmla="*/ 896293 w 5391339"/>
              <a:gd name="connsiteY31" fmla="*/ 796705 h 1371600"/>
              <a:gd name="connsiteX32" fmla="*/ 905347 w 5391339"/>
              <a:gd name="connsiteY32" fmla="*/ 765018 h 1371600"/>
              <a:gd name="connsiteX33" fmla="*/ 964194 w 5391339"/>
              <a:gd name="connsiteY33" fmla="*/ 760491 h 1371600"/>
              <a:gd name="connsiteX34" fmla="*/ 982301 w 5391339"/>
              <a:gd name="connsiteY34" fmla="*/ 737857 h 1371600"/>
              <a:gd name="connsiteX35" fmla="*/ 1000408 w 5391339"/>
              <a:gd name="connsiteY35" fmla="*/ 710697 h 1371600"/>
              <a:gd name="connsiteX36" fmla="*/ 1086416 w 5391339"/>
              <a:gd name="connsiteY36" fmla="*/ 701644 h 1371600"/>
              <a:gd name="connsiteX37" fmla="*/ 1158844 w 5391339"/>
              <a:gd name="connsiteY37" fmla="*/ 692590 h 1371600"/>
              <a:gd name="connsiteX38" fmla="*/ 1204111 w 5391339"/>
              <a:gd name="connsiteY38" fmla="*/ 679010 h 1371600"/>
              <a:gd name="connsiteX39" fmla="*/ 1231272 w 5391339"/>
              <a:gd name="connsiteY39" fmla="*/ 638269 h 1371600"/>
              <a:gd name="connsiteX40" fmla="*/ 1430448 w 5391339"/>
              <a:gd name="connsiteY40" fmla="*/ 638269 h 1371600"/>
              <a:gd name="connsiteX41" fmla="*/ 1457608 w 5391339"/>
              <a:gd name="connsiteY41" fmla="*/ 593002 h 1371600"/>
              <a:gd name="connsiteX42" fmla="*/ 1611517 w 5391339"/>
              <a:gd name="connsiteY42" fmla="*/ 593002 h 1371600"/>
              <a:gd name="connsiteX43" fmla="*/ 1616044 w 5391339"/>
              <a:gd name="connsiteY43" fmla="*/ 574895 h 1371600"/>
              <a:gd name="connsiteX44" fmla="*/ 1674891 w 5391339"/>
              <a:gd name="connsiteY44" fmla="*/ 574895 h 1371600"/>
              <a:gd name="connsiteX45" fmla="*/ 1688472 w 5391339"/>
              <a:gd name="connsiteY45" fmla="*/ 561315 h 1371600"/>
              <a:gd name="connsiteX46" fmla="*/ 1851434 w 5391339"/>
              <a:gd name="connsiteY46" fmla="*/ 561315 h 1371600"/>
              <a:gd name="connsiteX47" fmla="*/ 1865014 w 5391339"/>
              <a:gd name="connsiteY47" fmla="*/ 552261 h 1371600"/>
              <a:gd name="connsiteX48" fmla="*/ 2000816 w 5391339"/>
              <a:gd name="connsiteY48" fmla="*/ 552261 h 1371600"/>
              <a:gd name="connsiteX49" fmla="*/ 2014396 w 5391339"/>
              <a:gd name="connsiteY49" fmla="*/ 534154 h 1371600"/>
              <a:gd name="connsiteX50" fmla="*/ 2086824 w 5391339"/>
              <a:gd name="connsiteY50" fmla="*/ 534154 h 1371600"/>
              <a:gd name="connsiteX51" fmla="*/ 2095877 w 5391339"/>
              <a:gd name="connsiteY51" fmla="*/ 520574 h 1371600"/>
              <a:gd name="connsiteX52" fmla="*/ 2313161 w 5391339"/>
              <a:gd name="connsiteY52" fmla="*/ 516048 h 1371600"/>
              <a:gd name="connsiteX53" fmla="*/ 2313161 w 5391339"/>
              <a:gd name="connsiteY53" fmla="*/ 493414 h 1371600"/>
              <a:gd name="connsiteX54" fmla="*/ 2372008 w 5391339"/>
              <a:gd name="connsiteY54" fmla="*/ 488887 h 1371600"/>
              <a:gd name="connsiteX55" fmla="*/ 2376535 w 5391339"/>
              <a:gd name="connsiteY55" fmla="*/ 470780 h 1371600"/>
              <a:gd name="connsiteX56" fmla="*/ 2675299 w 5391339"/>
              <a:gd name="connsiteY56" fmla="*/ 466253 h 1371600"/>
              <a:gd name="connsiteX57" fmla="*/ 2675299 w 5391339"/>
              <a:gd name="connsiteY57" fmla="*/ 452673 h 1371600"/>
              <a:gd name="connsiteX58" fmla="*/ 2716040 w 5391339"/>
              <a:gd name="connsiteY58" fmla="*/ 452673 h 1371600"/>
              <a:gd name="connsiteX59" fmla="*/ 2734147 w 5391339"/>
              <a:gd name="connsiteY59" fmla="*/ 420986 h 1371600"/>
              <a:gd name="connsiteX60" fmla="*/ 2774887 w 5391339"/>
              <a:gd name="connsiteY60" fmla="*/ 420986 h 1371600"/>
              <a:gd name="connsiteX61" fmla="*/ 2774887 w 5391339"/>
              <a:gd name="connsiteY61" fmla="*/ 411933 h 1371600"/>
              <a:gd name="connsiteX62" fmla="*/ 2829208 w 5391339"/>
              <a:gd name="connsiteY62" fmla="*/ 411933 h 1371600"/>
              <a:gd name="connsiteX63" fmla="*/ 2829208 w 5391339"/>
              <a:gd name="connsiteY63" fmla="*/ 398352 h 1371600"/>
              <a:gd name="connsiteX64" fmla="*/ 2960483 w 5391339"/>
              <a:gd name="connsiteY64" fmla="*/ 393826 h 1371600"/>
              <a:gd name="connsiteX65" fmla="*/ 2987644 w 5391339"/>
              <a:gd name="connsiteY65" fmla="*/ 357612 h 1371600"/>
              <a:gd name="connsiteX66" fmla="*/ 3218507 w 5391339"/>
              <a:gd name="connsiteY66" fmla="*/ 357612 h 1371600"/>
              <a:gd name="connsiteX67" fmla="*/ 3232087 w 5391339"/>
              <a:gd name="connsiteY67" fmla="*/ 334978 h 1371600"/>
              <a:gd name="connsiteX68" fmla="*/ 3313569 w 5391339"/>
              <a:gd name="connsiteY68" fmla="*/ 334978 h 1371600"/>
              <a:gd name="connsiteX69" fmla="*/ 3322622 w 5391339"/>
              <a:gd name="connsiteY69" fmla="*/ 325925 h 1371600"/>
              <a:gd name="connsiteX70" fmla="*/ 3499165 w 5391339"/>
              <a:gd name="connsiteY70" fmla="*/ 321398 h 1371600"/>
              <a:gd name="connsiteX71" fmla="*/ 3499165 w 5391339"/>
              <a:gd name="connsiteY71" fmla="*/ 321398 h 1371600"/>
              <a:gd name="connsiteX72" fmla="*/ 3521798 w 5391339"/>
              <a:gd name="connsiteY72" fmla="*/ 307818 h 1371600"/>
              <a:gd name="connsiteX73" fmla="*/ 3539905 w 5391339"/>
              <a:gd name="connsiteY73" fmla="*/ 271604 h 1371600"/>
              <a:gd name="connsiteX74" fmla="*/ 3761715 w 5391339"/>
              <a:gd name="connsiteY74" fmla="*/ 271604 h 1371600"/>
              <a:gd name="connsiteX75" fmla="*/ 3766242 w 5391339"/>
              <a:gd name="connsiteY75" fmla="*/ 262550 h 1371600"/>
              <a:gd name="connsiteX76" fmla="*/ 3843196 w 5391339"/>
              <a:gd name="connsiteY76" fmla="*/ 262550 h 1371600"/>
              <a:gd name="connsiteX77" fmla="*/ 3847723 w 5391339"/>
              <a:gd name="connsiteY77" fmla="*/ 221810 h 1371600"/>
              <a:gd name="connsiteX78" fmla="*/ 4227969 w 5391339"/>
              <a:gd name="connsiteY78" fmla="*/ 217283 h 1371600"/>
              <a:gd name="connsiteX79" fmla="*/ 4227969 w 5391339"/>
              <a:gd name="connsiteY79" fmla="*/ 203703 h 1371600"/>
              <a:gd name="connsiteX80" fmla="*/ 4590107 w 5391339"/>
              <a:gd name="connsiteY80" fmla="*/ 208230 h 1371600"/>
              <a:gd name="connsiteX81" fmla="*/ 4594634 w 5391339"/>
              <a:gd name="connsiteY81" fmla="*/ 181069 h 1371600"/>
              <a:gd name="connsiteX82" fmla="*/ 4644428 w 5391339"/>
              <a:gd name="connsiteY82" fmla="*/ 153909 h 1371600"/>
              <a:gd name="connsiteX83" fmla="*/ 4793810 w 5391339"/>
              <a:gd name="connsiteY83" fmla="*/ 153909 h 1371600"/>
              <a:gd name="connsiteX84" fmla="*/ 4798337 w 5391339"/>
              <a:gd name="connsiteY84" fmla="*/ 135802 h 1371600"/>
              <a:gd name="connsiteX85" fmla="*/ 4834551 w 5391339"/>
              <a:gd name="connsiteY85" fmla="*/ 126748 h 1371600"/>
              <a:gd name="connsiteX86" fmla="*/ 4843604 w 5391339"/>
              <a:gd name="connsiteY86" fmla="*/ 108642 h 1371600"/>
              <a:gd name="connsiteX87" fmla="*/ 5232903 w 5391339"/>
              <a:gd name="connsiteY87" fmla="*/ 104115 h 1371600"/>
              <a:gd name="connsiteX88" fmla="*/ 5232903 w 5391339"/>
              <a:gd name="connsiteY88" fmla="*/ 0 h 1371600"/>
              <a:gd name="connsiteX89" fmla="*/ 5391339 w 5391339"/>
              <a:gd name="connsiteY89" fmla="*/ 4527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391339" h="1371600">
                <a:moveTo>
                  <a:pt x="0" y="1371600"/>
                </a:moveTo>
                <a:lnTo>
                  <a:pt x="0" y="1290119"/>
                </a:lnTo>
                <a:lnTo>
                  <a:pt x="13580" y="1285592"/>
                </a:lnTo>
                <a:lnTo>
                  <a:pt x="18107" y="1231271"/>
                </a:lnTo>
                <a:lnTo>
                  <a:pt x="40741" y="1226745"/>
                </a:lnTo>
                <a:lnTo>
                  <a:pt x="63375" y="1204111"/>
                </a:lnTo>
                <a:lnTo>
                  <a:pt x="95062" y="1131683"/>
                </a:lnTo>
                <a:lnTo>
                  <a:pt x="140329" y="1131683"/>
                </a:lnTo>
                <a:lnTo>
                  <a:pt x="172016" y="1081889"/>
                </a:lnTo>
                <a:lnTo>
                  <a:pt x="194650" y="1041148"/>
                </a:lnTo>
                <a:lnTo>
                  <a:pt x="267077" y="1032095"/>
                </a:lnTo>
                <a:lnTo>
                  <a:pt x="276131" y="1018515"/>
                </a:lnTo>
                <a:lnTo>
                  <a:pt x="316872" y="1018515"/>
                </a:lnTo>
                <a:lnTo>
                  <a:pt x="321398" y="986828"/>
                </a:lnTo>
                <a:lnTo>
                  <a:pt x="362139" y="973248"/>
                </a:lnTo>
                <a:lnTo>
                  <a:pt x="384773" y="964194"/>
                </a:lnTo>
                <a:lnTo>
                  <a:pt x="389299" y="964194"/>
                </a:lnTo>
                <a:lnTo>
                  <a:pt x="443620" y="955141"/>
                </a:lnTo>
                <a:lnTo>
                  <a:pt x="448147" y="941560"/>
                </a:lnTo>
                <a:lnTo>
                  <a:pt x="516048" y="941560"/>
                </a:lnTo>
                <a:lnTo>
                  <a:pt x="516048" y="923453"/>
                </a:lnTo>
                <a:lnTo>
                  <a:pt x="543208" y="900820"/>
                </a:lnTo>
                <a:lnTo>
                  <a:pt x="574895" y="896293"/>
                </a:lnTo>
                <a:lnTo>
                  <a:pt x="593002" y="873659"/>
                </a:lnTo>
                <a:lnTo>
                  <a:pt x="665430" y="873659"/>
                </a:lnTo>
                <a:lnTo>
                  <a:pt x="679010" y="869133"/>
                </a:lnTo>
                <a:lnTo>
                  <a:pt x="697117" y="846499"/>
                </a:lnTo>
                <a:lnTo>
                  <a:pt x="774072" y="841972"/>
                </a:lnTo>
                <a:lnTo>
                  <a:pt x="778598" y="828392"/>
                </a:lnTo>
                <a:lnTo>
                  <a:pt x="855553" y="823865"/>
                </a:lnTo>
                <a:lnTo>
                  <a:pt x="855553" y="796705"/>
                </a:lnTo>
                <a:lnTo>
                  <a:pt x="896293" y="796705"/>
                </a:lnTo>
                <a:lnTo>
                  <a:pt x="905347" y="765018"/>
                </a:lnTo>
                <a:lnTo>
                  <a:pt x="964194" y="760491"/>
                </a:lnTo>
                <a:lnTo>
                  <a:pt x="982301" y="737857"/>
                </a:lnTo>
                <a:lnTo>
                  <a:pt x="1000408" y="710697"/>
                </a:lnTo>
                <a:lnTo>
                  <a:pt x="1086416" y="701644"/>
                </a:lnTo>
                <a:lnTo>
                  <a:pt x="1158844" y="692590"/>
                </a:lnTo>
                <a:lnTo>
                  <a:pt x="1204111" y="679010"/>
                </a:lnTo>
                <a:lnTo>
                  <a:pt x="1231272" y="638269"/>
                </a:lnTo>
                <a:lnTo>
                  <a:pt x="1430448" y="638269"/>
                </a:lnTo>
                <a:lnTo>
                  <a:pt x="1457608" y="593002"/>
                </a:lnTo>
                <a:lnTo>
                  <a:pt x="1611517" y="593002"/>
                </a:lnTo>
                <a:lnTo>
                  <a:pt x="1616044" y="574895"/>
                </a:lnTo>
                <a:lnTo>
                  <a:pt x="1674891" y="574895"/>
                </a:lnTo>
                <a:lnTo>
                  <a:pt x="1688472" y="561315"/>
                </a:lnTo>
                <a:lnTo>
                  <a:pt x="1851434" y="561315"/>
                </a:lnTo>
                <a:lnTo>
                  <a:pt x="1865014" y="552261"/>
                </a:lnTo>
                <a:lnTo>
                  <a:pt x="2000816" y="552261"/>
                </a:lnTo>
                <a:lnTo>
                  <a:pt x="2014396" y="534154"/>
                </a:lnTo>
                <a:lnTo>
                  <a:pt x="2086824" y="534154"/>
                </a:lnTo>
                <a:lnTo>
                  <a:pt x="2095877" y="520574"/>
                </a:lnTo>
                <a:lnTo>
                  <a:pt x="2313161" y="516048"/>
                </a:lnTo>
                <a:lnTo>
                  <a:pt x="2313161" y="493414"/>
                </a:lnTo>
                <a:lnTo>
                  <a:pt x="2372008" y="488887"/>
                </a:lnTo>
                <a:lnTo>
                  <a:pt x="2376535" y="470780"/>
                </a:lnTo>
                <a:lnTo>
                  <a:pt x="2675299" y="466253"/>
                </a:lnTo>
                <a:lnTo>
                  <a:pt x="2675299" y="452673"/>
                </a:lnTo>
                <a:lnTo>
                  <a:pt x="2716040" y="452673"/>
                </a:lnTo>
                <a:lnTo>
                  <a:pt x="2734147" y="420986"/>
                </a:lnTo>
                <a:lnTo>
                  <a:pt x="2774887" y="420986"/>
                </a:lnTo>
                <a:lnTo>
                  <a:pt x="2774887" y="411933"/>
                </a:lnTo>
                <a:lnTo>
                  <a:pt x="2829208" y="411933"/>
                </a:lnTo>
                <a:lnTo>
                  <a:pt x="2829208" y="398352"/>
                </a:lnTo>
                <a:lnTo>
                  <a:pt x="2960483" y="393826"/>
                </a:lnTo>
                <a:lnTo>
                  <a:pt x="2987644" y="357612"/>
                </a:lnTo>
                <a:lnTo>
                  <a:pt x="3218507" y="357612"/>
                </a:lnTo>
                <a:lnTo>
                  <a:pt x="3232087" y="334978"/>
                </a:lnTo>
                <a:lnTo>
                  <a:pt x="3313569" y="334978"/>
                </a:lnTo>
                <a:lnTo>
                  <a:pt x="3322622" y="325925"/>
                </a:lnTo>
                <a:lnTo>
                  <a:pt x="3499165" y="321398"/>
                </a:lnTo>
                <a:lnTo>
                  <a:pt x="3499165" y="321398"/>
                </a:lnTo>
                <a:lnTo>
                  <a:pt x="3521798" y="307818"/>
                </a:lnTo>
                <a:lnTo>
                  <a:pt x="3539905" y="271604"/>
                </a:lnTo>
                <a:lnTo>
                  <a:pt x="3761715" y="271604"/>
                </a:lnTo>
                <a:lnTo>
                  <a:pt x="3766242" y="262550"/>
                </a:lnTo>
                <a:lnTo>
                  <a:pt x="3843196" y="262550"/>
                </a:lnTo>
                <a:lnTo>
                  <a:pt x="3847723" y="221810"/>
                </a:lnTo>
                <a:lnTo>
                  <a:pt x="4227969" y="217283"/>
                </a:lnTo>
                <a:lnTo>
                  <a:pt x="4227969" y="203703"/>
                </a:lnTo>
                <a:lnTo>
                  <a:pt x="4590107" y="208230"/>
                </a:lnTo>
                <a:lnTo>
                  <a:pt x="4594634" y="181069"/>
                </a:lnTo>
                <a:lnTo>
                  <a:pt x="4644428" y="153909"/>
                </a:lnTo>
                <a:lnTo>
                  <a:pt x="4793810" y="153909"/>
                </a:lnTo>
                <a:lnTo>
                  <a:pt x="4798337" y="135802"/>
                </a:lnTo>
                <a:lnTo>
                  <a:pt x="4834551" y="126748"/>
                </a:lnTo>
                <a:lnTo>
                  <a:pt x="4843604" y="108642"/>
                </a:lnTo>
                <a:lnTo>
                  <a:pt x="5232903" y="104115"/>
                </a:lnTo>
                <a:lnTo>
                  <a:pt x="5232903" y="0"/>
                </a:lnTo>
                <a:lnTo>
                  <a:pt x="5391339" y="4527"/>
                </a:lnTo>
              </a:path>
            </a:pathLst>
          </a:custGeom>
          <a:ln w="38100">
            <a:solidFill>
              <a:srgbClr val="F9B073"/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 rot="5400000">
            <a:off x="3800300" y="3157985"/>
            <a:ext cx="357984" cy="794"/>
          </a:xfrm>
          <a:prstGeom prst="straightConnector1">
            <a:avLst/>
          </a:prstGeom>
          <a:ln w="28575">
            <a:solidFill>
              <a:srgbClr val="CCCCFF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rot="5400000" flipH="1" flipV="1">
            <a:off x="3167459" y="4205358"/>
            <a:ext cx="1620000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164892" y="2899942"/>
            <a:ext cx="5459089" cy="2095500"/>
          </a:xfrm>
          <a:custGeom>
            <a:avLst/>
            <a:gdLst>
              <a:gd name="connsiteX0" fmla="*/ 0 w 5397500"/>
              <a:gd name="connsiteY0" fmla="*/ 2095500 h 2095500"/>
              <a:gd name="connsiteX1" fmla="*/ 12700 w 5397500"/>
              <a:gd name="connsiteY1" fmla="*/ 1682750 h 2095500"/>
              <a:gd name="connsiteX2" fmla="*/ 19050 w 5397500"/>
              <a:gd name="connsiteY2" fmla="*/ 1543050 h 2095500"/>
              <a:gd name="connsiteX3" fmla="*/ 82550 w 5397500"/>
              <a:gd name="connsiteY3" fmla="*/ 1492250 h 2095500"/>
              <a:gd name="connsiteX4" fmla="*/ 69850 w 5397500"/>
              <a:gd name="connsiteY4" fmla="*/ 1422400 h 2095500"/>
              <a:gd name="connsiteX5" fmla="*/ 107950 w 5397500"/>
              <a:gd name="connsiteY5" fmla="*/ 1403350 h 2095500"/>
              <a:gd name="connsiteX6" fmla="*/ 107950 w 5397500"/>
              <a:gd name="connsiteY6" fmla="*/ 1358900 h 2095500"/>
              <a:gd name="connsiteX7" fmla="*/ 177800 w 5397500"/>
              <a:gd name="connsiteY7" fmla="*/ 1276350 h 2095500"/>
              <a:gd name="connsiteX8" fmla="*/ 196850 w 5397500"/>
              <a:gd name="connsiteY8" fmla="*/ 1244600 h 2095500"/>
              <a:gd name="connsiteX9" fmla="*/ 254000 w 5397500"/>
              <a:gd name="connsiteY9" fmla="*/ 1231900 h 2095500"/>
              <a:gd name="connsiteX10" fmla="*/ 254000 w 5397500"/>
              <a:gd name="connsiteY10" fmla="*/ 1174750 h 2095500"/>
              <a:gd name="connsiteX11" fmla="*/ 304800 w 5397500"/>
              <a:gd name="connsiteY11" fmla="*/ 1149350 h 2095500"/>
              <a:gd name="connsiteX12" fmla="*/ 355600 w 5397500"/>
              <a:gd name="connsiteY12" fmla="*/ 1136650 h 2095500"/>
              <a:gd name="connsiteX13" fmla="*/ 393700 w 5397500"/>
              <a:gd name="connsiteY13" fmla="*/ 1098550 h 2095500"/>
              <a:gd name="connsiteX14" fmla="*/ 406400 w 5397500"/>
              <a:gd name="connsiteY14" fmla="*/ 1066800 h 2095500"/>
              <a:gd name="connsiteX15" fmla="*/ 444500 w 5397500"/>
              <a:gd name="connsiteY15" fmla="*/ 1066800 h 2095500"/>
              <a:gd name="connsiteX16" fmla="*/ 514350 w 5397500"/>
              <a:gd name="connsiteY16" fmla="*/ 1060450 h 2095500"/>
              <a:gd name="connsiteX17" fmla="*/ 552450 w 5397500"/>
              <a:gd name="connsiteY17" fmla="*/ 1035050 h 2095500"/>
              <a:gd name="connsiteX18" fmla="*/ 596900 w 5397500"/>
              <a:gd name="connsiteY18" fmla="*/ 1009650 h 2095500"/>
              <a:gd name="connsiteX19" fmla="*/ 603250 w 5397500"/>
              <a:gd name="connsiteY19" fmla="*/ 1003300 h 2095500"/>
              <a:gd name="connsiteX20" fmla="*/ 647700 w 5397500"/>
              <a:gd name="connsiteY20" fmla="*/ 990600 h 2095500"/>
              <a:gd name="connsiteX21" fmla="*/ 717550 w 5397500"/>
              <a:gd name="connsiteY21" fmla="*/ 971550 h 2095500"/>
              <a:gd name="connsiteX22" fmla="*/ 749300 w 5397500"/>
              <a:gd name="connsiteY22" fmla="*/ 952500 h 2095500"/>
              <a:gd name="connsiteX23" fmla="*/ 768350 w 5397500"/>
              <a:gd name="connsiteY23" fmla="*/ 920750 h 2095500"/>
              <a:gd name="connsiteX24" fmla="*/ 825500 w 5397500"/>
              <a:gd name="connsiteY24" fmla="*/ 895350 h 2095500"/>
              <a:gd name="connsiteX25" fmla="*/ 831850 w 5397500"/>
              <a:gd name="connsiteY25" fmla="*/ 857250 h 2095500"/>
              <a:gd name="connsiteX26" fmla="*/ 990600 w 5397500"/>
              <a:gd name="connsiteY26" fmla="*/ 850900 h 2095500"/>
              <a:gd name="connsiteX27" fmla="*/ 1041400 w 5397500"/>
              <a:gd name="connsiteY27" fmla="*/ 838200 h 2095500"/>
              <a:gd name="connsiteX28" fmla="*/ 1079500 w 5397500"/>
              <a:gd name="connsiteY28" fmla="*/ 838200 h 2095500"/>
              <a:gd name="connsiteX29" fmla="*/ 1079500 w 5397500"/>
              <a:gd name="connsiteY29" fmla="*/ 781050 h 2095500"/>
              <a:gd name="connsiteX30" fmla="*/ 1143000 w 5397500"/>
              <a:gd name="connsiteY30" fmla="*/ 736600 h 2095500"/>
              <a:gd name="connsiteX31" fmla="*/ 1301750 w 5397500"/>
              <a:gd name="connsiteY31" fmla="*/ 730250 h 2095500"/>
              <a:gd name="connsiteX32" fmla="*/ 1333500 w 5397500"/>
              <a:gd name="connsiteY32" fmla="*/ 704850 h 2095500"/>
              <a:gd name="connsiteX33" fmla="*/ 1390650 w 5397500"/>
              <a:gd name="connsiteY33" fmla="*/ 698500 h 2095500"/>
              <a:gd name="connsiteX34" fmla="*/ 1428750 w 5397500"/>
              <a:gd name="connsiteY34" fmla="*/ 609600 h 2095500"/>
              <a:gd name="connsiteX35" fmla="*/ 1466850 w 5397500"/>
              <a:gd name="connsiteY35" fmla="*/ 609600 h 2095500"/>
              <a:gd name="connsiteX36" fmla="*/ 1504950 w 5397500"/>
              <a:gd name="connsiteY36" fmla="*/ 546100 h 2095500"/>
              <a:gd name="connsiteX37" fmla="*/ 1543050 w 5397500"/>
              <a:gd name="connsiteY37" fmla="*/ 539750 h 2095500"/>
              <a:gd name="connsiteX38" fmla="*/ 1619250 w 5397500"/>
              <a:gd name="connsiteY38" fmla="*/ 539750 h 2095500"/>
              <a:gd name="connsiteX39" fmla="*/ 1682750 w 5397500"/>
              <a:gd name="connsiteY39" fmla="*/ 533400 h 2095500"/>
              <a:gd name="connsiteX40" fmla="*/ 1733550 w 5397500"/>
              <a:gd name="connsiteY40" fmla="*/ 527050 h 2095500"/>
              <a:gd name="connsiteX41" fmla="*/ 1778000 w 5397500"/>
              <a:gd name="connsiteY41" fmla="*/ 501650 h 2095500"/>
              <a:gd name="connsiteX42" fmla="*/ 1892300 w 5397500"/>
              <a:gd name="connsiteY42" fmla="*/ 495300 h 2095500"/>
              <a:gd name="connsiteX43" fmla="*/ 1911350 w 5397500"/>
              <a:gd name="connsiteY43" fmla="*/ 476250 h 2095500"/>
              <a:gd name="connsiteX44" fmla="*/ 1936750 w 5397500"/>
              <a:gd name="connsiteY44" fmla="*/ 476250 h 2095500"/>
              <a:gd name="connsiteX45" fmla="*/ 1981200 w 5397500"/>
              <a:gd name="connsiteY45" fmla="*/ 431800 h 2095500"/>
              <a:gd name="connsiteX46" fmla="*/ 2038350 w 5397500"/>
              <a:gd name="connsiteY46" fmla="*/ 431800 h 2095500"/>
              <a:gd name="connsiteX47" fmla="*/ 2063750 w 5397500"/>
              <a:gd name="connsiteY47" fmla="*/ 412750 h 2095500"/>
              <a:gd name="connsiteX48" fmla="*/ 2095500 w 5397500"/>
              <a:gd name="connsiteY48" fmla="*/ 387350 h 2095500"/>
              <a:gd name="connsiteX49" fmla="*/ 2133600 w 5397500"/>
              <a:gd name="connsiteY49" fmla="*/ 361950 h 2095500"/>
              <a:gd name="connsiteX50" fmla="*/ 2241550 w 5397500"/>
              <a:gd name="connsiteY50" fmla="*/ 355600 h 2095500"/>
              <a:gd name="connsiteX51" fmla="*/ 2254250 w 5397500"/>
              <a:gd name="connsiteY51" fmla="*/ 342900 h 2095500"/>
              <a:gd name="connsiteX52" fmla="*/ 2413000 w 5397500"/>
              <a:gd name="connsiteY52" fmla="*/ 336550 h 2095500"/>
              <a:gd name="connsiteX53" fmla="*/ 2419350 w 5397500"/>
              <a:gd name="connsiteY53" fmla="*/ 323850 h 2095500"/>
              <a:gd name="connsiteX54" fmla="*/ 2495550 w 5397500"/>
              <a:gd name="connsiteY54" fmla="*/ 323850 h 2095500"/>
              <a:gd name="connsiteX55" fmla="*/ 2495550 w 5397500"/>
              <a:gd name="connsiteY55" fmla="*/ 292100 h 2095500"/>
              <a:gd name="connsiteX56" fmla="*/ 2724150 w 5397500"/>
              <a:gd name="connsiteY56" fmla="*/ 292100 h 2095500"/>
              <a:gd name="connsiteX57" fmla="*/ 2736850 w 5397500"/>
              <a:gd name="connsiteY57" fmla="*/ 273050 h 2095500"/>
              <a:gd name="connsiteX58" fmla="*/ 2825750 w 5397500"/>
              <a:gd name="connsiteY58" fmla="*/ 273050 h 2095500"/>
              <a:gd name="connsiteX59" fmla="*/ 2832100 w 5397500"/>
              <a:gd name="connsiteY59" fmla="*/ 234950 h 2095500"/>
              <a:gd name="connsiteX60" fmla="*/ 3035300 w 5397500"/>
              <a:gd name="connsiteY60" fmla="*/ 234950 h 2095500"/>
              <a:gd name="connsiteX61" fmla="*/ 3054350 w 5397500"/>
              <a:gd name="connsiteY61" fmla="*/ 222250 h 2095500"/>
              <a:gd name="connsiteX62" fmla="*/ 3149600 w 5397500"/>
              <a:gd name="connsiteY62" fmla="*/ 222250 h 2095500"/>
              <a:gd name="connsiteX63" fmla="*/ 3162300 w 5397500"/>
              <a:gd name="connsiteY63" fmla="*/ 184150 h 2095500"/>
              <a:gd name="connsiteX64" fmla="*/ 3530600 w 5397500"/>
              <a:gd name="connsiteY64" fmla="*/ 184150 h 2095500"/>
              <a:gd name="connsiteX65" fmla="*/ 3530600 w 5397500"/>
              <a:gd name="connsiteY65" fmla="*/ 165100 h 2095500"/>
              <a:gd name="connsiteX66" fmla="*/ 3613150 w 5397500"/>
              <a:gd name="connsiteY66" fmla="*/ 158750 h 2095500"/>
              <a:gd name="connsiteX67" fmla="*/ 3625850 w 5397500"/>
              <a:gd name="connsiteY67" fmla="*/ 127000 h 2095500"/>
              <a:gd name="connsiteX68" fmla="*/ 3924300 w 5397500"/>
              <a:gd name="connsiteY68" fmla="*/ 120650 h 2095500"/>
              <a:gd name="connsiteX69" fmla="*/ 3924300 w 5397500"/>
              <a:gd name="connsiteY69" fmla="*/ 95250 h 2095500"/>
              <a:gd name="connsiteX70" fmla="*/ 4025900 w 5397500"/>
              <a:gd name="connsiteY70" fmla="*/ 95250 h 2095500"/>
              <a:gd name="connsiteX71" fmla="*/ 4038600 w 5397500"/>
              <a:gd name="connsiteY71" fmla="*/ 50800 h 2095500"/>
              <a:gd name="connsiteX72" fmla="*/ 4495800 w 5397500"/>
              <a:gd name="connsiteY72" fmla="*/ 50800 h 2095500"/>
              <a:gd name="connsiteX73" fmla="*/ 4495800 w 5397500"/>
              <a:gd name="connsiteY73" fmla="*/ 0 h 2095500"/>
              <a:gd name="connsiteX74" fmla="*/ 5397500 w 5397500"/>
              <a:gd name="connsiteY74" fmla="*/ 6350 h 2095500"/>
              <a:gd name="connsiteX0" fmla="*/ 0 w 5397500"/>
              <a:gd name="connsiteY0" fmla="*/ 2095500 h 2095500"/>
              <a:gd name="connsiteX1" fmla="*/ 12700 w 5397500"/>
              <a:gd name="connsiteY1" fmla="*/ 1682750 h 2095500"/>
              <a:gd name="connsiteX2" fmla="*/ 19050 w 5397500"/>
              <a:gd name="connsiteY2" fmla="*/ 1543050 h 2095500"/>
              <a:gd name="connsiteX3" fmla="*/ 53975 w 5397500"/>
              <a:gd name="connsiteY3" fmla="*/ 1477963 h 2095500"/>
              <a:gd name="connsiteX4" fmla="*/ 69850 w 5397500"/>
              <a:gd name="connsiteY4" fmla="*/ 1422400 h 2095500"/>
              <a:gd name="connsiteX5" fmla="*/ 107950 w 5397500"/>
              <a:gd name="connsiteY5" fmla="*/ 1403350 h 2095500"/>
              <a:gd name="connsiteX6" fmla="*/ 107950 w 5397500"/>
              <a:gd name="connsiteY6" fmla="*/ 1358900 h 2095500"/>
              <a:gd name="connsiteX7" fmla="*/ 177800 w 5397500"/>
              <a:gd name="connsiteY7" fmla="*/ 1276350 h 2095500"/>
              <a:gd name="connsiteX8" fmla="*/ 196850 w 5397500"/>
              <a:gd name="connsiteY8" fmla="*/ 1244600 h 2095500"/>
              <a:gd name="connsiteX9" fmla="*/ 254000 w 5397500"/>
              <a:gd name="connsiteY9" fmla="*/ 1231900 h 2095500"/>
              <a:gd name="connsiteX10" fmla="*/ 254000 w 5397500"/>
              <a:gd name="connsiteY10" fmla="*/ 1174750 h 2095500"/>
              <a:gd name="connsiteX11" fmla="*/ 304800 w 5397500"/>
              <a:gd name="connsiteY11" fmla="*/ 1149350 h 2095500"/>
              <a:gd name="connsiteX12" fmla="*/ 355600 w 5397500"/>
              <a:gd name="connsiteY12" fmla="*/ 1136650 h 2095500"/>
              <a:gd name="connsiteX13" fmla="*/ 393700 w 5397500"/>
              <a:gd name="connsiteY13" fmla="*/ 1098550 h 2095500"/>
              <a:gd name="connsiteX14" fmla="*/ 406400 w 5397500"/>
              <a:gd name="connsiteY14" fmla="*/ 1066800 h 2095500"/>
              <a:gd name="connsiteX15" fmla="*/ 444500 w 5397500"/>
              <a:gd name="connsiteY15" fmla="*/ 1066800 h 2095500"/>
              <a:gd name="connsiteX16" fmla="*/ 514350 w 5397500"/>
              <a:gd name="connsiteY16" fmla="*/ 1060450 h 2095500"/>
              <a:gd name="connsiteX17" fmla="*/ 552450 w 5397500"/>
              <a:gd name="connsiteY17" fmla="*/ 1035050 h 2095500"/>
              <a:gd name="connsiteX18" fmla="*/ 596900 w 5397500"/>
              <a:gd name="connsiteY18" fmla="*/ 1009650 h 2095500"/>
              <a:gd name="connsiteX19" fmla="*/ 603250 w 5397500"/>
              <a:gd name="connsiteY19" fmla="*/ 1003300 h 2095500"/>
              <a:gd name="connsiteX20" fmla="*/ 647700 w 5397500"/>
              <a:gd name="connsiteY20" fmla="*/ 990600 h 2095500"/>
              <a:gd name="connsiteX21" fmla="*/ 717550 w 5397500"/>
              <a:gd name="connsiteY21" fmla="*/ 971550 h 2095500"/>
              <a:gd name="connsiteX22" fmla="*/ 749300 w 5397500"/>
              <a:gd name="connsiteY22" fmla="*/ 952500 h 2095500"/>
              <a:gd name="connsiteX23" fmla="*/ 768350 w 5397500"/>
              <a:gd name="connsiteY23" fmla="*/ 920750 h 2095500"/>
              <a:gd name="connsiteX24" fmla="*/ 825500 w 5397500"/>
              <a:gd name="connsiteY24" fmla="*/ 895350 h 2095500"/>
              <a:gd name="connsiteX25" fmla="*/ 831850 w 5397500"/>
              <a:gd name="connsiteY25" fmla="*/ 857250 h 2095500"/>
              <a:gd name="connsiteX26" fmla="*/ 990600 w 5397500"/>
              <a:gd name="connsiteY26" fmla="*/ 850900 h 2095500"/>
              <a:gd name="connsiteX27" fmla="*/ 1041400 w 5397500"/>
              <a:gd name="connsiteY27" fmla="*/ 838200 h 2095500"/>
              <a:gd name="connsiteX28" fmla="*/ 1079500 w 5397500"/>
              <a:gd name="connsiteY28" fmla="*/ 838200 h 2095500"/>
              <a:gd name="connsiteX29" fmla="*/ 1079500 w 5397500"/>
              <a:gd name="connsiteY29" fmla="*/ 781050 h 2095500"/>
              <a:gd name="connsiteX30" fmla="*/ 1143000 w 5397500"/>
              <a:gd name="connsiteY30" fmla="*/ 736600 h 2095500"/>
              <a:gd name="connsiteX31" fmla="*/ 1301750 w 5397500"/>
              <a:gd name="connsiteY31" fmla="*/ 730250 h 2095500"/>
              <a:gd name="connsiteX32" fmla="*/ 1333500 w 5397500"/>
              <a:gd name="connsiteY32" fmla="*/ 704850 h 2095500"/>
              <a:gd name="connsiteX33" fmla="*/ 1390650 w 5397500"/>
              <a:gd name="connsiteY33" fmla="*/ 698500 h 2095500"/>
              <a:gd name="connsiteX34" fmla="*/ 1428750 w 5397500"/>
              <a:gd name="connsiteY34" fmla="*/ 609600 h 2095500"/>
              <a:gd name="connsiteX35" fmla="*/ 1466850 w 5397500"/>
              <a:gd name="connsiteY35" fmla="*/ 609600 h 2095500"/>
              <a:gd name="connsiteX36" fmla="*/ 1504950 w 5397500"/>
              <a:gd name="connsiteY36" fmla="*/ 546100 h 2095500"/>
              <a:gd name="connsiteX37" fmla="*/ 1543050 w 5397500"/>
              <a:gd name="connsiteY37" fmla="*/ 539750 h 2095500"/>
              <a:gd name="connsiteX38" fmla="*/ 1619250 w 5397500"/>
              <a:gd name="connsiteY38" fmla="*/ 539750 h 2095500"/>
              <a:gd name="connsiteX39" fmla="*/ 1682750 w 5397500"/>
              <a:gd name="connsiteY39" fmla="*/ 533400 h 2095500"/>
              <a:gd name="connsiteX40" fmla="*/ 1733550 w 5397500"/>
              <a:gd name="connsiteY40" fmla="*/ 527050 h 2095500"/>
              <a:gd name="connsiteX41" fmla="*/ 1778000 w 5397500"/>
              <a:gd name="connsiteY41" fmla="*/ 501650 h 2095500"/>
              <a:gd name="connsiteX42" fmla="*/ 1892300 w 5397500"/>
              <a:gd name="connsiteY42" fmla="*/ 495300 h 2095500"/>
              <a:gd name="connsiteX43" fmla="*/ 1911350 w 5397500"/>
              <a:gd name="connsiteY43" fmla="*/ 476250 h 2095500"/>
              <a:gd name="connsiteX44" fmla="*/ 1936750 w 5397500"/>
              <a:gd name="connsiteY44" fmla="*/ 476250 h 2095500"/>
              <a:gd name="connsiteX45" fmla="*/ 1981200 w 5397500"/>
              <a:gd name="connsiteY45" fmla="*/ 431800 h 2095500"/>
              <a:gd name="connsiteX46" fmla="*/ 2038350 w 5397500"/>
              <a:gd name="connsiteY46" fmla="*/ 431800 h 2095500"/>
              <a:gd name="connsiteX47" fmla="*/ 2063750 w 5397500"/>
              <a:gd name="connsiteY47" fmla="*/ 412750 h 2095500"/>
              <a:gd name="connsiteX48" fmla="*/ 2095500 w 5397500"/>
              <a:gd name="connsiteY48" fmla="*/ 387350 h 2095500"/>
              <a:gd name="connsiteX49" fmla="*/ 2133600 w 5397500"/>
              <a:gd name="connsiteY49" fmla="*/ 361950 h 2095500"/>
              <a:gd name="connsiteX50" fmla="*/ 2241550 w 5397500"/>
              <a:gd name="connsiteY50" fmla="*/ 355600 h 2095500"/>
              <a:gd name="connsiteX51" fmla="*/ 2254250 w 5397500"/>
              <a:gd name="connsiteY51" fmla="*/ 342900 h 2095500"/>
              <a:gd name="connsiteX52" fmla="*/ 2413000 w 5397500"/>
              <a:gd name="connsiteY52" fmla="*/ 336550 h 2095500"/>
              <a:gd name="connsiteX53" fmla="*/ 2419350 w 5397500"/>
              <a:gd name="connsiteY53" fmla="*/ 323850 h 2095500"/>
              <a:gd name="connsiteX54" fmla="*/ 2495550 w 5397500"/>
              <a:gd name="connsiteY54" fmla="*/ 323850 h 2095500"/>
              <a:gd name="connsiteX55" fmla="*/ 2495550 w 5397500"/>
              <a:gd name="connsiteY55" fmla="*/ 292100 h 2095500"/>
              <a:gd name="connsiteX56" fmla="*/ 2724150 w 5397500"/>
              <a:gd name="connsiteY56" fmla="*/ 292100 h 2095500"/>
              <a:gd name="connsiteX57" fmla="*/ 2736850 w 5397500"/>
              <a:gd name="connsiteY57" fmla="*/ 273050 h 2095500"/>
              <a:gd name="connsiteX58" fmla="*/ 2825750 w 5397500"/>
              <a:gd name="connsiteY58" fmla="*/ 273050 h 2095500"/>
              <a:gd name="connsiteX59" fmla="*/ 2832100 w 5397500"/>
              <a:gd name="connsiteY59" fmla="*/ 234950 h 2095500"/>
              <a:gd name="connsiteX60" fmla="*/ 3035300 w 5397500"/>
              <a:gd name="connsiteY60" fmla="*/ 234950 h 2095500"/>
              <a:gd name="connsiteX61" fmla="*/ 3054350 w 5397500"/>
              <a:gd name="connsiteY61" fmla="*/ 222250 h 2095500"/>
              <a:gd name="connsiteX62" fmla="*/ 3149600 w 5397500"/>
              <a:gd name="connsiteY62" fmla="*/ 222250 h 2095500"/>
              <a:gd name="connsiteX63" fmla="*/ 3162300 w 5397500"/>
              <a:gd name="connsiteY63" fmla="*/ 184150 h 2095500"/>
              <a:gd name="connsiteX64" fmla="*/ 3530600 w 5397500"/>
              <a:gd name="connsiteY64" fmla="*/ 184150 h 2095500"/>
              <a:gd name="connsiteX65" fmla="*/ 3530600 w 5397500"/>
              <a:gd name="connsiteY65" fmla="*/ 165100 h 2095500"/>
              <a:gd name="connsiteX66" fmla="*/ 3613150 w 5397500"/>
              <a:gd name="connsiteY66" fmla="*/ 158750 h 2095500"/>
              <a:gd name="connsiteX67" fmla="*/ 3625850 w 5397500"/>
              <a:gd name="connsiteY67" fmla="*/ 127000 h 2095500"/>
              <a:gd name="connsiteX68" fmla="*/ 3924300 w 5397500"/>
              <a:gd name="connsiteY68" fmla="*/ 120650 h 2095500"/>
              <a:gd name="connsiteX69" fmla="*/ 3924300 w 5397500"/>
              <a:gd name="connsiteY69" fmla="*/ 95250 h 2095500"/>
              <a:gd name="connsiteX70" fmla="*/ 4025900 w 5397500"/>
              <a:gd name="connsiteY70" fmla="*/ 95250 h 2095500"/>
              <a:gd name="connsiteX71" fmla="*/ 4038600 w 5397500"/>
              <a:gd name="connsiteY71" fmla="*/ 50800 h 2095500"/>
              <a:gd name="connsiteX72" fmla="*/ 4495800 w 5397500"/>
              <a:gd name="connsiteY72" fmla="*/ 50800 h 2095500"/>
              <a:gd name="connsiteX73" fmla="*/ 4495800 w 5397500"/>
              <a:gd name="connsiteY73" fmla="*/ 0 h 2095500"/>
              <a:gd name="connsiteX74" fmla="*/ 5397500 w 5397500"/>
              <a:gd name="connsiteY74" fmla="*/ 63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397500" h="2095500">
                <a:moveTo>
                  <a:pt x="0" y="2095500"/>
                </a:moveTo>
                <a:lnTo>
                  <a:pt x="12700" y="1682750"/>
                </a:lnTo>
                <a:lnTo>
                  <a:pt x="19050" y="1543050"/>
                </a:lnTo>
                <a:lnTo>
                  <a:pt x="53975" y="1477963"/>
                </a:lnTo>
                <a:lnTo>
                  <a:pt x="69850" y="1422400"/>
                </a:lnTo>
                <a:lnTo>
                  <a:pt x="107950" y="1403350"/>
                </a:lnTo>
                <a:lnTo>
                  <a:pt x="107950" y="1358900"/>
                </a:lnTo>
                <a:lnTo>
                  <a:pt x="177800" y="1276350"/>
                </a:lnTo>
                <a:lnTo>
                  <a:pt x="196850" y="1244600"/>
                </a:lnTo>
                <a:lnTo>
                  <a:pt x="254000" y="1231900"/>
                </a:lnTo>
                <a:lnTo>
                  <a:pt x="254000" y="1174750"/>
                </a:lnTo>
                <a:lnTo>
                  <a:pt x="304800" y="1149350"/>
                </a:lnTo>
                <a:lnTo>
                  <a:pt x="355600" y="1136650"/>
                </a:lnTo>
                <a:lnTo>
                  <a:pt x="393700" y="1098550"/>
                </a:lnTo>
                <a:lnTo>
                  <a:pt x="406400" y="1066800"/>
                </a:lnTo>
                <a:lnTo>
                  <a:pt x="444500" y="1066800"/>
                </a:lnTo>
                <a:lnTo>
                  <a:pt x="514350" y="1060450"/>
                </a:lnTo>
                <a:lnTo>
                  <a:pt x="552450" y="1035050"/>
                </a:lnTo>
                <a:lnTo>
                  <a:pt x="596900" y="1009650"/>
                </a:lnTo>
                <a:lnTo>
                  <a:pt x="603250" y="1003300"/>
                </a:lnTo>
                <a:lnTo>
                  <a:pt x="647700" y="990600"/>
                </a:lnTo>
                <a:lnTo>
                  <a:pt x="717550" y="971550"/>
                </a:lnTo>
                <a:lnTo>
                  <a:pt x="749300" y="952500"/>
                </a:lnTo>
                <a:lnTo>
                  <a:pt x="768350" y="920750"/>
                </a:lnTo>
                <a:lnTo>
                  <a:pt x="825500" y="895350"/>
                </a:lnTo>
                <a:lnTo>
                  <a:pt x="831850" y="857250"/>
                </a:lnTo>
                <a:lnTo>
                  <a:pt x="990600" y="850900"/>
                </a:lnTo>
                <a:lnTo>
                  <a:pt x="1041400" y="838200"/>
                </a:lnTo>
                <a:lnTo>
                  <a:pt x="1079500" y="838200"/>
                </a:lnTo>
                <a:lnTo>
                  <a:pt x="1079500" y="781050"/>
                </a:lnTo>
                <a:lnTo>
                  <a:pt x="1143000" y="736600"/>
                </a:lnTo>
                <a:lnTo>
                  <a:pt x="1301750" y="730250"/>
                </a:lnTo>
                <a:lnTo>
                  <a:pt x="1333500" y="704850"/>
                </a:lnTo>
                <a:lnTo>
                  <a:pt x="1390650" y="698500"/>
                </a:lnTo>
                <a:lnTo>
                  <a:pt x="1428750" y="609600"/>
                </a:lnTo>
                <a:lnTo>
                  <a:pt x="1466850" y="609600"/>
                </a:lnTo>
                <a:lnTo>
                  <a:pt x="1504950" y="546100"/>
                </a:lnTo>
                <a:lnTo>
                  <a:pt x="1543050" y="539750"/>
                </a:lnTo>
                <a:lnTo>
                  <a:pt x="1619250" y="539750"/>
                </a:lnTo>
                <a:lnTo>
                  <a:pt x="1682750" y="533400"/>
                </a:lnTo>
                <a:lnTo>
                  <a:pt x="1733550" y="527050"/>
                </a:lnTo>
                <a:lnTo>
                  <a:pt x="1778000" y="501650"/>
                </a:lnTo>
                <a:lnTo>
                  <a:pt x="1892300" y="495300"/>
                </a:lnTo>
                <a:lnTo>
                  <a:pt x="1911350" y="476250"/>
                </a:lnTo>
                <a:lnTo>
                  <a:pt x="1936750" y="476250"/>
                </a:lnTo>
                <a:lnTo>
                  <a:pt x="1981200" y="431800"/>
                </a:lnTo>
                <a:lnTo>
                  <a:pt x="2038350" y="431800"/>
                </a:lnTo>
                <a:lnTo>
                  <a:pt x="2063750" y="412750"/>
                </a:lnTo>
                <a:cubicBezTo>
                  <a:pt x="2097315" y="392611"/>
                  <a:pt x="2095500" y="406042"/>
                  <a:pt x="2095500" y="387350"/>
                </a:cubicBezTo>
                <a:lnTo>
                  <a:pt x="2133600" y="361950"/>
                </a:lnTo>
                <a:lnTo>
                  <a:pt x="2241550" y="355600"/>
                </a:lnTo>
                <a:lnTo>
                  <a:pt x="2254250" y="342900"/>
                </a:lnTo>
                <a:lnTo>
                  <a:pt x="2413000" y="336550"/>
                </a:lnTo>
                <a:lnTo>
                  <a:pt x="2419350" y="323850"/>
                </a:lnTo>
                <a:lnTo>
                  <a:pt x="2495550" y="323850"/>
                </a:lnTo>
                <a:lnTo>
                  <a:pt x="2495550" y="292100"/>
                </a:lnTo>
                <a:lnTo>
                  <a:pt x="2724150" y="292100"/>
                </a:lnTo>
                <a:lnTo>
                  <a:pt x="2736850" y="273050"/>
                </a:lnTo>
                <a:lnTo>
                  <a:pt x="2825750" y="273050"/>
                </a:lnTo>
                <a:lnTo>
                  <a:pt x="2832100" y="234950"/>
                </a:lnTo>
                <a:lnTo>
                  <a:pt x="3035300" y="234950"/>
                </a:lnTo>
                <a:lnTo>
                  <a:pt x="3054350" y="222250"/>
                </a:lnTo>
                <a:lnTo>
                  <a:pt x="3149600" y="222250"/>
                </a:lnTo>
                <a:lnTo>
                  <a:pt x="3162300" y="184150"/>
                </a:lnTo>
                <a:lnTo>
                  <a:pt x="3530600" y="184150"/>
                </a:lnTo>
                <a:lnTo>
                  <a:pt x="3530600" y="165100"/>
                </a:lnTo>
                <a:lnTo>
                  <a:pt x="3613150" y="158750"/>
                </a:lnTo>
                <a:lnTo>
                  <a:pt x="3625850" y="127000"/>
                </a:lnTo>
                <a:lnTo>
                  <a:pt x="3924300" y="120650"/>
                </a:lnTo>
                <a:lnTo>
                  <a:pt x="3924300" y="95250"/>
                </a:lnTo>
                <a:lnTo>
                  <a:pt x="4025900" y="95250"/>
                </a:lnTo>
                <a:cubicBezTo>
                  <a:pt x="4032549" y="48705"/>
                  <a:pt x="4017283" y="50800"/>
                  <a:pt x="4038600" y="50800"/>
                </a:cubicBezTo>
                <a:lnTo>
                  <a:pt x="4495800" y="50800"/>
                </a:lnTo>
                <a:lnTo>
                  <a:pt x="4495800" y="0"/>
                </a:lnTo>
                <a:lnTo>
                  <a:pt x="5397500" y="6350"/>
                </a:lnTo>
              </a:path>
            </a:pathLst>
          </a:custGeom>
          <a:ln w="38100"/>
          <a:effectLst>
            <a:outerShdw blurRad="304800" dist="25400" dir="540000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rot="10800000">
            <a:off x="4065127" y="3783923"/>
            <a:ext cx="357984" cy="794"/>
          </a:xfrm>
          <a:prstGeom prst="straightConnector1">
            <a:avLst/>
          </a:prstGeom>
          <a:ln w="28575">
            <a:solidFill>
              <a:srgbClr val="CCCCFF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4438439" y="3605650"/>
            <a:ext cx="69327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i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38%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652683" y="2603235"/>
            <a:ext cx="69327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i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49%</a:t>
            </a:r>
          </a:p>
        </p:txBody>
      </p:sp>
      <p:sp>
        <p:nvSpPr>
          <p:cNvPr id="15" name="45235 CuadroTexto"/>
          <p:cNvSpPr txBox="1">
            <a:spLocks noChangeArrowheads="1"/>
          </p:cNvSpPr>
          <p:nvPr/>
        </p:nvSpPr>
        <p:spPr bwMode="auto">
          <a:xfrm>
            <a:off x="4620861" y="6464918"/>
            <a:ext cx="4343400" cy="20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6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n-US" altLang="en-US" sz="1200" b="1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Solberg IG et al</a:t>
            </a:r>
            <a:r>
              <a:rPr lang="en-US" altLang="en-US" sz="1200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en-US" altLang="en-US" sz="1200" i="1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Clin</a:t>
            </a:r>
            <a:r>
              <a:rPr lang="en-US" altLang="en-US" sz="1200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altLang="en-US" sz="1200" i="1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Gastroenterol</a:t>
            </a:r>
            <a:r>
              <a:rPr lang="en-US" altLang="en-US" sz="1200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altLang="en-US" sz="1200" i="1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Hepatol</a:t>
            </a:r>
            <a:r>
              <a:rPr lang="en-US" altLang="en-US" sz="1200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2007</a:t>
            </a:r>
          </a:p>
        </p:txBody>
      </p:sp>
      <p:cxnSp>
        <p:nvCxnSpPr>
          <p:cNvPr id="20" name="19 Conector recto"/>
          <p:cNvCxnSpPr/>
          <p:nvPr/>
        </p:nvCxnSpPr>
        <p:spPr>
          <a:xfrm rot="5400000" flipH="1" flipV="1">
            <a:off x="6571710" y="3962395"/>
            <a:ext cx="2124000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rot="5400000">
            <a:off x="7448459" y="2719667"/>
            <a:ext cx="357984" cy="794"/>
          </a:xfrm>
          <a:prstGeom prst="straightConnector1">
            <a:avLst/>
          </a:prstGeom>
          <a:ln w="28575">
            <a:solidFill>
              <a:srgbClr val="CCCCFF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7266433" y="2169263"/>
            <a:ext cx="69327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i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64%</a:t>
            </a:r>
          </a:p>
        </p:txBody>
      </p:sp>
      <p:sp>
        <p:nvSpPr>
          <p:cNvPr id="22" name="45235 CuadroTexto"/>
          <p:cNvSpPr txBox="1">
            <a:spLocks noChangeArrowheads="1"/>
          </p:cNvSpPr>
          <p:nvPr/>
        </p:nvSpPr>
        <p:spPr bwMode="auto">
          <a:xfrm>
            <a:off x="275130" y="6448360"/>
            <a:ext cx="4343400" cy="20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n-US" altLang="en-US" sz="1200" b="1" i="1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Dhillon</a:t>
            </a:r>
            <a:r>
              <a:rPr lang="en-US" altLang="en-US" sz="1200" b="1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SL et al</a:t>
            </a:r>
            <a:r>
              <a:rPr lang="en-US" altLang="en-US" sz="1200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Am J </a:t>
            </a:r>
            <a:r>
              <a:rPr lang="en-US" altLang="en-US" sz="1200" i="1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Gastroenterol</a:t>
            </a:r>
            <a:r>
              <a:rPr lang="en-US" altLang="en-US" sz="1200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2005</a:t>
            </a:r>
          </a:p>
        </p:txBody>
      </p:sp>
      <p:sp>
        <p:nvSpPr>
          <p:cNvPr id="23" name="22 CuadroTexto"/>
          <p:cNvSpPr txBox="1"/>
          <p:nvPr/>
        </p:nvSpPr>
        <p:spPr>
          <a:xfrm rot="21202028">
            <a:off x="4581377" y="2703088"/>
            <a:ext cx="30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err="1">
                <a:solidFill>
                  <a:prstClr val="white"/>
                </a:solidFill>
                <a:latin typeface="Century Gothic" pitchFamily="34" charset="0"/>
              </a:rPr>
              <a:t>Olmsted</a:t>
            </a:r>
            <a:r>
              <a:rPr lang="es-ES" sz="1200" i="1" dirty="0">
                <a:solidFill>
                  <a:prstClr val="white"/>
                </a:solidFill>
                <a:latin typeface="Century Gothic" pitchFamily="34" charset="0"/>
              </a:rPr>
              <a:t> County 1940-2001</a:t>
            </a:r>
          </a:p>
        </p:txBody>
      </p:sp>
      <p:sp>
        <p:nvSpPr>
          <p:cNvPr id="24" name="23 CuadroTexto"/>
          <p:cNvSpPr txBox="1"/>
          <p:nvPr/>
        </p:nvSpPr>
        <p:spPr>
          <a:xfrm rot="20256949">
            <a:off x="2369223" y="3846600"/>
            <a:ext cx="30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prstClr val="white"/>
                </a:solidFill>
                <a:latin typeface="Century Gothic" pitchFamily="34" charset="0"/>
              </a:rPr>
              <a:t>Noruega 1990-2004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572757" y="1343236"/>
            <a:ext cx="8143932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NCIDENCIA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CUMULADA</a:t>
            </a:r>
            <a:endParaRPr lang="es-ES" sz="24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234004"/>
              </p:ext>
            </p:extLst>
          </p:nvPr>
        </p:nvGraphicFramePr>
        <p:xfrm>
          <a:off x="2210483" y="5435402"/>
          <a:ext cx="2033636" cy="3708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527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3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B2</a:t>
                      </a:r>
                      <a:endParaRPr lang="es-E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39%</a:t>
                      </a:r>
                      <a:endParaRPr lang="es-ES" sz="1600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64%</a:t>
                      </a:r>
                      <a:endParaRPr lang="es-ES" sz="1600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8" name="2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20" y="215776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25" name="91140 Rectángu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1106" y="250343"/>
            <a:ext cx="5218112" cy="36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31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"/>
          <p:cNvSpPr/>
          <p:nvPr/>
        </p:nvSpPr>
        <p:spPr>
          <a:xfrm>
            <a:off x="179512" y="1332705"/>
            <a:ext cx="8772585" cy="3104407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5811019" y="2725490"/>
            <a:ext cx="57600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571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5811019" y="3796283"/>
            <a:ext cx="57600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571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Pentágono"/>
          <p:cNvSpPr/>
          <p:nvPr/>
        </p:nvSpPr>
        <p:spPr>
          <a:xfrm rot="9093774" flipH="1">
            <a:off x="2090440" y="1957220"/>
            <a:ext cx="1471682" cy="417890"/>
          </a:xfrm>
          <a:prstGeom prst="homePlate">
            <a:avLst>
              <a:gd name="adj" fmla="val 85086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Pentágono"/>
          <p:cNvSpPr/>
          <p:nvPr/>
        </p:nvSpPr>
        <p:spPr>
          <a:xfrm rot="10800000" flipH="1">
            <a:off x="2399370" y="2500398"/>
            <a:ext cx="1014998" cy="417890"/>
          </a:xfrm>
          <a:prstGeom prst="homePlate">
            <a:avLst>
              <a:gd name="adj" fmla="val 85086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16 Pentágono"/>
          <p:cNvSpPr/>
          <p:nvPr/>
        </p:nvSpPr>
        <p:spPr>
          <a:xfrm rot="12513492" flipH="1">
            <a:off x="2202987" y="3146511"/>
            <a:ext cx="1471682" cy="417890"/>
          </a:xfrm>
          <a:prstGeom prst="homePlate">
            <a:avLst>
              <a:gd name="adj" fmla="val 85086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6 Rectángulo"/>
          <p:cNvSpPr/>
          <p:nvPr/>
        </p:nvSpPr>
        <p:spPr>
          <a:xfrm>
            <a:off x="1037143" y="684568"/>
            <a:ext cx="7128792" cy="1208451"/>
          </a:xfrm>
          <a:prstGeom prst="rect">
            <a:avLst/>
          </a:prstGeom>
          <a:noFill/>
        </p:spPr>
        <p:txBody>
          <a:bodyPr wrap="none" lIns="91440" tIns="45720" rIns="91440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4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E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NF.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 P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ROGRESIVA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: D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AÑO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 E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30000" dir="5400000" sy="-100000" rotWithShape="0"/>
                </a:effectLst>
              </a:rPr>
              <a:t>STRUCTURAL</a:t>
            </a:r>
            <a:endParaRPr lang="es-ES" sz="1050" b="1" cap="all" dirty="0">
              <a:ln/>
              <a:solidFill>
                <a:srgbClr val="92D050"/>
              </a:solidFill>
              <a:effectLst>
                <a:reflection blurRad="12700" stA="50000" endPos="30000" dir="5400000" sy="-100000" rotWithShape="0"/>
              </a:effectLst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913672" y="4509120"/>
            <a:ext cx="7425727" cy="2127002"/>
            <a:chOff x="651466" y="3542583"/>
            <a:chExt cx="7919611" cy="2560319"/>
          </a:xfrm>
        </p:grpSpPr>
        <p:pic>
          <p:nvPicPr>
            <p:cNvPr id="6" name="Picture 6" descr="E:\ColombelNYC\colombeljfc\Colombel\IBDclinique\radio0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1466" y="3542583"/>
              <a:ext cx="2568075" cy="255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7" descr="E:\ColombelNYC\colombeljfc\Colombel\IBDclinique\radio0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0011" y="3542583"/>
              <a:ext cx="2254482" cy="255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8" descr="E:\ColombelNYC\colombeljfc\Colombel\IBDclinique\radio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4962" y="3542583"/>
              <a:ext cx="2656115" cy="25603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8 Rectángulo redondeado"/>
          <p:cNvSpPr/>
          <p:nvPr/>
        </p:nvSpPr>
        <p:spPr bwMode="auto">
          <a:xfrm>
            <a:off x="419520" y="2321104"/>
            <a:ext cx="2088232" cy="792088"/>
          </a:xfrm>
          <a:prstGeom prst="roundRect">
            <a:avLst>
              <a:gd name="adj" fmla="val 2389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9512" y="2410781"/>
            <a:ext cx="2505022" cy="83245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solidFill>
                  <a:srgbClr val="FFFFCC"/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b="1" spc="50" dirty="0">
                <a:ln w="11430"/>
                <a:solidFill>
                  <a:srgbClr val="FFFFCC"/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NFLAMACIÓN</a:t>
            </a:r>
            <a:r>
              <a:rPr lang="es-ES" sz="2400" b="1" spc="50" dirty="0">
                <a:ln w="11430"/>
                <a:solidFill>
                  <a:srgbClr val="FFFFCC"/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solidFill>
                  <a:srgbClr val="FFFFCC"/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b="1" spc="50" dirty="0">
                <a:ln w="11430"/>
                <a:solidFill>
                  <a:srgbClr val="FFFFCC"/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RÓNICA</a:t>
            </a:r>
            <a:endParaRPr lang="es-ES" sz="800" i="1" spc="50" dirty="0">
              <a:ln w="11430"/>
              <a:solidFill>
                <a:srgbClr val="FFFFCC"/>
              </a:soli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551497" y="1556793"/>
            <a:ext cx="2213647" cy="448503"/>
          </a:xfrm>
          <a:prstGeom prst="roundRect">
            <a:avLst>
              <a:gd name="adj" fmla="val 30946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51498" y="1556793"/>
            <a:ext cx="2213647" cy="4957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20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ES_tradnl" sz="16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ISPLASIA</a:t>
            </a:r>
            <a:r>
              <a:rPr lang="es-ES_tradnl" sz="20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/ C</a:t>
            </a:r>
            <a:r>
              <a:rPr lang="es-ES_tradnl" sz="16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ÁNCER</a:t>
            </a:r>
            <a:endParaRPr lang="es-ES" sz="11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414368" y="2500470"/>
            <a:ext cx="2525784" cy="448503"/>
          </a:xfrm>
          <a:prstGeom prst="roundRect">
            <a:avLst>
              <a:gd name="adj" fmla="val 30946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210736" y="2532018"/>
            <a:ext cx="2895170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ICATRIZACIÓN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ROGRESIVA</a:t>
            </a:r>
            <a:endParaRPr lang="es-ES" sz="7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579803" y="3581359"/>
            <a:ext cx="2213647" cy="448503"/>
          </a:xfrm>
          <a:prstGeom prst="roundRect">
            <a:avLst>
              <a:gd name="adj" fmla="val 30946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79804" y="3581359"/>
            <a:ext cx="2213647" cy="4957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20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_tradnl" sz="16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SEUDOPÓLIPOS</a:t>
            </a:r>
            <a:endParaRPr lang="es-ES" sz="8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399918" y="2410782"/>
            <a:ext cx="2413747" cy="586172"/>
          </a:xfrm>
          <a:prstGeom prst="roundRect">
            <a:avLst>
              <a:gd name="adj" fmla="val 11518"/>
            </a:avLst>
          </a:prstGeom>
          <a:solidFill>
            <a:srgbClr val="93CDDD">
              <a:alpha val="48000"/>
            </a:srgbClr>
          </a:solidFill>
          <a:ln w="25400" cap="rnd" cmpd="sng" algn="ctr">
            <a:noFill/>
            <a:prstDash val="solid"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399918" y="2446271"/>
            <a:ext cx="28803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buFontTx/>
              <a:buBlip>
                <a:blip r:embed="rId5"/>
              </a:buBlip>
            </a:pP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Colon en cañería: Diarrea acuosa</a:t>
            </a:r>
          </a:p>
          <a:p>
            <a:pPr>
              <a:lnSpc>
                <a:spcPts val="1600"/>
              </a:lnSpc>
              <a:buFontTx/>
              <a:buBlip>
                <a:blip r:embed="rId5"/>
              </a:buBlip>
            </a:pP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Disfunción </a:t>
            </a:r>
            <a:r>
              <a:rPr lang="es-E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anorrectal</a:t>
            </a:r>
            <a:endParaRPr lang="es-E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6399918" y="3513731"/>
            <a:ext cx="2413747" cy="586172"/>
          </a:xfrm>
          <a:prstGeom prst="roundRect">
            <a:avLst>
              <a:gd name="adj" fmla="val 11518"/>
            </a:avLst>
          </a:prstGeom>
          <a:solidFill>
            <a:srgbClr val="93CDDD">
              <a:alpha val="48000"/>
            </a:srgbClr>
          </a:solidFill>
          <a:ln w="25400" cap="rnd" cmpd="sng" algn="ctr">
            <a:noFill/>
            <a:prstDash val="solid"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431818" y="3574371"/>
            <a:ext cx="28803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buFontTx/>
              <a:buBlip>
                <a:blip r:embed="rId5"/>
              </a:buBlip>
            </a:pP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</a:t>
            </a: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peor calidad</a:t>
            </a:r>
          </a:p>
          <a:p>
            <a:pPr>
              <a:lnSpc>
                <a:spcPts val="1600"/>
              </a:lnSpc>
              <a:buFontTx/>
              <a:buBlip>
                <a:blip r:embed="rId5"/>
              </a:buBlip>
            </a:pP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Menor intervalo entre revisiones</a:t>
            </a: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09" y="0"/>
            <a:ext cx="3861486" cy="772297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20" y="260777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582" b="89904" l="13942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99" y="131292"/>
            <a:ext cx="615096" cy="61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6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20" y="260777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11" name="92222 Rectángulo"/>
          <p:cNvSpPr>
            <a:spLocks noChangeArrowheads="1"/>
          </p:cNvSpPr>
          <p:nvPr/>
        </p:nvSpPr>
        <p:spPr bwMode="auto">
          <a:xfrm>
            <a:off x="114321" y="1240833"/>
            <a:ext cx="8794984" cy="50885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1032" name="Picture 8" descr="Resultado de imagen de lo hemos consegui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8" y="1866451"/>
            <a:ext cx="1251225" cy="125122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916015" y="1945712"/>
            <a:ext cx="2771082" cy="114972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3010923" y="1948669"/>
            <a:ext cx="293560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Blip>
                <a:blip r:embed="rId4"/>
              </a:buBlip>
            </a:pPr>
            <a:r>
              <a:rPr lang="es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N=736 </a:t>
            </a: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prospectivo </a:t>
            </a:r>
            <a:endParaRPr lang="es-E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9388" lvl="0" indent="-179388">
              <a:lnSpc>
                <a:spcPts val="2000"/>
              </a:lnSpc>
              <a:buBlip>
                <a:blip r:embed="rId4"/>
              </a:buBlip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12,3 años de seguimiento medio</a:t>
            </a:r>
          </a:p>
          <a:p>
            <a:pPr marL="179388" lvl="0" indent="-179388">
              <a:lnSpc>
                <a:spcPts val="2000"/>
              </a:lnSpc>
              <a:buBlip>
                <a:blip r:embed="rId4"/>
              </a:buBlip>
            </a:pPr>
            <a:r>
              <a:rPr lang="es-ES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87% B1 de inicio</a:t>
            </a:r>
          </a:p>
          <a:p>
            <a:pPr marL="179388" lvl="0" indent="-179388">
              <a:lnSpc>
                <a:spcPts val="2000"/>
              </a:lnSpc>
              <a:buBlip>
                <a:blip r:embed="rId4"/>
              </a:buBlip>
            </a:pP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AZA: 77%  y Anti-TNF: 32,5% 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6109286" y="6357286"/>
            <a:ext cx="2914388" cy="2400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Magro F. et al. 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Am J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2014</a:t>
            </a:r>
            <a:endParaRPr lang="es-ES_tradnl" sz="1200" i="1" dirty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49022" y="1425180"/>
            <a:ext cx="5854033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ODEMOS 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AMBIAR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LA 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VOLUCIÓN</a:t>
            </a:r>
            <a:endParaRPr lang="es-ES" sz="7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2152" r="10511" b="6197"/>
          <a:stretch/>
        </p:blipFill>
        <p:spPr bwMode="auto">
          <a:xfrm>
            <a:off x="230819" y="3679554"/>
            <a:ext cx="2958826" cy="2304535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22998" b="7674"/>
          <a:stretch/>
        </p:blipFill>
        <p:spPr bwMode="auto">
          <a:xfrm>
            <a:off x="3114595" y="3693606"/>
            <a:ext cx="2880320" cy="2338632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-1539" r="15218" b="-1768"/>
          <a:stretch/>
        </p:blipFill>
        <p:spPr bwMode="auto">
          <a:xfrm>
            <a:off x="5997235" y="3693606"/>
            <a:ext cx="2912069" cy="2332349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260907" y="3389229"/>
            <a:ext cx="2898649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_tradnl" sz="1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AZA / A</a:t>
            </a:r>
            <a:r>
              <a:rPr lang="es-ES_tradnl" sz="1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</a:t>
            </a: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I-TNF </a:t>
            </a:r>
            <a:r>
              <a:rPr lang="es-ES_tradnl" sz="1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B1</a:t>
            </a:r>
            <a:endParaRPr lang="es-ES" sz="8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189645" y="3392113"/>
            <a:ext cx="2649209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AZA </a:t>
            </a:r>
            <a:r>
              <a:rPr lang="es-ES_tradnl" sz="1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B1</a:t>
            </a:r>
            <a:endParaRPr lang="es-ES" sz="6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081690" y="3351907"/>
            <a:ext cx="2649209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AZA + A</a:t>
            </a:r>
            <a:r>
              <a:rPr lang="es-ES_tradnl" sz="1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</a:t>
            </a: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I-TNF </a:t>
            </a:r>
            <a:r>
              <a:rPr lang="es-ES_tradnl" sz="1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s-ES_tradnl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B1</a:t>
            </a:r>
            <a:endParaRPr lang="es-ES" sz="6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22 Forma libre"/>
          <p:cNvSpPr/>
          <p:nvPr/>
        </p:nvSpPr>
        <p:spPr>
          <a:xfrm>
            <a:off x="523775" y="3832820"/>
            <a:ext cx="2588341" cy="1220428"/>
          </a:xfrm>
          <a:custGeom>
            <a:avLst/>
            <a:gdLst>
              <a:gd name="connsiteX0" fmla="*/ 0 w 2588341"/>
              <a:gd name="connsiteY0" fmla="*/ 0 h 1227803"/>
              <a:gd name="connsiteX1" fmla="*/ 58993 w 2588341"/>
              <a:gd name="connsiteY1" fmla="*/ 379771 h 1227803"/>
              <a:gd name="connsiteX2" fmla="*/ 66367 w 2588341"/>
              <a:gd name="connsiteY2" fmla="*/ 545690 h 1227803"/>
              <a:gd name="connsiteX3" fmla="*/ 239661 w 2588341"/>
              <a:gd name="connsiteY3" fmla="*/ 814848 h 1227803"/>
              <a:gd name="connsiteX4" fmla="*/ 494070 w 2588341"/>
              <a:gd name="connsiteY4" fmla="*/ 991829 h 1227803"/>
              <a:gd name="connsiteX5" fmla="*/ 785351 w 2588341"/>
              <a:gd name="connsiteY5" fmla="*/ 1072945 h 1227803"/>
              <a:gd name="connsiteX6" fmla="*/ 1172496 w 2588341"/>
              <a:gd name="connsiteY6" fmla="*/ 1161435 h 1227803"/>
              <a:gd name="connsiteX7" fmla="*/ 1408470 w 2588341"/>
              <a:gd name="connsiteY7" fmla="*/ 1205680 h 1227803"/>
              <a:gd name="connsiteX8" fmla="*/ 2588341 w 2588341"/>
              <a:gd name="connsiteY8" fmla="*/ 1227803 h 1227803"/>
              <a:gd name="connsiteX9" fmla="*/ 2588341 w 2588341"/>
              <a:gd name="connsiteY9" fmla="*/ 604684 h 1227803"/>
              <a:gd name="connsiteX10" fmla="*/ 1301545 w 2588341"/>
              <a:gd name="connsiteY10" fmla="*/ 582561 h 1227803"/>
              <a:gd name="connsiteX11" fmla="*/ 1183558 w 2588341"/>
              <a:gd name="connsiteY11" fmla="*/ 575187 h 1227803"/>
              <a:gd name="connsiteX12" fmla="*/ 958645 w 2588341"/>
              <a:gd name="connsiteY12" fmla="*/ 516193 h 1227803"/>
              <a:gd name="connsiteX13" fmla="*/ 597309 w 2588341"/>
              <a:gd name="connsiteY13" fmla="*/ 505132 h 1227803"/>
              <a:gd name="connsiteX14" fmla="*/ 464574 w 2588341"/>
              <a:gd name="connsiteY14" fmla="*/ 446139 h 1227803"/>
              <a:gd name="connsiteX15" fmla="*/ 361335 w 2588341"/>
              <a:gd name="connsiteY15" fmla="*/ 409268 h 1227803"/>
              <a:gd name="connsiteX16" fmla="*/ 169606 w 2588341"/>
              <a:gd name="connsiteY16" fmla="*/ 306029 h 1227803"/>
              <a:gd name="connsiteX17" fmla="*/ 88490 w 2588341"/>
              <a:gd name="connsiteY17" fmla="*/ 228600 h 1227803"/>
              <a:gd name="connsiteX18" fmla="*/ 0 w 2588341"/>
              <a:gd name="connsiteY18" fmla="*/ 0 h 12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88341" h="1227803">
                <a:moveTo>
                  <a:pt x="0" y="0"/>
                </a:moveTo>
                <a:lnTo>
                  <a:pt x="58993" y="379771"/>
                </a:lnTo>
                <a:lnTo>
                  <a:pt x="66367" y="545690"/>
                </a:lnTo>
                <a:lnTo>
                  <a:pt x="239661" y="814848"/>
                </a:lnTo>
                <a:lnTo>
                  <a:pt x="494070" y="991829"/>
                </a:lnTo>
                <a:lnTo>
                  <a:pt x="785351" y="1072945"/>
                </a:lnTo>
                <a:lnTo>
                  <a:pt x="1172496" y="1161435"/>
                </a:lnTo>
                <a:lnTo>
                  <a:pt x="1408470" y="1205680"/>
                </a:lnTo>
                <a:lnTo>
                  <a:pt x="2588341" y="1227803"/>
                </a:lnTo>
                <a:lnTo>
                  <a:pt x="2588341" y="604684"/>
                </a:lnTo>
                <a:lnTo>
                  <a:pt x="1301545" y="582561"/>
                </a:lnTo>
                <a:lnTo>
                  <a:pt x="1183558" y="575187"/>
                </a:lnTo>
                <a:lnTo>
                  <a:pt x="958645" y="516193"/>
                </a:lnTo>
                <a:lnTo>
                  <a:pt x="597309" y="505132"/>
                </a:lnTo>
                <a:lnTo>
                  <a:pt x="464574" y="446139"/>
                </a:lnTo>
                <a:lnTo>
                  <a:pt x="361335" y="409268"/>
                </a:lnTo>
                <a:lnTo>
                  <a:pt x="169606" y="306029"/>
                </a:lnTo>
                <a:lnTo>
                  <a:pt x="8849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orma libre"/>
          <p:cNvSpPr/>
          <p:nvPr/>
        </p:nvSpPr>
        <p:spPr>
          <a:xfrm>
            <a:off x="3447642" y="4186780"/>
            <a:ext cx="2448233" cy="589935"/>
          </a:xfrm>
          <a:custGeom>
            <a:avLst/>
            <a:gdLst>
              <a:gd name="connsiteX0" fmla="*/ 7375 w 2448233"/>
              <a:gd name="connsiteY0" fmla="*/ 0 h 608371"/>
              <a:gd name="connsiteX1" fmla="*/ 55307 w 2448233"/>
              <a:gd name="connsiteY1" fmla="*/ 29497 h 608371"/>
              <a:gd name="connsiteX2" fmla="*/ 272846 w 2448233"/>
              <a:gd name="connsiteY2" fmla="*/ 77429 h 608371"/>
              <a:gd name="connsiteX3" fmla="*/ 339213 w 2448233"/>
              <a:gd name="connsiteY3" fmla="*/ 103239 h 608371"/>
              <a:gd name="connsiteX4" fmla="*/ 497758 w 2448233"/>
              <a:gd name="connsiteY4" fmla="*/ 117987 h 608371"/>
              <a:gd name="connsiteX5" fmla="*/ 575187 w 2448233"/>
              <a:gd name="connsiteY5" fmla="*/ 103239 h 608371"/>
              <a:gd name="connsiteX6" fmla="*/ 807475 w 2448233"/>
              <a:gd name="connsiteY6" fmla="*/ 140109 h 608371"/>
              <a:gd name="connsiteX7" fmla="*/ 1032387 w 2448233"/>
              <a:gd name="connsiteY7" fmla="*/ 154858 h 608371"/>
              <a:gd name="connsiteX8" fmla="*/ 1120878 w 2448233"/>
              <a:gd name="connsiteY8" fmla="*/ 173293 h 608371"/>
              <a:gd name="connsiteX9" fmla="*/ 2448233 w 2448233"/>
              <a:gd name="connsiteY9" fmla="*/ 173293 h 608371"/>
              <a:gd name="connsiteX10" fmla="*/ 2448233 w 2448233"/>
              <a:gd name="connsiteY10" fmla="*/ 608371 h 608371"/>
              <a:gd name="connsiteX11" fmla="*/ 1511710 w 2448233"/>
              <a:gd name="connsiteY11" fmla="*/ 604684 h 608371"/>
              <a:gd name="connsiteX12" fmla="*/ 1334729 w 2448233"/>
              <a:gd name="connsiteY12" fmla="*/ 582561 h 608371"/>
              <a:gd name="connsiteX13" fmla="*/ 1165123 w 2448233"/>
              <a:gd name="connsiteY13" fmla="*/ 560439 h 608371"/>
              <a:gd name="connsiteX14" fmla="*/ 840658 w 2448233"/>
              <a:gd name="connsiteY14" fmla="*/ 530942 h 608371"/>
              <a:gd name="connsiteX15" fmla="*/ 564126 w 2448233"/>
              <a:gd name="connsiteY15" fmla="*/ 438764 h 608371"/>
              <a:gd name="connsiteX16" fmla="*/ 464575 w 2448233"/>
              <a:gd name="connsiteY16" fmla="*/ 398206 h 608371"/>
              <a:gd name="connsiteX17" fmla="*/ 346587 w 2448233"/>
              <a:gd name="connsiteY17" fmla="*/ 372397 h 608371"/>
              <a:gd name="connsiteX18" fmla="*/ 0 w 2448233"/>
              <a:gd name="connsiteY18" fmla="*/ 191729 h 608371"/>
              <a:gd name="connsiteX19" fmla="*/ 7375 w 2448233"/>
              <a:gd name="connsiteY19" fmla="*/ 0 h 60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48233" h="608371">
                <a:moveTo>
                  <a:pt x="7375" y="0"/>
                </a:moveTo>
                <a:lnTo>
                  <a:pt x="55307" y="29497"/>
                </a:lnTo>
                <a:lnTo>
                  <a:pt x="272846" y="77429"/>
                </a:lnTo>
                <a:lnTo>
                  <a:pt x="339213" y="103239"/>
                </a:lnTo>
                <a:lnTo>
                  <a:pt x="497758" y="117987"/>
                </a:lnTo>
                <a:lnTo>
                  <a:pt x="575187" y="103239"/>
                </a:lnTo>
                <a:lnTo>
                  <a:pt x="807475" y="140109"/>
                </a:lnTo>
                <a:lnTo>
                  <a:pt x="1032387" y="154858"/>
                </a:lnTo>
                <a:lnTo>
                  <a:pt x="1120878" y="173293"/>
                </a:lnTo>
                <a:lnTo>
                  <a:pt x="2448233" y="173293"/>
                </a:lnTo>
                <a:lnTo>
                  <a:pt x="2448233" y="608371"/>
                </a:lnTo>
                <a:lnTo>
                  <a:pt x="1511710" y="604684"/>
                </a:lnTo>
                <a:lnTo>
                  <a:pt x="1334729" y="582561"/>
                </a:lnTo>
                <a:lnTo>
                  <a:pt x="1165123" y="560439"/>
                </a:lnTo>
                <a:lnTo>
                  <a:pt x="840658" y="530942"/>
                </a:lnTo>
                <a:lnTo>
                  <a:pt x="564126" y="438764"/>
                </a:lnTo>
                <a:lnTo>
                  <a:pt x="464575" y="398206"/>
                </a:lnTo>
                <a:lnTo>
                  <a:pt x="346587" y="372397"/>
                </a:lnTo>
                <a:lnTo>
                  <a:pt x="0" y="191729"/>
                </a:lnTo>
                <a:lnTo>
                  <a:pt x="737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orma libre"/>
          <p:cNvSpPr/>
          <p:nvPr/>
        </p:nvSpPr>
        <p:spPr>
          <a:xfrm>
            <a:off x="6253523" y="4278958"/>
            <a:ext cx="2547784" cy="652616"/>
          </a:xfrm>
          <a:custGeom>
            <a:avLst/>
            <a:gdLst>
              <a:gd name="connsiteX0" fmla="*/ 0 w 2547784"/>
              <a:gd name="connsiteY0" fmla="*/ 0 h 652616"/>
              <a:gd name="connsiteX1" fmla="*/ 66368 w 2547784"/>
              <a:gd name="connsiteY1" fmla="*/ 11061 h 652616"/>
              <a:gd name="connsiteX2" fmla="*/ 151171 w 2547784"/>
              <a:gd name="connsiteY2" fmla="*/ 62680 h 652616"/>
              <a:gd name="connsiteX3" fmla="*/ 269158 w 2547784"/>
              <a:gd name="connsiteY3" fmla="*/ 55306 h 652616"/>
              <a:gd name="connsiteX4" fmla="*/ 431390 w 2547784"/>
              <a:gd name="connsiteY4" fmla="*/ 95864 h 652616"/>
              <a:gd name="connsiteX5" fmla="*/ 652616 w 2547784"/>
              <a:gd name="connsiteY5" fmla="*/ 106925 h 652616"/>
              <a:gd name="connsiteX6" fmla="*/ 844345 w 2547784"/>
              <a:gd name="connsiteY6" fmla="*/ 195416 h 652616"/>
              <a:gd name="connsiteX7" fmla="*/ 899652 w 2547784"/>
              <a:gd name="connsiteY7" fmla="*/ 199103 h 652616"/>
              <a:gd name="connsiteX8" fmla="*/ 958645 w 2547784"/>
              <a:gd name="connsiteY8" fmla="*/ 206477 h 652616"/>
              <a:gd name="connsiteX9" fmla="*/ 1043448 w 2547784"/>
              <a:gd name="connsiteY9" fmla="*/ 221225 h 652616"/>
              <a:gd name="connsiteX10" fmla="*/ 1124564 w 2547784"/>
              <a:gd name="connsiteY10" fmla="*/ 228600 h 652616"/>
              <a:gd name="connsiteX11" fmla="*/ 2547784 w 2547784"/>
              <a:gd name="connsiteY11" fmla="*/ 228600 h 652616"/>
              <a:gd name="connsiteX12" fmla="*/ 2547784 w 2547784"/>
              <a:gd name="connsiteY12" fmla="*/ 645241 h 652616"/>
              <a:gd name="connsiteX13" fmla="*/ 1489587 w 2547784"/>
              <a:gd name="connsiteY13" fmla="*/ 652616 h 652616"/>
              <a:gd name="connsiteX14" fmla="*/ 1437968 w 2547784"/>
              <a:gd name="connsiteY14" fmla="*/ 626806 h 652616"/>
              <a:gd name="connsiteX15" fmla="*/ 1323668 w 2547784"/>
              <a:gd name="connsiteY15" fmla="*/ 626806 h 652616"/>
              <a:gd name="connsiteX16" fmla="*/ 1224116 w 2547784"/>
              <a:gd name="connsiteY16" fmla="*/ 589935 h 652616"/>
              <a:gd name="connsiteX17" fmla="*/ 1157748 w 2547784"/>
              <a:gd name="connsiteY17" fmla="*/ 589935 h 652616"/>
              <a:gd name="connsiteX18" fmla="*/ 1039761 w 2547784"/>
              <a:gd name="connsiteY18" fmla="*/ 556751 h 652616"/>
              <a:gd name="connsiteX19" fmla="*/ 848032 w 2547784"/>
              <a:gd name="connsiteY19" fmla="*/ 549377 h 652616"/>
              <a:gd name="connsiteX20" fmla="*/ 283906 w 2547784"/>
              <a:gd name="connsiteY20" fmla="*/ 287593 h 652616"/>
              <a:gd name="connsiteX21" fmla="*/ 232287 w 2547784"/>
              <a:gd name="connsiteY21" fmla="*/ 294967 h 652616"/>
              <a:gd name="connsiteX22" fmla="*/ 132735 w 2547784"/>
              <a:gd name="connsiteY22" fmla="*/ 250722 h 652616"/>
              <a:gd name="connsiteX23" fmla="*/ 70055 w 2547784"/>
              <a:gd name="connsiteY23" fmla="*/ 210164 h 652616"/>
              <a:gd name="connsiteX24" fmla="*/ 3687 w 2547784"/>
              <a:gd name="connsiteY24" fmla="*/ 210164 h 652616"/>
              <a:gd name="connsiteX25" fmla="*/ 0 w 2547784"/>
              <a:gd name="connsiteY25" fmla="*/ 0 h 65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47784" h="652616">
                <a:moveTo>
                  <a:pt x="0" y="0"/>
                </a:moveTo>
                <a:lnTo>
                  <a:pt x="66368" y="11061"/>
                </a:lnTo>
                <a:lnTo>
                  <a:pt x="151171" y="62680"/>
                </a:lnTo>
                <a:lnTo>
                  <a:pt x="269158" y="55306"/>
                </a:lnTo>
                <a:lnTo>
                  <a:pt x="431390" y="95864"/>
                </a:lnTo>
                <a:lnTo>
                  <a:pt x="652616" y="106925"/>
                </a:lnTo>
                <a:lnTo>
                  <a:pt x="844345" y="195416"/>
                </a:lnTo>
                <a:lnTo>
                  <a:pt x="899652" y="199103"/>
                </a:lnTo>
                <a:lnTo>
                  <a:pt x="958645" y="206477"/>
                </a:lnTo>
                <a:lnTo>
                  <a:pt x="1043448" y="221225"/>
                </a:lnTo>
                <a:lnTo>
                  <a:pt x="1124564" y="228600"/>
                </a:lnTo>
                <a:lnTo>
                  <a:pt x="2547784" y="228600"/>
                </a:lnTo>
                <a:lnTo>
                  <a:pt x="2547784" y="645241"/>
                </a:lnTo>
                <a:lnTo>
                  <a:pt x="1489587" y="652616"/>
                </a:lnTo>
                <a:lnTo>
                  <a:pt x="1437968" y="626806"/>
                </a:lnTo>
                <a:lnTo>
                  <a:pt x="1323668" y="626806"/>
                </a:lnTo>
                <a:lnTo>
                  <a:pt x="1224116" y="589935"/>
                </a:lnTo>
                <a:lnTo>
                  <a:pt x="1157748" y="589935"/>
                </a:lnTo>
                <a:lnTo>
                  <a:pt x="1039761" y="556751"/>
                </a:lnTo>
                <a:lnTo>
                  <a:pt x="848032" y="549377"/>
                </a:lnTo>
                <a:lnTo>
                  <a:pt x="283906" y="287593"/>
                </a:lnTo>
                <a:lnTo>
                  <a:pt x="232287" y="294967"/>
                </a:lnTo>
                <a:lnTo>
                  <a:pt x="132735" y="250722"/>
                </a:lnTo>
                <a:lnTo>
                  <a:pt x="70055" y="210164"/>
                </a:lnTo>
                <a:lnTo>
                  <a:pt x="3687" y="21016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528723" y="5246172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B1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520281" y="4443041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2364660" y="3829322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B3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3486107" y="5219399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B1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4459130" y="4249452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B2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5322044" y="3802549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6264562" y="5236031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B1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7362968" y="4428625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B2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8182633" y="3802549"/>
            <a:ext cx="58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B3</a:t>
            </a:r>
          </a:p>
        </p:txBody>
      </p:sp>
      <p:sp>
        <p:nvSpPr>
          <p:cNvPr id="38" name="37 Rectángulo redondeado"/>
          <p:cNvSpPr/>
          <p:nvPr/>
        </p:nvSpPr>
        <p:spPr>
          <a:xfrm>
            <a:off x="6081690" y="1914377"/>
            <a:ext cx="2719617" cy="1353072"/>
          </a:xfrm>
          <a:prstGeom prst="roundRect">
            <a:avLst/>
          </a:prstGeom>
          <a:solidFill>
            <a:srgbClr val="C0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78 Rectángulo redondeado"/>
          <p:cNvSpPr/>
          <p:nvPr/>
        </p:nvSpPr>
        <p:spPr>
          <a:xfrm>
            <a:off x="6292499" y="1763337"/>
            <a:ext cx="2297998" cy="302080"/>
          </a:xfrm>
          <a:prstGeom prst="roundRect">
            <a:avLst>
              <a:gd name="adj" fmla="val 8586"/>
            </a:avLst>
          </a:prstGeom>
          <a:solidFill>
            <a:schemeClr val="accent2">
              <a:shade val="50000"/>
            </a:schemeClr>
          </a:solidFill>
          <a:ln>
            <a:noFill/>
          </a:ln>
          <a:effectLst>
            <a:outerShdw blurRad="254000" algn="tl" rotWithShape="0">
              <a:srgbClr val="000000">
                <a:alpha val="43137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square" lIns="0" tIns="36000" rIns="0" bIns="36000">
            <a:spAutoFit/>
          </a:bodyPr>
          <a:lstStyle/>
          <a:p>
            <a:pPr algn="ctr" eaLnBrk="0" hangingPunct="0"/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</a:t>
            </a:r>
            <a:r>
              <a:rPr lang="es-ES" sz="1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ACTORES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A</a:t>
            </a:r>
            <a:r>
              <a:rPr lang="es-ES" sz="1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SOCIADOS</a:t>
            </a:r>
            <a:endParaRPr lang="es-ES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684499" y="2084345"/>
            <a:ext cx="31979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lvl="0" indent="-179388" eaLnBrk="0" hangingPunct="0">
              <a:buBlip>
                <a:blip r:embed="rId4"/>
              </a:buBlip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URACIÓN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 LA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NFERMEDAD</a:t>
            </a:r>
          </a:p>
          <a:p>
            <a:pPr marL="623888" lvl="0" indent="-179388" eaLnBrk="0" hangingPunct="0">
              <a:buBlip>
                <a:blip r:embed="rId4"/>
              </a:buBlip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  <a:p>
            <a:pPr marL="623888" lvl="0" indent="-179388" eaLnBrk="0" hangingPunct="0">
              <a:buBlip>
                <a:blip r:embed="rId4"/>
              </a:buBlip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ORTICOIDES</a:t>
            </a:r>
          </a:p>
          <a:p>
            <a:pPr marL="623888" lvl="0" indent="-179388" eaLnBrk="0" hangingPunct="0">
              <a:buBlip>
                <a:blip r:embed="rId4"/>
              </a:buBlip>
            </a:pP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1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ZATIOPRINA  </a:t>
            </a:r>
            <a:r>
              <a:rPr lang="es-ES" sz="105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(duración y precocidad)</a:t>
            </a:r>
            <a:endParaRPr lang="es-ES" sz="1100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623888" lvl="0" indent="-179388" eaLnBrk="0" hangingPunct="0">
              <a:buBlip>
                <a:blip r:embed="rId4"/>
              </a:buBlip>
            </a:pP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1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NTI-TNF+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1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ZA</a:t>
            </a:r>
            <a:endParaRPr lang="es-ES" sz="1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b="33463"/>
          <a:stretch/>
        </p:blipFill>
        <p:spPr>
          <a:xfrm>
            <a:off x="2377674" y="268021"/>
            <a:ext cx="4386649" cy="4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5" grpId="0"/>
      <p:bldP spid="16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8" grpId="0" animBg="1"/>
      <p:bldP spid="39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43916" y="2479642"/>
            <a:ext cx="6912690" cy="2033340"/>
          </a:xfrm>
          <a:prstGeom prst="rect">
            <a:avLst/>
          </a:prstGeom>
          <a:solidFill>
            <a:srgbClr val="5488BC">
              <a:lumMod val="50000"/>
            </a:srgbClr>
          </a:solidFill>
          <a:ln w="4444" cap="flat" cmpd="sng" algn="ctr">
            <a:solidFill>
              <a:srgbClr val="5488BC">
                <a:lumMod val="50000"/>
              </a:srgbClr>
            </a:solidFill>
            <a:prstDash val="solid"/>
          </a:ln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rgbClr val="CC4757"/>
            </a:contourClr>
          </a:sp3d>
        </p:spPr>
        <p:txBody>
          <a:bodyPr wrap="none" lIns="91440" tIns="45720" rIns="91440" bIns="45720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M</a:t>
            </a:r>
            <a:r>
              <a:rPr kumimoji="0" lang="es-ES" sz="54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ONITORIZACIÓN</a:t>
            </a:r>
            <a:r>
              <a:rPr kumimoji="0" lang="es-ES" sz="66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D</a:t>
            </a:r>
            <a:r>
              <a:rPr kumimoji="0" lang="es-ES" sz="54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E</a:t>
            </a:r>
            <a:r>
              <a:rPr kumimoji="0" lang="es-ES" sz="66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 L</a:t>
            </a:r>
            <a:r>
              <a:rPr kumimoji="0" lang="es-ES" sz="54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OS</a:t>
            </a:r>
            <a:r>
              <a:rPr kumimoji="0" lang="es-ES" sz="66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 A</a:t>
            </a:r>
            <a:r>
              <a:rPr kumimoji="0" lang="es-ES" sz="54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NTI</a:t>
            </a:r>
            <a:r>
              <a:rPr kumimoji="0" lang="es-ES" sz="6600" b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-TNF</a:t>
            </a:r>
            <a:endParaRPr kumimoji="0" lang="es-ES" sz="6600" b="1" u="none" strike="noStrike" kern="0" cap="all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19" y="188640"/>
            <a:ext cx="123220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  <p:extLst>
      <p:ext uri="{BB962C8B-B14F-4D97-AF65-F5344CB8AC3E}">
        <p14:creationId xmlns:p14="http://schemas.microsoft.com/office/powerpoint/2010/main" val="8827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"/>
    </mc:Choice>
    <mc:Fallback xmlns="">
      <p:transition spd="slow" advTm="138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2222 Rectángulo"/>
          <p:cNvSpPr>
            <a:spLocks noChangeArrowheads="1"/>
          </p:cNvSpPr>
          <p:nvPr/>
        </p:nvSpPr>
        <p:spPr bwMode="auto">
          <a:xfrm>
            <a:off x="1209052" y="1196752"/>
            <a:ext cx="6480720" cy="50978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s-ES" sz="18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19" y="1686099"/>
            <a:ext cx="5414643" cy="4189264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5053914" y="4474022"/>
            <a:ext cx="1649627" cy="8640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 redondeado"/>
          <p:cNvSpPr/>
          <p:nvPr/>
        </p:nvSpPr>
        <p:spPr>
          <a:xfrm>
            <a:off x="5010665" y="4404987"/>
            <a:ext cx="1742303" cy="302741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41558" y="4401979"/>
            <a:ext cx="1705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AUC= 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0,58-0,62</a:t>
            </a:r>
            <a:endParaRPr lang="es-ES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543823" y="1334698"/>
            <a:ext cx="5854033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ADA P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ARA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REDECIR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EMISIÓN </a:t>
            </a:r>
            <a:r>
              <a:rPr lang="es-ES" sz="1100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(CLASSIC I y II)</a:t>
            </a:r>
            <a:endParaRPr lang="es-ES" sz="5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6" name="Rectangle 48"/>
          <p:cNvSpPr>
            <a:spLocks noChangeArrowheads="1"/>
          </p:cNvSpPr>
          <p:nvPr/>
        </p:nvSpPr>
        <p:spPr bwMode="auto">
          <a:xfrm>
            <a:off x="5041558" y="6563855"/>
            <a:ext cx="3875997" cy="2400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Chiu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Y al. 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Inflamm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Bowel Dis 2013; 2013 19 (39 1112-22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66120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r="18931" b="38188"/>
          <a:stretch/>
        </p:blipFill>
        <p:spPr>
          <a:xfrm>
            <a:off x="2301023" y="234712"/>
            <a:ext cx="4296778" cy="4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135925" y="1291452"/>
            <a:ext cx="8853234" cy="4979774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4"/>
          <a:stretch/>
        </p:blipFill>
        <p:spPr bwMode="auto">
          <a:xfrm>
            <a:off x="5304065" y="2769940"/>
            <a:ext cx="3591574" cy="2160408"/>
          </a:xfrm>
          <a:prstGeom prst="rect">
            <a:avLst/>
          </a:prstGeom>
          <a:ln>
            <a:noFill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  <a:reflection blurRad="6350" stA="52000" endA="300" endPos="22000" dir="5400000" sy="-100000" algn="bl" rotWithShape="0"/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638415" y="816568"/>
            <a:ext cx="3823539" cy="453336"/>
          </a:xfrm>
          <a:prstGeom prst="rect">
            <a:avLst/>
          </a:prstGeom>
          <a:noFill/>
        </p:spPr>
        <p:txBody>
          <a:bodyPr wrap="none" lIns="91440" tIns="45720" rIns="91440" bIns="4572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¿Q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ué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S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ABEMOS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51813" y="1348813"/>
            <a:ext cx="6063415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NTICUERPOS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NTI-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F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ÁRMACO Y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ÉRDIDA DE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ESPUESTA</a:t>
            </a:r>
            <a:endParaRPr lang="es-ES" sz="9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86"/>
          <a:stretch/>
        </p:blipFill>
        <p:spPr bwMode="auto">
          <a:xfrm>
            <a:off x="261146" y="1811837"/>
            <a:ext cx="5055276" cy="4343416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6350" stA="36000" endPos="14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911392" y="5391749"/>
            <a:ext cx="1800200" cy="212154"/>
          </a:xfrm>
          <a:prstGeom prst="round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angle 49"/>
          <p:cNvSpPr>
            <a:spLocks noChangeArrowheads="1"/>
          </p:cNvSpPr>
          <p:nvPr/>
        </p:nvSpPr>
        <p:spPr bwMode="auto">
          <a:xfrm>
            <a:off x="247466" y="6525344"/>
            <a:ext cx="3820477" cy="460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Nanda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KS </a:t>
            </a:r>
            <a:r>
              <a:rPr lang="es-ES_tradnl" sz="1100" i="1" dirty="0">
                <a:solidFill>
                  <a:srgbClr val="CCFFCC"/>
                </a:solidFill>
                <a:latin typeface="Century Gothic" pitchFamily="34" charset="0"/>
              </a:rPr>
              <a:t>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Am J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2013 108 (1) 40-7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endParaRPr lang="es-ES_tradnl" sz="1100" i="1" dirty="0">
              <a:solidFill>
                <a:srgbClr val="CCFFCC"/>
              </a:solidFill>
              <a:latin typeface="Century Gothi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29924" y="2137894"/>
            <a:ext cx="955178" cy="148280"/>
          </a:xfrm>
          <a:prstGeom prst="round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 redondeado"/>
          <p:cNvSpPr/>
          <p:nvPr/>
        </p:nvSpPr>
        <p:spPr>
          <a:xfrm>
            <a:off x="371115" y="3674252"/>
            <a:ext cx="955178" cy="148280"/>
          </a:xfrm>
          <a:prstGeom prst="round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 redondeado"/>
          <p:cNvSpPr/>
          <p:nvPr/>
        </p:nvSpPr>
        <p:spPr>
          <a:xfrm>
            <a:off x="338163" y="4568058"/>
            <a:ext cx="1626561" cy="127684"/>
          </a:xfrm>
          <a:prstGeom prst="round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 redondeado"/>
          <p:cNvSpPr/>
          <p:nvPr/>
        </p:nvSpPr>
        <p:spPr>
          <a:xfrm>
            <a:off x="2520094" y="5888168"/>
            <a:ext cx="402279" cy="146164"/>
          </a:xfrm>
          <a:prstGeom prst="round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 redondeado"/>
          <p:cNvSpPr/>
          <p:nvPr/>
        </p:nvSpPr>
        <p:spPr>
          <a:xfrm>
            <a:off x="7333052" y="3875986"/>
            <a:ext cx="1520564" cy="212154"/>
          </a:xfrm>
          <a:prstGeom prst="round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48"/>
          <p:cNvSpPr>
            <a:spLocks noChangeArrowheads="1"/>
          </p:cNvSpPr>
          <p:nvPr/>
        </p:nvSpPr>
        <p:spPr bwMode="auto">
          <a:xfrm>
            <a:off x="5291708" y="6525344"/>
            <a:ext cx="3600666" cy="2400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Paul S al. 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Inflamm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Bowel Dis 2014 20(7): 1288-1295</a:t>
            </a:r>
            <a:endParaRPr lang="es-ES_tradnl" sz="1200" i="1" dirty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435228" y="1544973"/>
            <a:ext cx="2376264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NFLIXIMAB</a:t>
            </a:r>
            <a:endParaRPr lang="es-ES" sz="11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911720" y="2402306"/>
            <a:ext cx="2376264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DALIMUMAB</a:t>
            </a:r>
            <a:endParaRPr lang="es-ES" sz="10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27" name="2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/>
        </p:blipFill>
        <p:spPr>
          <a:xfrm>
            <a:off x="2049158" y="205564"/>
            <a:ext cx="5300153" cy="4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 redondeado"/>
          <p:cNvSpPr/>
          <p:nvPr/>
        </p:nvSpPr>
        <p:spPr>
          <a:xfrm>
            <a:off x="4497860" y="1403107"/>
            <a:ext cx="4421247" cy="1906371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A4652"/>
              </a:gs>
              <a:gs pos="79000">
                <a:schemeClr val="accent5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723180" y="2345728"/>
            <a:ext cx="1881508" cy="799067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31 Pentágono"/>
          <p:cNvSpPr/>
          <p:nvPr/>
        </p:nvSpPr>
        <p:spPr>
          <a:xfrm rot="11627615" flipH="1">
            <a:off x="2915052" y="5280355"/>
            <a:ext cx="1714699" cy="430059"/>
          </a:xfrm>
          <a:prstGeom prst="homePlate">
            <a:avLst>
              <a:gd name="adj" fmla="val 73572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Pentágono"/>
          <p:cNvSpPr/>
          <p:nvPr/>
        </p:nvSpPr>
        <p:spPr>
          <a:xfrm rot="10800000" flipH="1">
            <a:off x="2806687" y="3885414"/>
            <a:ext cx="1714699" cy="430059"/>
          </a:xfrm>
          <a:prstGeom prst="homePlate">
            <a:avLst>
              <a:gd name="adj" fmla="val 73572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Pentágono"/>
          <p:cNvSpPr/>
          <p:nvPr/>
        </p:nvSpPr>
        <p:spPr>
          <a:xfrm rot="10064432" flipH="1">
            <a:off x="2937806" y="2332936"/>
            <a:ext cx="1584002" cy="430059"/>
          </a:xfrm>
          <a:prstGeom prst="homePlate">
            <a:avLst>
              <a:gd name="adj" fmla="val 73572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265790" y="1508007"/>
            <a:ext cx="3089069" cy="5152285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561975" y="5830888"/>
            <a:ext cx="2601913" cy="631825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85660" y="943592"/>
            <a:ext cx="5544616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Q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UÉ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430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4250" r="3539" b="28040"/>
          <a:stretch>
            <a:fillRect/>
          </a:stretch>
        </p:blipFill>
        <p:spPr bwMode="auto">
          <a:xfrm>
            <a:off x="2236788" y="498475"/>
            <a:ext cx="4270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47" y="2144820"/>
            <a:ext cx="2432331" cy="2329317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88900"/>
          </a:effectLst>
        </p:spPr>
      </p:pic>
      <p:sp>
        <p:nvSpPr>
          <p:cNvPr id="13" name="12 Rectángulo redondeado"/>
          <p:cNvSpPr/>
          <p:nvPr/>
        </p:nvSpPr>
        <p:spPr>
          <a:xfrm>
            <a:off x="4548365" y="4782404"/>
            <a:ext cx="4354764" cy="1886956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203854"/>
              </a:gs>
              <a:gs pos="79000">
                <a:schemeClr val="accent1">
                  <a:lumMod val="50000"/>
                </a:schemeClr>
              </a:gs>
              <a:gs pos="100000">
                <a:schemeClr val="accent1">
                  <a:alpha val="93000"/>
                  <a:lumMod val="35000"/>
                </a:scheme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4521386" y="3410464"/>
            <a:ext cx="4356944" cy="1328351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561F1E"/>
              </a:gs>
              <a:gs pos="79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280180" y="1695519"/>
            <a:ext cx="1008112" cy="381969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1201894" y="1749436"/>
            <a:ext cx="1152128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ELISA</a:t>
            </a:r>
            <a:endParaRPr lang="es-ES" sz="8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75" y="3538713"/>
            <a:ext cx="1876374" cy="1073994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76" y="1588886"/>
            <a:ext cx="2074724" cy="1523215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01" y="4927279"/>
            <a:ext cx="1854207" cy="1508157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6" name="25 Rectángulo"/>
          <p:cNvSpPr/>
          <p:nvPr/>
        </p:nvSpPr>
        <p:spPr>
          <a:xfrm>
            <a:off x="579546" y="4633786"/>
            <a:ext cx="2562955" cy="107645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>
            <a:off x="569913" y="4659313"/>
            <a:ext cx="27241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No detectan IgG4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569913" y="4938713"/>
            <a:ext cx="2572588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Resultados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negativos 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si niveles + (Falsos -)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Wingdings" pitchFamily="2" charset="2"/>
              </a:rPr>
              <a:t> </a:t>
            </a:r>
            <a:r>
              <a:rPr lang="es-ES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39-72%</a:t>
            </a:r>
            <a:endParaRPr lang="es-ES" sz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69913" y="5403850"/>
            <a:ext cx="26151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</a:t>
            </a:r>
            <a:r>
              <a:rPr lang="es-ES" sz="11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Drug</a:t>
            </a: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1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sensitive</a:t>
            </a: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 vs «</a:t>
            </a:r>
            <a:r>
              <a:rPr lang="es-ES" sz="11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drug</a:t>
            </a: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1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tolerant</a:t>
            </a: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647509" y="5946457"/>
            <a:ext cx="108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600" b="1" dirty="0">
                <a:ln w="11430"/>
                <a:gradFill>
                  <a:gsLst>
                    <a:gs pos="0">
                      <a:srgbClr val="F79646">
                        <a:tint val="70000"/>
                        <a:shade val="100000"/>
                        <a:satMod val="130000"/>
                      </a:srgbClr>
                    </a:gs>
                    <a:gs pos="25000">
                      <a:srgbClr val="F79646">
                        <a:tint val="92000"/>
                        <a:shade val="100000"/>
                        <a:satMod val="105000"/>
                      </a:srgbClr>
                    </a:gs>
                    <a:gs pos="50000">
                      <a:srgbClr val="F79646">
                        <a:tint val="100000"/>
                        <a:shade val="99000"/>
                        <a:satMod val="100000"/>
                      </a:srgbClr>
                    </a:gs>
                    <a:gs pos="75000">
                      <a:srgbClr val="F79646">
                        <a:tint val="92000"/>
                        <a:shade val="100000"/>
                        <a:satMod val="105000"/>
                      </a:srgbClr>
                    </a:gs>
                    <a:gs pos="100000">
                      <a:srgbClr val="F79646">
                        <a:tint val="70000"/>
                        <a:shade val="100000"/>
                        <a:satMod val="13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V</a:t>
            </a:r>
            <a:r>
              <a:rPr lang="es-ES" sz="1200" b="1" dirty="0">
                <a:ln w="11430"/>
                <a:gradFill>
                  <a:gsLst>
                    <a:gs pos="0">
                      <a:srgbClr val="F79646">
                        <a:tint val="70000"/>
                        <a:shade val="100000"/>
                        <a:satMod val="130000"/>
                      </a:srgbClr>
                    </a:gs>
                    <a:gs pos="25000">
                      <a:srgbClr val="F79646">
                        <a:tint val="92000"/>
                        <a:shade val="100000"/>
                        <a:satMod val="105000"/>
                      </a:srgbClr>
                    </a:gs>
                    <a:gs pos="50000">
                      <a:srgbClr val="F79646">
                        <a:tint val="100000"/>
                        <a:shade val="99000"/>
                        <a:satMod val="100000"/>
                      </a:srgbClr>
                    </a:gs>
                    <a:gs pos="75000">
                      <a:srgbClr val="F79646">
                        <a:tint val="92000"/>
                        <a:shade val="100000"/>
                        <a:satMod val="105000"/>
                      </a:srgbClr>
                    </a:gs>
                    <a:gs pos="100000">
                      <a:srgbClr val="F79646">
                        <a:tint val="70000"/>
                        <a:shade val="100000"/>
                        <a:satMod val="13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ARIANTES</a:t>
            </a:r>
            <a:r>
              <a:rPr lang="es-ES" sz="1600" b="1" dirty="0">
                <a:ln w="11430"/>
                <a:gradFill>
                  <a:gsLst>
                    <a:gs pos="0">
                      <a:srgbClr val="F79646">
                        <a:tint val="70000"/>
                        <a:shade val="100000"/>
                        <a:satMod val="130000"/>
                      </a:srgbClr>
                    </a:gs>
                    <a:gs pos="25000">
                      <a:srgbClr val="F79646">
                        <a:tint val="92000"/>
                        <a:shade val="100000"/>
                        <a:satMod val="105000"/>
                      </a:srgbClr>
                    </a:gs>
                    <a:gs pos="50000">
                      <a:srgbClr val="F79646">
                        <a:tint val="100000"/>
                        <a:shade val="99000"/>
                        <a:satMod val="100000"/>
                      </a:srgbClr>
                    </a:gs>
                    <a:gs pos="75000">
                      <a:srgbClr val="F79646">
                        <a:tint val="92000"/>
                        <a:shade val="100000"/>
                        <a:satMod val="105000"/>
                      </a:srgbClr>
                    </a:gs>
                    <a:gs pos="100000">
                      <a:srgbClr val="F79646">
                        <a:tint val="70000"/>
                        <a:shade val="100000"/>
                        <a:satMod val="13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:</a:t>
            </a:r>
            <a:endParaRPr lang="es-ES" sz="16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1617663" y="5832475"/>
            <a:ext cx="1557337" cy="592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Anti-Lambda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Disociación ácida</a:t>
            </a:r>
            <a:endParaRPr lang="es-E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Fase </a:t>
            </a:r>
            <a:r>
              <a:rPr lang="es-ES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semi</a:t>
            </a:r>
            <a:r>
              <a:rPr lang="es-E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-líquida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5102536" y="1594437"/>
            <a:ext cx="983167" cy="320862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5078815" y="1691900"/>
            <a:ext cx="1056355" cy="333932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HMSA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4677121" y="1561946"/>
            <a:ext cx="1828028" cy="70670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2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endParaRPr lang="es-ES" sz="20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  <a:p>
            <a:pPr algn="ctr">
              <a:lnSpc>
                <a:spcPts val="12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1100" b="1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Homogeneous</a:t>
            </a:r>
            <a:r>
              <a:rPr lang="es-ES" sz="1100" b="1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100" b="1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mobility</a:t>
            </a:r>
            <a:r>
              <a:rPr lang="es-ES" sz="1100" b="1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100" b="1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shift</a:t>
            </a:r>
            <a:r>
              <a:rPr lang="es-ES" sz="1100" b="1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100" b="1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assay</a:t>
            </a:r>
            <a:endParaRPr lang="es-ES" sz="300" b="1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6696075" y="3063875"/>
            <a:ext cx="20621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0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AnserIFX</a:t>
            </a:r>
            <a:r>
              <a:rPr lang="es-ES" sz="1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®  </a:t>
            </a:r>
            <a:r>
              <a:rPr lang="es-ES" sz="1000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Prometheus</a:t>
            </a:r>
            <a:r>
              <a:rPr lang="es-ES" sz="1000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000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Lab</a:t>
            </a:r>
            <a:endParaRPr lang="es-ES" sz="1000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4689475" y="2363788"/>
            <a:ext cx="204152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Cromatogŕafía</a:t>
            </a: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líquida de alta presión.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Alta sensibilidad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Complejo y costoso</a:t>
            </a:r>
          </a:p>
        </p:txBody>
      </p:sp>
      <p:sp>
        <p:nvSpPr>
          <p:cNvPr id="45" name="44 Rectángulo"/>
          <p:cNvSpPr/>
          <p:nvPr/>
        </p:nvSpPr>
        <p:spPr>
          <a:xfrm>
            <a:off x="5319278" y="3497153"/>
            <a:ext cx="723175" cy="321086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6" name="45 CuadroTexto"/>
          <p:cNvSpPr txBox="1"/>
          <p:nvPr/>
        </p:nvSpPr>
        <p:spPr>
          <a:xfrm>
            <a:off x="5228635" y="3513999"/>
            <a:ext cx="850888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RIA</a:t>
            </a:r>
            <a:endParaRPr lang="es-ES" sz="7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4913557" y="3877177"/>
            <a:ext cx="1684951" cy="719536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4906963" y="3843338"/>
            <a:ext cx="1728787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Detecta IgG4 y Ac con fármaco.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Alta sensibilidad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Complejo.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5329133" y="4922445"/>
            <a:ext cx="723175" cy="321086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1" name="50 CuadroTexto"/>
          <p:cNvSpPr txBox="1"/>
          <p:nvPr/>
        </p:nvSpPr>
        <p:spPr>
          <a:xfrm>
            <a:off x="5244668" y="4939291"/>
            <a:ext cx="850888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RGA</a:t>
            </a:r>
            <a:endParaRPr lang="es-ES" sz="7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4786272" y="4951816"/>
            <a:ext cx="1828028" cy="70670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2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endParaRPr lang="es-ES" sz="20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  <a:p>
            <a:pPr algn="ctr">
              <a:lnSpc>
                <a:spcPts val="12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1100" b="1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Reporter</a:t>
            </a:r>
            <a:r>
              <a:rPr lang="es-ES" sz="1100" b="1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-gene </a:t>
            </a:r>
            <a:r>
              <a:rPr lang="es-ES" sz="1100" b="1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assay</a:t>
            </a:r>
            <a:endParaRPr lang="es-ES" sz="300" b="1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4806778" y="5543280"/>
            <a:ext cx="1901705" cy="953922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4843463" y="5557838"/>
            <a:ext cx="1882775" cy="9398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Mide funcionalidad del fármaco y del Ac.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Simula las condiciones in vivo.</a:t>
            </a:r>
          </a:p>
          <a:p>
            <a:pPr marL="179388" indent="-179388">
              <a:buFontTx/>
              <a:buBlip>
                <a:blip r:embed="rId8"/>
              </a:buBlip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Poca experiencia</a:t>
            </a:r>
          </a:p>
        </p:txBody>
      </p:sp>
      <p:pic>
        <p:nvPicPr>
          <p:cNvPr id="43" name="42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07012" y="19806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17478" name="4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24075" y="44450"/>
            <a:ext cx="45069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2432304" y="5652595"/>
            <a:ext cx="0" cy="256032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9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92222 Rectángulo"/>
          <p:cNvSpPr>
            <a:spLocks noChangeArrowheads="1"/>
          </p:cNvSpPr>
          <p:nvPr/>
        </p:nvSpPr>
        <p:spPr bwMode="auto">
          <a:xfrm>
            <a:off x="268750" y="1412776"/>
            <a:ext cx="8641147" cy="4697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803275" y="2149475"/>
            <a:ext cx="7639050" cy="2647950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811213" y="4797425"/>
            <a:ext cx="7631112" cy="787400"/>
          </a:xfrm>
          <a:prstGeom prst="rect">
            <a:avLst/>
          </a:prstGeom>
          <a:solidFill>
            <a:schemeClr val="accent3">
              <a:lumMod val="20000"/>
              <a:lumOff val="80000"/>
              <a:alpha val="57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Forma libre"/>
          <p:cNvSpPr/>
          <p:nvPr/>
        </p:nvSpPr>
        <p:spPr>
          <a:xfrm>
            <a:off x="808038" y="2078038"/>
            <a:ext cx="7705725" cy="3506787"/>
          </a:xfrm>
          <a:custGeom>
            <a:avLst/>
            <a:gdLst>
              <a:gd name="connsiteX0" fmla="*/ 0 w 4065373"/>
              <a:gd name="connsiteY0" fmla="*/ 0 h 2384854"/>
              <a:gd name="connsiteX1" fmla="*/ 0 w 4065373"/>
              <a:gd name="connsiteY1" fmla="*/ 2384854 h 2384854"/>
              <a:gd name="connsiteX2" fmla="*/ 4065373 w 4065373"/>
              <a:gd name="connsiteY2" fmla="*/ 2384854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5373" h="2384854">
                <a:moveTo>
                  <a:pt x="0" y="0"/>
                </a:moveTo>
                <a:lnTo>
                  <a:pt x="0" y="2384854"/>
                </a:lnTo>
                <a:lnTo>
                  <a:pt x="4065373" y="2384854"/>
                </a:lnTo>
              </a:path>
            </a:pathLst>
          </a:cu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721600" y="5602288"/>
            <a:ext cx="8651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Tiempo</a:t>
            </a:r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-1019968" y="3864769"/>
            <a:ext cx="3297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Actividad inflamatoria</a:t>
            </a:r>
          </a:p>
        </p:txBody>
      </p:sp>
      <p:sp>
        <p:nvSpPr>
          <p:cNvPr id="10" name="9 Forma libre"/>
          <p:cNvSpPr/>
          <p:nvPr/>
        </p:nvSpPr>
        <p:spPr>
          <a:xfrm>
            <a:off x="814005" y="3535936"/>
            <a:ext cx="7552295" cy="1710586"/>
          </a:xfrm>
          <a:custGeom>
            <a:avLst/>
            <a:gdLst>
              <a:gd name="connsiteX0" fmla="*/ 0 w 3682652"/>
              <a:gd name="connsiteY0" fmla="*/ 172187 h 1938357"/>
              <a:gd name="connsiteX1" fmla="*/ 212943 w 3682652"/>
              <a:gd name="connsiteY1" fmla="*/ 15612 h 1938357"/>
              <a:gd name="connsiteX2" fmla="*/ 538620 w 3682652"/>
              <a:gd name="connsiteY2" fmla="*/ 59453 h 1938357"/>
              <a:gd name="connsiteX3" fmla="*/ 845507 w 3682652"/>
              <a:gd name="connsiteY3" fmla="*/ 491601 h 1938357"/>
              <a:gd name="connsiteX4" fmla="*/ 1139869 w 3682652"/>
              <a:gd name="connsiteY4" fmla="*/ 1230636 h 1938357"/>
              <a:gd name="connsiteX5" fmla="*/ 1528176 w 3682652"/>
              <a:gd name="connsiteY5" fmla="*/ 1631469 h 1938357"/>
              <a:gd name="connsiteX6" fmla="*/ 2267211 w 3682652"/>
              <a:gd name="connsiteY6" fmla="*/ 1881990 h 1938357"/>
              <a:gd name="connsiteX7" fmla="*/ 3682652 w 3682652"/>
              <a:gd name="connsiteY7" fmla="*/ 1938357 h 1938357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139869 w 3682652"/>
              <a:gd name="connsiteY4" fmla="*/ 1231744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280584 w 3682652"/>
              <a:gd name="connsiteY4" fmla="*/ 1231745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280584 w 3682652"/>
              <a:gd name="connsiteY4" fmla="*/ 1230279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318961 w 3682652"/>
              <a:gd name="connsiteY4" fmla="*/ 1209380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318961 w 3682652"/>
              <a:gd name="connsiteY4" fmla="*/ 1206369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079852 w 3682652"/>
              <a:gd name="connsiteY4" fmla="*/ 1359625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37415"/>
              <a:gd name="connsiteY0" fmla="*/ 168817 h 1934988"/>
              <a:gd name="connsiteX1" fmla="*/ 167706 w 3637415"/>
              <a:gd name="connsiteY1" fmla="*/ 12243 h 1934988"/>
              <a:gd name="connsiteX2" fmla="*/ 493383 w 3637415"/>
              <a:gd name="connsiteY2" fmla="*/ 56084 h 1934988"/>
              <a:gd name="connsiteX3" fmla="*/ 992155 w 3637415"/>
              <a:gd name="connsiteY3" fmla="*/ 418571 h 1934988"/>
              <a:gd name="connsiteX4" fmla="*/ 1034615 w 3637415"/>
              <a:gd name="connsiteY4" fmla="*/ 1359625 h 1934988"/>
              <a:gd name="connsiteX5" fmla="*/ 1482939 w 3637415"/>
              <a:gd name="connsiteY5" fmla="*/ 1628100 h 1934988"/>
              <a:gd name="connsiteX6" fmla="*/ 2221974 w 3637415"/>
              <a:gd name="connsiteY6" fmla="*/ 1878621 h 1934988"/>
              <a:gd name="connsiteX7" fmla="*/ 3637415 w 3637415"/>
              <a:gd name="connsiteY7" fmla="*/ 1934988 h 1934988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637415 w 3637415"/>
              <a:gd name="connsiteY7" fmla="*/ 1937642 h 1937642"/>
              <a:gd name="connsiteX0" fmla="*/ 0 w 3637415"/>
              <a:gd name="connsiteY0" fmla="*/ 171471 h 1937867"/>
              <a:gd name="connsiteX1" fmla="*/ 167706 w 3637415"/>
              <a:gd name="connsiteY1" fmla="*/ 14897 h 1937867"/>
              <a:gd name="connsiteX2" fmla="*/ 493383 w 3637415"/>
              <a:gd name="connsiteY2" fmla="*/ 58738 h 1937867"/>
              <a:gd name="connsiteX3" fmla="*/ 824132 w 3637415"/>
              <a:gd name="connsiteY3" fmla="*/ 476954 h 1937867"/>
              <a:gd name="connsiteX4" fmla="*/ 1034615 w 3637415"/>
              <a:gd name="connsiteY4" fmla="*/ 1362279 h 1937867"/>
              <a:gd name="connsiteX5" fmla="*/ 1482939 w 3637415"/>
              <a:gd name="connsiteY5" fmla="*/ 1630754 h 1937867"/>
              <a:gd name="connsiteX6" fmla="*/ 2221974 w 3637415"/>
              <a:gd name="connsiteY6" fmla="*/ 1881275 h 1937867"/>
              <a:gd name="connsiteX7" fmla="*/ 2941397 w 3637415"/>
              <a:gd name="connsiteY7" fmla="*/ 1930507 h 1937867"/>
              <a:gd name="connsiteX8" fmla="*/ 3637415 w 3637415"/>
              <a:gd name="connsiteY8" fmla="*/ 1937642 h 1937867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038333 w 3637415"/>
              <a:gd name="connsiteY7" fmla="*/ 1874777 h 1937642"/>
              <a:gd name="connsiteX8" fmla="*/ 3637415 w 3637415"/>
              <a:gd name="connsiteY8" fmla="*/ 1937642 h 1937642"/>
              <a:gd name="connsiteX0" fmla="*/ 0 w 3811901"/>
              <a:gd name="connsiteY0" fmla="*/ 171471 h 1900702"/>
              <a:gd name="connsiteX1" fmla="*/ 167706 w 3811901"/>
              <a:gd name="connsiteY1" fmla="*/ 14897 h 1900702"/>
              <a:gd name="connsiteX2" fmla="*/ 493383 w 3811901"/>
              <a:gd name="connsiteY2" fmla="*/ 58738 h 1900702"/>
              <a:gd name="connsiteX3" fmla="*/ 824132 w 3811901"/>
              <a:gd name="connsiteY3" fmla="*/ 476954 h 1900702"/>
              <a:gd name="connsiteX4" fmla="*/ 1034615 w 3811901"/>
              <a:gd name="connsiteY4" fmla="*/ 1362279 h 1900702"/>
              <a:gd name="connsiteX5" fmla="*/ 1482939 w 3811901"/>
              <a:gd name="connsiteY5" fmla="*/ 1630754 h 1900702"/>
              <a:gd name="connsiteX6" fmla="*/ 2221974 w 3811901"/>
              <a:gd name="connsiteY6" fmla="*/ 1881275 h 1900702"/>
              <a:gd name="connsiteX7" fmla="*/ 3038333 w 3811901"/>
              <a:gd name="connsiteY7" fmla="*/ 1874777 h 1900702"/>
              <a:gd name="connsiteX8" fmla="*/ 3811901 w 3811901"/>
              <a:gd name="connsiteY8" fmla="*/ 1812250 h 1900702"/>
              <a:gd name="connsiteX0" fmla="*/ 0 w 7792752"/>
              <a:gd name="connsiteY0" fmla="*/ 171471 h 1900702"/>
              <a:gd name="connsiteX1" fmla="*/ 167706 w 7792752"/>
              <a:gd name="connsiteY1" fmla="*/ 14897 h 1900702"/>
              <a:gd name="connsiteX2" fmla="*/ 493383 w 7792752"/>
              <a:gd name="connsiteY2" fmla="*/ 58738 h 1900702"/>
              <a:gd name="connsiteX3" fmla="*/ 824132 w 7792752"/>
              <a:gd name="connsiteY3" fmla="*/ 476954 h 1900702"/>
              <a:gd name="connsiteX4" fmla="*/ 1034615 w 7792752"/>
              <a:gd name="connsiteY4" fmla="*/ 1362279 h 1900702"/>
              <a:gd name="connsiteX5" fmla="*/ 1482939 w 7792752"/>
              <a:gd name="connsiteY5" fmla="*/ 1630754 h 1900702"/>
              <a:gd name="connsiteX6" fmla="*/ 2221974 w 7792752"/>
              <a:gd name="connsiteY6" fmla="*/ 1881275 h 1900702"/>
              <a:gd name="connsiteX7" fmla="*/ 3038333 w 7792752"/>
              <a:gd name="connsiteY7" fmla="*/ 1874777 h 1900702"/>
              <a:gd name="connsiteX8" fmla="*/ 7792752 w 7792752"/>
              <a:gd name="connsiteY8" fmla="*/ 1784385 h 1900702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020621 w 7792752"/>
              <a:gd name="connsiteY8" fmla="*/ 1491638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5086921 w 7792752"/>
              <a:gd name="connsiteY9" fmla="*/ 1742418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78065 w 7792752"/>
              <a:gd name="connsiteY10" fmla="*/ 1463772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0599 w 7792752"/>
              <a:gd name="connsiteY9" fmla="*/ 920410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5020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3745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92752" h="1902638">
                <a:moveTo>
                  <a:pt x="0" y="171471"/>
                </a:moveTo>
                <a:cubicBezTo>
                  <a:pt x="61586" y="102578"/>
                  <a:pt x="85476" y="33686"/>
                  <a:pt x="167706" y="14897"/>
                </a:cubicBezTo>
                <a:cubicBezTo>
                  <a:pt x="249936" y="-3892"/>
                  <a:pt x="383979" y="-18272"/>
                  <a:pt x="493383" y="58738"/>
                </a:cubicBezTo>
                <a:cubicBezTo>
                  <a:pt x="602787" y="135748"/>
                  <a:pt x="733927" y="259697"/>
                  <a:pt x="824132" y="476954"/>
                </a:cubicBezTo>
                <a:cubicBezTo>
                  <a:pt x="914337" y="694211"/>
                  <a:pt x="924814" y="1169979"/>
                  <a:pt x="1034615" y="1362279"/>
                </a:cubicBezTo>
                <a:cubicBezTo>
                  <a:pt x="1144416" y="1554579"/>
                  <a:pt x="1285046" y="1544255"/>
                  <a:pt x="1482939" y="1630754"/>
                </a:cubicBezTo>
                <a:cubicBezTo>
                  <a:pt x="1680832" y="1717253"/>
                  <a:pt x="1985360" y="1830155"/>
                  <a:pt x="2221974" y="1881275"/>
                </a:cubicBezTo>
                <a:cubicBezTo>
                  <a:pt x="2458588" y="1932395"/>
                  <a:pt x="2755792" y="1875860"/>
                  <a:pt x="3038333" y="1874777"/>
                </a:cubicBezTo>
                <a:cubicBezTo>
                  <a:pt x="3320874" y="1873694"/>
                  <a:pt x="3992794" y="1654182"/>
                  <a:pt x="4337456" y="1630961"/>
                </a:cubicBezTo>
                <a:cubicBezTo>
                  <a:pt x="4565795" y="1633283"/>
                  <a:pt x="4748723" y="597645"/>
                  <a:pt x="4977062" y="599967"/>
                </a:cubicBezTo>
                <a:cubicBezTo>
                  <a:pt x="5169858" y="555848"/>
                  <a:pt x="5206798" y="1626288"/>
                  <a:pt x="5681465" y="1749385"/>
                </a:cubicBezTo>
                <a:cubicBezTo>
                  <a:pt x="6156132" y="1872482"/>
                  <a:pt x="7423638" y="1730950"/>
                  <a:pt x="7792752" y="1784385"/>
                </a:cubicBezTo>
              </a:path>
            </a:pathLst>
          </a:cu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76263" y="4433888"/>
            <a:ext cx="13779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CTIVIDAD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6875" y="4772025"/>
            <a:ext cx="165735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R</a:t>
            </a:r>
            <a:r>
              <a:rPr lang="es-ES" sz="1200" dirty="0">
                <a:solidFill>
                  <a:schemeClr val="bg1"/>
                </a:solidFill>
              </a:rPr>
              <a:t>EMISIÓN</a:t>
            </a:r>
          </a:p>
        </p:txBody>
      </p:sp>
      <p:sp>
        <p:nvSpPr>
          <p:cNvPr id="14" name="13 Pentágono"/>
          <p:cNvSpPr/>
          <p:nvPr/>
        </p:nvSpPr>
        <p:spPr>
          <a:xfrm>
            <a:off x="4100370" y="2586779"/>
            <a:ext cx="3478782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Pentágono"/>
          <p:cNvSpPr/>
          <p:nvPr/>
        </p:nvSpPr>
        <p:spPr>
          <a:xfrm flipH="1">
            <a:off x="739959" y="2586779"/>
            <a:ext cx="3828588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93743" y="2564903"/>
            <a:ext cx="838628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Anti-TNF</a:t>
            </a:r>
          </a:p>
        </p:txBody>
      </p:sp>
      <p:sp>
        <p:nvSpPr>
          <p:cNvPr id="17" name="16 Pentágono"/>
          <p:cNvSpPr/>
          <p:nvPr/>
        </p:nvSpPr>
        <p:spPr>
          <a:xfrm>
            <a:off x="2213153" y="2226325"/>
            <a:ext cx="180020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17 Pentágono"/>
          <p:cNvSpPr/>
          <p:nvPr/>
        </p:nvSpPr>
        <p:spPr>
          <a:xfrm flipH="1">
            <a:off x="739959" y="2226325"/>
            <a:ext cx="175873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1771118" y="2175911"/>
            <a:ext cx="1090107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s-ES" sz="1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ZATIOPRINA</a:t>
            </a:r>
          </a:p>
        </p:txBody>
      </p:sp>
      <p:sp>
        <p:nvSpPr>
          <p:cNvPr id="20" name="18 CuadroTexto"/>
          <p:cNvSpPr txBox="1"/>
          <p:nvPr/>
        </p:nvSpPr>
        <p:spPr>
          <a:xfrm>
            <a:off x="1868520" y="1720666"/>
            <a:ext cx="5449337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OSIBLES</a:t>
            </a: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ETERMINACIONES</a:t>
            </a:r>
            <a:endParaRPr lang="es-ES" sz="10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458913" y="3473450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OST-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NDUCCIÓN</a:t>
            </a:r>
            <a:endParaRPr lang="es-E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3761" name="25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3760788"/>
            <a:ext cx="2603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4875213" y="2997200"/>
            <a:ext cx="1525587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ÉRDIDA DE </a:t>
            </a: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ESPUESTA</a:t>
            </a:r>
            <a:endParaRPr lang="es-ES" sz="1000" b="1" i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3763" name="27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57563"/>
            <a:ext cx="260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2978150" y="3892550"/>
            <a:ext cx="1377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ANTENIMIENTO</a:t>
            </a:r>
          </a:p>
          <a:p>
            <a:pPr algn="ctr">
              <a:lnSpc>
                <a:spcPts val="1200"/>
              </a:lnSpc>
              <a:defRPr/>
            </a:pP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(Optimización)</a:t>
            </a:r>
            <a:endParaRPr lang="es-ES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3765" name="29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273550"/>
            <a:ext cx="2603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3282950" y="2924175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ONOTERAPIA</a:t>
            </a:r>
            <a:endParaRPr lang="es-ES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3767" name="31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370138"/>
            <a:ext cx="2603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6732588" y="3367088"/>
            <a:ext cx="1511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ETIRADA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DEL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T</a:t>
            </a:r>
            <a:r>
              <a:rPr lang="es-ES" sz="14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endParaRPr lang="es-ES" sz="800" b="1" i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4" name="33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2811463"/>
            <a:ext cx="2603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CuadroTexto"/>
          <p:cNvSpPr txBox="1"/>
          <p:nvPr/>
        </p:nvSpPr>
        <p:spPr>
          <a:xfrm>
            <a:off x="5761038" y="4037013"/>
            <a:ext cx="1525587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ONITORIZACIÓN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NTERVENCIÓN</a:t>
            </a:r>
            <a:endParaRPr lang="es-ES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3771" name="35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4421188"/>
            <a:ext cx="260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2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74875" y="234950"/>
            <a:ext cx="51546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1458913" y="3473449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OST-</a:t>
            </a: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NDUCCIÓN</a:t>
            </a:r>
            <a:endParaRPr lang="es-ES" sz="1000" b="1" i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2978150" y="3892549"/>
            <a:ext cx="1377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ANTENIMIENTO</a:t>
            </a:r>
          </a:p>
          <a:p>
            <a:pPr algn="ctr">
              <a:lnSpc>
                <a:spcPts val="1200"/>
              </a:lnSpc>
              <a:defRPr/>
            </a:pP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(Optimización)</a:t>
            </a:r>
            <a:endParaRPr lang="es-ES" sz="800" b="1" i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282950" y="2924174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ONOTERAPIA</a:t>
            </a:r>
            <a:endParaRPr lang="es-ES" sz="800" b="1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Rectángulo"/>
          <p:cNvSpPr/>
          <p:nvPr/>
        </p:nvSpPr>
        <p:spPr>
          <a:xfrm>
            <a:off x="542925" y="1377950"/>
            <a:ext cx="8193088" cy="5368925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1513702" y="3045942"/>
            <a:ext cx="5962135" cy="3459892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3561" name="1 Imagen" descr="Pérdida de respuesta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21679"/>
            <a:ext cx="41402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6688"/>
          <a:stretch>
            <a:fillRect/>
          </a:stretch>
        </p:blipFill>
        <p:spPr bwMode="auto">
          <a:xfrm>
            <a:off x="3014663" y="550863"/>
            <a:ext cx="26638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54361" y="1058694"/>
            <a:ext cx="3823539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RIGEN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D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EL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A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LGORITMO</a:t>
            </a:r>
            <a:endParaRPr lang="es-ES" sz="1400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69002" y="1514689"/>
            <a:ext cx="6063415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PLICACIÓN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 LA 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RÁCTICA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LÍNICA</a:t>
            </a:r>
            <a:endParaRPr lang="es-ES" sz="8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153833" y="1839008"/>
            <a:ext cx="2257783" cy="1047665"/>
          </a:xfrm>
          <a:prstGeom prst="rect">
            <a:avLst/>
          </a:prstGeom>
          <a:solidFill>
            <a:schemeClr val="accent1">
              <a:shade val="75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3217863" y="1859947"/>
            <a:ext cx="338137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5"/>
              </a:buBlip>
              <a:defRPr/>
            </a:pPr>
            <a:r>
              <a:rPr lang="es-ES" sz="1200" kern="0" dirty="0">
                <a:solidFill>
                  <a:srgbClr val="FFFFFF"/>
                </a:solidFill>
                <a:latin typeface="Cambria" pitchFamily="18" charset="0"/>
              </a:rPr>
              <a:t> </a:t>
            </a:r>
            <a:r>
              <a:rPr lang="es-ES" sz="1200" b="1" kern="0" dirty="0">
                <a:solidFill>
                  <a:srgbClr val="FFFFFF"/>
                </a:solidFill>
                <a:latin typeface="Cambria" pitchFamily="18" charset="0"/>
              </a:rPr>
              <a:t>155 </a:t>
            </a:r>
            <a:r>
              <a:rPr lang="es-ES" sz="1200" kern="0" dirty="0">
                <a:solidFill>
                  <a:srgbClr val="FFFFFF"/>
                </a:solidFill>
                <a:latin typeface="Cambria" pitchFamily="18" charset="0"/>
              </a:rPr>
              <a:t>pacientes con IFX y EC.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5"/>
              </a:buBlip>
              <a:defRPr/>
            </a:pPr>
            <a:r>
              <a:rPr lang="es-ES" sz="1200" kern="0" dirty="0">
                <a:solidFill>
                  <a:srgbClr val="FFFFFF"/>
                </a:solidFill>
                <a:latin typeface="Cambria" pitchFamily="18" charset="0"/>
              </a:rPr>
              <a:t> Retrospectivo.</a:t>
            </a:r>
            <a:endParaRPr lang="es-ES" sz="1200" i="1" kern="0" dirty="0">
              <a:solidFill>
                <a:srgbClr val="FFFFFF"/>
              </a:solidFill>
              <a:latin typeface="Cambria" pitchFamily="18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5"/>
              </a:buBlip>
              <a:defRPr/>
            </a:pPr>
            <a:r>
              <a:rPr lang="es-ES" sz="1200" kern="0" dirty="0">
                <a:solidFill>
                  <a:srgbClr val="FFFFFF"/>
                </a:solidFill>
                <a:latin typeface="Cambria" pitchFamily="18" charset="0"/>
              </a:rPr>
              <a:t> Pérdida de respuesta: 49%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5"/>
              </a:buBlip>
              <a:defRPr/>
            </a:pPr>
            <a:r>
              <a:rPr lang="es-ES" sz="1200" kern="0" dirty="0">
                <a:solidFill>
                  <a:srgbClr val="FFFFFF"/>
                </a:solidFill>
                <a:latin typeface="Cambria" pitchFamily="18" charset="0"/>
              </a:rPr>
              <a:t> </a:t>
            </a:r>
            <a:r>
              <a:rPr lang="es-ES" sz="1200" b="1" kern="0" dirty="0">
                <a:solidFill>
                  <a:srgbClr val="FFFFFF"/>
                </a:solidFill>
                <a:latin typeface="Cambria" pitchFamily="18" charset="0"/>
              </a:rPr>
              <a:t>Ac: 23%</a:t>
            </a:r>
          </a:p>
        </p:txBody>
      </p:sp>
      <p:graphicFrame>
        <p:nvGraphicFramePr>
          <p:cNvPr id="23569" name="12 Gráfico"/>
          <p:cNvGraphicFramePr>
            <a:graphicFrameLocks/>
          </p:cNvGraphicFramePr>
          <p:nvPr/>
        </p:nvGraphicFramePr>
        <p:xfrm>
          <a:off x="1246188" y="3289300"/>
          <a:ext cx="6438900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0" r:id="rId6" imgW="6444030" imgH="3249450" progId="Excel.Chart.8">
                  <p:embed/>
                </p:oleObj>
              </mc:Choice>
              <mc:Fallback>
                <p:oleObj r:id="rId6" imgW="6444030" imgH="3249450" progId="Excel.Chart.8">
                  <p:embed/>
                  <p:pic>
                    <p:nvPicPr>
                      <p:cNvPr id="0" name="12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188" y="3289300"/>
                        <a:ext cx="6438900" cy="325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5962650" y="4162425"/>
            <a:ext cx="86518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p&lt;0,016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2805113" y="4024313"/>
            <a:ext cx="863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p&lt;0,004</a:t>
            </a:r>
          </a:p>
        </p:txBody>
      </p:sp>
      <p:sp>
        <p:nvSpPr>
          <p:cNvPr id="23575" name="27 CuadroTexto"/>
          <p:cNvSpPr txBox="1">
            <a:spLocks noChangeArrowheads="1"/>
          </p:cNvSpPr>
          <p:nvPr/>
        </p:nvSpPr>
        <p:spPr bwMode="auto">
          <a:xfrm>
            <a:off x="2952750" y="5843588"/>
            <a:ext cx="661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1200">
                <a:latin typeface="Cambria" pitchFamily="18" charset="0"/>
              </a:rPr>
              <a:t>1/6</a:t>
            </a:r>
          </a:p>
        </p:txBody>
      </p:sp>
      <p:sp>
        <p:nvSpPr>
          <p:cNvPr id="23576" name="28 CuadroTexto"/>
          <p:cNvSpPr txBox="1">
            <a:spLocks noChangeArrowheads="1"/>
          </p:cNvSpPr>
          <p:nvPr/>
        </p:nvSpPr>
        <p:spPr bwMode="auto">
          <a:xfrm>
            <a:off x="3606800" y="5829300"/>
            <a:ext cx="660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1200">
                <a:latin typeface="Cambria" pitchFamily="18" charset="0"/>
              </a:rPr>
              <a:t>11/12</a:t>
            </a:r>
          </a:p>
        </p:txBody>
      </p:sp>
      <p:sp>
        <p:nvSpPr>
          <p:cNvPr id="23577" name="29 CuadroTexto"/>
          <p:cNvSpPr txBox="1">
            <a:spLocks noChangeArrowheads="1"/>
          </p:cNvSpPr>
          <p:nvPr/>
        </p:nvSpPr>
        <p:spPr bwMode="auto">
          <a:xfrm>
            <a:off x="5278438" y="5829300"/>
            <a:ext cx="6619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1200">
                <a:latin typeface="Cambria" pitchFamily="18" charset="0"/>
              </a:rPr>
              <a:t>25/29</a:t>
            </a:r>
          </a:p>
        </p:txBody>
      </p:sp>
      <p:sp>
        <p:nvSpPr>
          <p:cNvPr id="23578" name="30 CuadroTexto"/>
          <p:cNvSpPr txBox="1">
            <a:spLocks noChangeArrowheads="1"/>
          </p:cNvSpPr>
          <p:nvPr/>
        </p:nvSpPr>
        <p:spPr bwMode="auto">
          <a:xfrm>
            <a:off x="5938838" y="5826125"/>
            <a:ext cx="66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1200">
                <a:latin typeface="Cambria" pitchFamily="18" charset="0"/>
              </a:rPr>
              <a:t>2/6</a:t>
            </a:r>
          </a:p>
        </p:txBody>
      </p:sp>
      <p:sp>
        <p:nvSpPr>
          <p:cNvPr id="32" name="Picture 21"/>
          <p:cNvSpPr txBox="1"/>
          <p:nvPr/>
        </p:nvSpPr>
        <p:spPr>
          <a:xfrm>
            <a:off x="2915748" y="3093822"/>
            <a:ext cx="3286116" cy="50006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marL="360000" indent="-320040"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000" b="1" dirty="0">
                <a:solidFill>
                  <a:srgbClr val="92D050"/>
                </a:solidFill>
                <a:latin typeface="Lucida Sans"/>
              </a:rPr>
              <a:t>R</a:t>
            </a:r>
            <a:r>
              <a:rPr lang="es-ES" sz="1500" b="1" dirty="0">
                <a:solidFill>
                  <a:srgbClr val="92D050"/>
                </a:solidFill>
                <a:latin typeface="Lucida Sans"/>
              </a:rPr>
              <a:t>ESPUESTA</a:t>
            </a:r>
            <a:r>
              <a:rPr lang="es-ES" sz="2000" b="1" dirty="0">
                <a:solidFill>
                  <a:srgbClr val="92D050"/>
                </a:solidFill>
                <a:latin typeface="Lucida Sans"/>
              </a:rPr>
              <a:t> P</a:t>
            </a:r>
            <a:r>
              <a:rPr lang="es-ES" sz="1500" b="1" dirty="0">
                <a:solidFill>
                  <a:srgbClr val="92D050"/>
                </a:solidFill>
                <a:latin typeface="Lucida Sans"/>
              </a:rPr>
              <a:t>ARCIAL</a:t>
            </a:r>
            <a:r>
              <a:rPr lang="es-ES" sz="2000" b="1" dirty="0">
                <a:solidFill>
                  <a:srgbClr val="92D050"/>
                </a:solidFill>
                <a:latin typeface="Lucida Sans"/>
              </a:rPr>
              <a:t> </a:t>
            </a:r>
            <a:r>
              <a:rPr lang="es-ES" sz="1500" b="1" dirty="0">
                <a:solidFill>
                  <a:srgbClr val="92D050"/>
                </a:solidFill>
                <a:latin typeface="Lucida Sans"/>
              </a:rPr>
              <a:t>O</a:t>
            </a:r>
            <a:r>
              <a:rPr lang="es-ES" sz="2000" b="1" dirty="0">
                <a:solidFill>
                  <a:srgbClr val="92D050"/>
                </a:solidFill>
                <a:latin typeface="Lucida Sans"/>
              </a:rPr>
              <a:t> C</a:t>
            </a:r>
            <a:r>
              <a:rPr lang="es-ES" sz="1500" b="1" dirty="0">
                <a:solidFill>
                  <a:srgbClr val="92D050"/>
                </a:solidFill>
                <a:latin typeface="Lucida Sans"/>
              </a:rPr>
              <a:t>OMPLETA</a:t>
            </a:r>
          </a:p>
        </p:txBody>
      </p:sp>
      <p:sp>
        <p:nvSpPr>
          <p:cNvPr id="23580" name="Rectangle 48"/>
          <p:cNvSpPr>
            <a:spLocks noChangeArrowheads="1"/>
          </p:cNvSpPr>
          <p:nvPr/>
        </p:nvSpPr>
        <p:spPr bwMode="auto">
          <a:xfrm>
            <a:off x="4000500" y="6524625"/>
            <a:ext cx="4892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i="1">
                <a:solidFill>
                  <a:srgbClr val="CCFFCC"/>
                </a:solidFill>
                <a:latin typeface="Century Gothic" pitchFamily="34" charset="0"/>
              </a:rPr>
              <a:t>Adaptada de </a:t>
            </a:r>
            <a:r>
              <a:rPr lang="es-ES_tradnl" sz="1200" b="1" i="1">
                <a:solidFill>
                  <a:srgbClr val="CCFFCC"/>
                </a:solidFill>
                <a:latin typeface="Century Gothic" pitchFamily="34" charset="0"/>
              </a:rPr>
              <a:t>Afif W al.  </a:t>
            </a:r>
            <a:r>
              <a:rPr lang="en-US" sz="1200" i="1">
                <a:solidFill>
                  <a:srgbClr val="CCFFCC"/>
                </a:solidFill>
                <a:latin typeface="Times New Roman" pitchFamily="18" charset="0"/>
              </a:rPr>
              <a:t>Am J Gastroenterol  2010 105 (5) 1133-9</a:t>
            </a: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73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5292725"/>
            <a:ext cx="3476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72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5326063"/>
            <a:ext cx="3460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70 Rectángulo redondeado"/>
          <p:cNvSpPr/>
          <p:nvPr/>
        </p:nvSpPr>
        <p:spPr>
          <a:xfrm>
            <a:off x="1587842" y="5974492"/>
            <a:ext cx="1291281" cy="358346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6" name="65 Pentágono"/>
          <p:cNvSpPr/>
          <p:nvPr/>
        </p:nvSpPr>
        <p:spPr>
          <a:xfrm rot="3196725">
            <a:off x="3163214" y="4908693"/>
            <a:ext cx="663939" cy="317202"/>
          </a:xfrm>
          <a:prstGeom prst="homePlate">
            <a:avLst>
              <a:gd name="adj" fmla="val 81343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5" name="64 Pentágono"/>
          <p:cNvSpPr/>
          <p:nvPr/>
        </p:nvSpPr>
        <p:spPr>
          <a:xfrm rot="18403275" flipH="1">
            <a:off x="2213803" y="4886040"/>
            <a:ext cx="663939" cy="317202"/>
          </a:xfrm>
          <a:prstGeom prst="homePlate">
            <a:avLst>
              <a:gd name="adj" fmla="val 78195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0" name="59 Pentágono"/>
          <p:cNvSpPr/>
          <p:nvPr/>
        </p:nvSpPr>
        <p:spPr>
          <a:xfrm rot="10800000" flipH="1">
            <a:off x="6453655" y="4700346"/>
            <a:ext cx="799762" cy="311104"/>
          </a:xfrm>
          <a:prstGeom prst="homePlate">
            <a:avLst>
              <a:gd name="adj" fmla="val 7637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9" name="58 Pentágono"/>
          <p:cNvSpPr/>
          <p:nvPr/>
        </p:nvSpPr>
        <p:spPr>
          <a:xfrm rot="16200000" flipH="1">
            <a:off x="5432675" y="4186742"/>
            <a:ext cx="602941" cy="340569"/>
          </a:xfrm>
          <a:prstGeom prst="homePlate">
            <a:avLst>
              <a:gd name="adj" fmla="val 5641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4" name="53 Pentágono"/>
          <p:cNvSpPr/>
          <p:nvPr/>
        </p:nvSpPr>
        <p:spPr>
          <a:xfrm rot="16200000" flipH="1">
            <a:off x="2661742" y="4156243"/>
            <a:ext cx="663939" cy="340569"/>
          </a:xfrm>
          <a:prstGeom prst="homePlate">
            <a:avLst>
              <a:gd name="adj" fmla="val 5641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1524" name="49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3708" flipH="1" flipV="1">
            <a:off x="3271838" y="3506788"/>
            <a:ext cx="6540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48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46292" flipV="1">
            <a:off x="4576763" y="3490913"/>
            <a:ext cx="6556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39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535238"/>
            <a:ext cx="34766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38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328863"/>
            <a:ext cx="654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Pentágono"/>
          <p:cNvSpPr/>
          <p:nvPr/>
        </p:nvSpPr>
        <p:spPr>
          <a:xfrm rot="16200000" flipH="1">
            <a:off x="3955083" y="1851708"/>
            <a:ext cx="663939" cy="340569"/>
          </a:xfrm>
          <a:prstGeom prst="homePlate">
            <a:avLst>
              <a:gd name="adj" fmla="val 5641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438166" y="1017580"/>
            <a:ext cx="3823539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LGORITMO</a:t>
            </a:r>
          </a:p>
        </p:txBody>
      </p:sp>
      <p:pic>
        <p:nvPicPr>
          <p:cNvPr id="21532" name="3 Imagen" descr="Cuadra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471613"/>
            <a:ext cx="23209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/>
          <p:cNvSpPr/>
          <p:nvPr/>
        </p:nvSpPr>
        <p:spPr>
          <a:xfrm>
            <a:off x="1335382" y="2162599"/>
            <a:ext cx="1902088" cy="617672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281893" y="2168439"/>
            <a:ext cx="1977561" cy="6342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ÑADIR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AZA/MTX</a:t>
            </a:r>
            <a:endParaRPr lang="es-ES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b="1" i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¿Intensificación temporal?</a:t>
            </a:r>
            <a:endParaRPr lang="es-ES" sz="1100" b="1" i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3734433" y="3198170"/>
            <a:ext cx="1097058" cy="372931"/>
          </a:xfrm>
          <a:prstGeom prst="roundRect">
            <a:avLst>
              <a:gd name="adj" fmla="val 15461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outerShdw blurRad="3429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2173185" y="3931554"/>
            <a:ext cx="1643449" cy="339670"/>
          </a:xfrm>
          <a:prstGeom prst="roundRect">
            <a:avLst>
              <a:gd name="adj" fmla="val 374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31 Rectángulo redondeado"/>
          <p:cNvSpPr/>
          <p:nvPr/>
        </p:nvSpPr>
        <p:spPr bwMode="auto">
          <a:xfrm>
            <a:off x="3811016" y="2328057"/>
            <a:ext cx="964872" cy="331037"/>
          </a:xfrm>
          <a:prstGeom prst="roundRect">
            <a:avLst>
              <a:gd name="adj" fmla="val 3670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694113" y="2295525"/>
            <a:ext cx="1136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000" indent="-320040" algn="ctr"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¿IMM?</a:t>
            </a:r>
            <a:endParaRPr lang="es-ES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21545" name="3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7319"/>
          <a:stretch>
            <a:fillRect/>
          </a:stretch>
        </p:blipFill>
        <p:spPr bwMode="auto">
          <a:xfrm>
            <a:off x="3178175" y="1543050"/>
            <a:ext cx="22748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0 Rectángulo"/>
          <p:cNvSpPr/>
          <p:nvPr/>
        </p:nvSpPr>
        <p:spPr>
          <a:xfrm>
            <a:off x="3457575" y="2203450"/>
            <a:ext cx="379413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_tradnl" sz="105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O</a:t>
            </a:r>
            <a:endParaRPr lang="es-ES_tradnl" sz="900" b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343400" y="2751138"/>
            <a:ext cx="317500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SÍ</a:t>
            </a:r>
            <a:endParaRPr lang="es-ES_tradnl" sz="900" b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1548" name="4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41061" b="23540"/>
          <a:stretch>
            <a:fillRect/>
          </a:stretch>
        </p:blipFill>
        <p:spPr bwMode="auto">
          <a:xfrm>
            <a:off x="3687763" y="3232150"/>
            <a:ext cx="10636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9" name="44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6375" r="44489" b="30312"/>
          <a:stretch>
            <a:fillRect/>
          </a:stretch>
        </p:blipFill>
        <p:spPr bwMode="auto">
          <a:xfrm>
            <a:off x="2246313" y="3975100"/>
            <a:ext cx="15303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Rectángulo redondeado"/>
          <p:cNvSpPr/>
          <p:nvPr/>
        </p:nvSpPr>
        <p:spPr bwMode="auto">
          <a:xfrm>
            <a:off x="4985252" y="3920831"/>
            <a:ext cx="1551471" cy="339670"/>
          </a:xfrm>
          <a:prstGeom prst="roundRect">
            <a:avLst>
              <a:gd name="adj" fmla="val 374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1553" name="4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437" r="45274" b="30312"/>
          <a:stretch>
            <a:fillRect/>
          </a:stretch>
        </p:blipFill>
        <p:spPr bwMode="auto">
          <a:xfrm>
            <a:off x="5100638" y="3957638"/>
            <a:ext cx="1379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50 Rectángulo redondeado"/>
          <p:cNvSpPr/>
          <p:nvPr/>
        </p:nvSpPr>
        <p:spPr>
          <a:xfrm>
            <a:off x="2511271" y="4636677"/>
            <a:ext cx="985691" cy="312205"/>
          </a:xfrm>
          <a:prstGeom prst="roundRect">
            <a:avLst>
              <a:gd name="adj" fmla="val 15461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outerShdw blurRad="3429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1557" name="5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3540" r="16402" b="27319"/>
          <a:stretch>
            <a:fillRect/>
          </a:stretch>
        </p:blipFill>
        <p:spPr bwMode="auto">
          <a:xfrm>
            <a:off x="2525713" y="4660900"/>
            <a:ext cx="9445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54 Rectángulo redondeado"/>
          <p:cNvSpPr/>
          <p:nvPr/>
        </p:nvSpPr>
        <p:spPr>
          <a:xfrm>
            <a:off x="5030073" y="4868285"/>
            <a:ext cx="1513211" cy="945569"/>
          </a:xfrm>
          <a:prstGeom prst="roundRect">
            <a:avLst>
              <a:gd name="adj" fmla="val 11518"/>
            </a:avLst>
          </a:prstGeom>
          <a:solidFill>
            <a:srgbClr val="93CDDD">
              <a:alpha val="48000"/>
            </a:srgbClr>
          </a:solidFill>
          <a:ln w="25400" cap="rnd" cmpd="sng" algn="ctr">
            <a:noFill/>
            <a:prstDash val="solid"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6" name="55 Rectángulo redondeado"/>
          <p:cNvSpPr/>
          <p:nvPr/>
        </p:nvSpPr>
        <p:spPr>
          <a:xfrm>
            <a:off x="5005797" y="4639176"/>
            <a:ext cx="1561763" cy="46440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  <a:effectLst>
            <a:outerShdw blurRad="5969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7" name="Picture 21"/>
          <p:cNvSpPr txBox="1"/>
          <p:nvPr/>
        </p:nvSpPr>
        <p:spPr>
          <a:xfrm>
            <a:off x="4862921" y="4632084"/>
            <a:ext cx="1901627" cy="52005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/>
          <a:lstStyle/>
          <a:p>
            <a:pPr algn="ctr" fontAlgn="auto">
              <a:lnSpc>
                <a:spcPts val="15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</a:t>
            </a:r>
            <a:r>
              <a:rPr lang="es-E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ALSA </a:t>
            </a:r>
            <a:r>
              <a:rPr lang="es-E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</a:t>
            </a:r>
            <a:r>
              <a:rPr lang="es-E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EFRACTARIEDAD</a:t>
            </a:r>
            <a:endParaRPr lang="es-E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5164138" y="5084763"/>
            <a:ext cx="163988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600"/>
              </a:lnSpc>
              <a:buFontTx/>
              <a:buBlip>
                <a:blip r:embed="rId11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CMV</a:t>
            </a:r>
          </a:p>
          <a:p>
            <a:pPr>
              <a:lnSpc>
                <a:spcPts val="1600"/>
              </a:lnSpc>
              <a:buFontTx/>
              <a:buBlip>
                <a:blip r:embed="rId11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Complicaciones</a:t>
            </a:r>
          </a:p>
          <a:p>
            <a:pPr>
              <a:lnSpc>
                <a:spcPts val="1600"/>
              </a:lnSpc>
              <a:buFontTx/>
              <a:buBlip>
                <a:blip r:embed="rId11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SII, etc. 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6537325" y="4497388"/>
            <a:ext cx="4302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6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_tradnl" sz="12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O</a:t>
            </a:r>
            <a:endParaRPr lang="es-ES_tradnl" sz="1050" b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3" name="62 Rectángulo redondeado"/>
          <p:cNvSpPr/>
          <p:nvPr/>
        </p:nvSpPr>
        <p:spPr>
          <a:xfrm>
            <a:off x="7226479" y="4405184"/>
            <a:ext cx="1577710" cy="994719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7197599" y="4460738"/>
            <a:ext cx="1680731" cy="1008675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AMBIO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D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IANA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ERAPÉUTICA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b="1" i="1" spc="50" dirty="0" err="1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Ustekinumab</a:t>
            </a:r>
            <a:r>
              <a:rPr lang="es-ES_tradnl" sz="1100" b="1" i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s-ES_tradnl" sz="1100" b="1" i="1" spc="50" dirty="0" err="1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Vedolizumab</a:t>
            </a:r>
            <a:endParaRPr lang="es-ES" sz="1100" b="1" i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1567" name="66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218113"/>
            <a:ext cx="3857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8" name="67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5195888"/>
            <a:ext cx="4079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69 CuadroTexto"/>
          <p:cNvSpPr txBox="1"/>
          <p:nvPr/>
        </p:nvSpPr>
        <p:spPr>
          <a:xfrm>
            <a:off x="1235235" y="5958133"/>
            <a:ext cx="1977561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NTENSIFICAR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74 Rectángulo redondeado"/>
          <p:cNvSpPr/>
          <p:nvPr/>
        </p:nvSpPr>
        <p:spPr>
          <a:xfrm>
            <a:off x="3225114" y="5990968"/>
            <a:ext cx="1130643" cy="533399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6" name="75 CuadroTexto"/>
          <p:cNvSpPr txBox="1"/>
          <p:nvPr/>
        </p:nvSpPr>
        <p:spPr>
          <a:xfrm>
            <a:off x="3077947" y="5905812"/>
            <a:ext cx="1395199" cy="741935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AMBIO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NTI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-TNF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80 Rectángulo redondeado"/>
          <p:cNvSpPr/>
          <p:nvPr/>
        </p:nvSpPr>
        <p:spPr bwMode="auto">
          <a:xfrm>
            <a:off x="7478701" y="5462849"/>
            <a:ext cx="1099752" cy="372541"/>
          </a:xfrm>
          <a:prstGeom prst="roundRect">
            <a:avLst>
              <a:gd name="adj" fmla="val 50000"/>
            </a:avLst>
          </a:prstGeom>
          <a:solidFill>
            <a:srgbClr val="C0504D">
              <a:lumMod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82" name="81 CuadroTexto"/>
          <p:cNvSpPr txBox="1"/>
          <p:nvPr/>
        </p:nvSpPr>
        <p:spPr>
          <a:xfrm>
            <a:off x="7044230" y="5462204"/>
            <a:ext cx="1942208" cy="369677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IRUGÍA</a:t>
            </a:r>
            <a:endParaRPr lang="es-ES" sz="1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21578" name="1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0"/>
          <a:stretch>
            <a:fillRect/>
          </a:stretch>
        </p:blipFill>
        <p:spPr bwMode="auto">
          <a:xfrm>
            <a:off x="2736850" y="536575"/>
            <a:ext cx="37099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9" name="71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24075" y="98425"/>
            <a:ext cx="4968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68 CuadroTexto"/>
          <p:cNvSpPr txBox="1"/>
          <p:nvPr/>
        </p:nvSpPr>
        <p:spPr>
          <a:xfrm>
            <a:off x="5135563" y="6389688"/>
            <a:ext cx="39639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Algoritmo  de uso en mi práctica clínica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2064350" y="1319047"/>
            <a:ext cx="4791456" cy="502845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32000" tIns="108000" bIns="21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Introducción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s-ES" sz="1400" i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De la enfermedad</a:t>
            </a:r>
          </a:p>
          <a:p>
            <a:pPr marL="628650" lvl="1" indent="-17145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s-ES" sz="1400" i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De la monitorización</a:t>
            </a:r>
            <a:endParaRPr lang="es-ES" sz="1400" i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" sz="2000" b="1" dirty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</a:t>
            </a: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Escenarios</a:t>
            </a:r>
          </a:p>
          <a:p>
            <a:pPr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Pérdida de respuesta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s-ES" sz="1400" i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Puntos de corte</a:t>
            </a:r>
            <a:endParaRPr lang="es-ES" sz="1400" i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marL="628650" lvl="1" indent="-17145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s-ES" sz="1400" i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Presencia de Ac</a:t>
            </a:r>
            <a:endParaRPr lang="es-ES" sz="1400" i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</a:t>
            </a: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Optimización </a:t>
            </a:r>
            <a:r>
              <a:rPr lang="es-ES" sz="2000" b="1" dirty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de la inducción</a:t>
            </a:r>
          </a:p>
          <a:p>
            <a:pPr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es-ES" sz="2000" b="1" dirty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</a:t>
            </a: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Estrategia </a:t>
            </a:r>
            <a:r>
              <a:rPr lang="es-ES" sz="2000" b="1" dirty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proactiva</a:t>
            </a:r>
          </a:p>
          <a:p>
            <a:pPr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Retirada </a:t>
            </a: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de tratamientos</a:t>
            </a:r>
          </a:p>
          <a:p>
            <a:pPr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" sz="2000" b="1" dirty="0" smtClean="0">
                <a:ln w="11430"/>
                <a:solidFill>
                  <a:srgbClr val="FFFF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Conclusiones</a:t>
            </a:r>
            <a:endParaRPr lang="es-ES" sz="2000" b="1" dirty="0">
              <a:ln w="11430"/>
              <a:solidFill>
                <a:srgbClr val="FFFF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14" name="6 Rectángulo"/>
          <p:cNvSpPr/>
          <p:nvPr/>
        </p:nvSpPr>
        <p:spPr>
          <a:xfrm>
            <a:off x="2267744" y="4317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cap="all" dirty="0" err="1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  <a:latin typeface="+mn-lt"/>
                <a:cs typeface="+mn-cs"/>
              </a:rPr>
              <a:t>E</a:t>
            </a:r>
            <a:r>
              <a:rPr lang="es-ES" sz="4000" b="1" cap="all" dirty="0" err="1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  <a:latin typeface="+mn-lt"/>
                <a:cs typeface="+mn-cs"/>
              </a:rPr>
              <a:t>SQUEMa</a:t>
            </a:r>
            <a:endParaRPr lang="es-ES" sz="1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20" y="188640"/>
            <a:ext cx="123220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92221"/>
      </p:ext>
    </p:extLst>
  </p:cSld>
  <p:clrMapOvr>
    <a:masterClrMapping/>
  </p:clrMapOvr>
  <p:transition advTm="2143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1187624" y="1628800"/>
            <a:ext cx="6912767" cy="4889388"/>
          </a:xfrm>
          <a:prstGeom prst="rect">
            <a:avLst/>
          </a:prstGeom>
          <a:solidFill>
            <a:schemeClr val="accent1">
              <a:shade val="75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1764856" y="1246521"/>
            <a:ext cx="5472608" cy="514539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_tradnl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s-ES_tradnl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OSIBLES </a:t>
            </a:r>
            <a:r>
              <a:rPr lang="es-ES_tradnl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ES_tradnl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SCENARIOS</a:t>
            </a:r>
            <a:endParaRPr lang="es-ES" sz="14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534" name="Rectangle 49"/>
          <p:cNvSpPr>
            <a:spLocks noChangeArrowheads="1"/>
          </p:cNvSpPr>
          <p:nvPr/>
        </p:nvSpPr>
        <p:spPr bwMode="auto">
          <a:xfrm>
            <a:off x="3981450" y="6621463"/>
            <a:ext cx="41751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Ordás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I </a:t>
            </a:r>
            <a:r>
              <a:rPr lang="es-ES_tradnl" sz="1100" i="1" dirty="0">
                <a:solidFill>
                  <a:srgbClr val="CCFFCC"/>
                </a:solidFill>
                <a:latin typeface="Century Gothic" pitchFamily="34" charset="0"/>
              </a:rPr>
              <a:t>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Clin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Hepatol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2012 10 (10) 1079-87</a:t>
            </a:r>
            <a:endParaRPr lang="es-ES_tradnl" sz="1100" i="1" dirty="0">
              <a:solidFill>
                <a:srgbClr val="CCFFCC"/>
              </a:solidFill>
              <a:latin typeface="Century Gothi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591862" y="2429533"/>
            <a:ext cx="958248" cy="3764531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598805" y="1945591"/>
            <a:ext cx="4932638" cy="483941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2598805" y="2500271"/>
          <a:ext cx="4945794" cy="3693793"/>
        </p:xfrm>
        <a:graphic>
          <a:graphicData uri="http://schemas.openxmlformats.org/drawingml/2006/table">
            <a:tbl>
              <a:tblPr firstRow="1" bandRow="1"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7519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22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15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9126"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Negativos</a:t>
                      </a:r>
                      <a:endParaRPr lang="es-E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Positivos</a:t>
                      </a:r>
                      <a:endParaRPr lang="es-E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6600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Bajos</a:t>
                      </a:r>
                      <a:endParaRPr lang="es-E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i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Problema </a:t>
                      </a:r>
                      <a:r>
                        <a:rPr lang="es-ES_tradnl" sz="1400" b="1" i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farmacocinético</a:t>
                      </a:r>
                      <a:endParaRPr lang="es-ES_tradnl" sz="14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algn="ctr"/>
                      <a:endParaRPr lang="es-ES_tradnl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algn="ctr"/>
                      <a:endParaRPr lang="es-ES_tradn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s-ES_tradn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ES_tradnl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Escalada de dosis</a:t>
                      </a:r>
                      <a:endParaRPr lang="es-E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marT="0" anchor="ctr">
                    <a:cell3D prstMaterial="dkEdge">
                      <a:bevel prst="slope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_tradnl" sz="1400" b="1" i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Aclaramiento por Ac anti-fármaco</a:t>
                      </a: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ES_tradnl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ES" sz="1100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_tradnl" sz="16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Cambiar a otro anti-TNF</a:t>
                      </a:r>
                      <a:endParaRPr lang="es-ES" sz="16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T="0" anchor="ctr">
                    <a:cell3D prstMaterial="dkEdge">
                      <a:bevel prst="slope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8667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Altos</a:t>
                      </a:r>
                      <a:endParaRPr lang="es-E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_tradnl" sz="1400" b="1" i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Confirmar que los síntomas se asocian a actividad inflamatoria</a:t>
                      </a: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ES_tradnl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ES_tradnl" sz="1100" kern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_tradnl" sz="16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Cambiar a un fármaco de diferente mecanismo de acción</a:t>
                      </a:r>
                      <a:endParaRPr lang="es-ES" sz="16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144000" marT="0" anchor="ctr">
                    <a:cell3D prstMaterial="dkEdge">
                      <a:bevel prst="slope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17 Rectángulo"/>
          <p:cNvSpPr/>
          <p:nvPr/>
        </p:nvSpPr>
        <p:spPr>
          <a:xfrm>
            <a:off x="3433763" y="2006600"/>
            <a:ext cx="32321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A</a:t>
            </a:r>
            <a:r>
              <a:rPr lang="es-ES_tradnl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NTICUERPOS</a:t>
            </a: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A</a:t>
            </a:r>
            <a:r>
              <a:rPr lang="es-ES_tradnl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NTI</a:t>
            </a: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-F</a:t>
            </a:r>
            <a:r>
              <a:rPr lang="es-ES_tradnl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ÁRMACO</a:t>
            </a:r>
            <a:endParaRPr lang="es-ES" sz="1200" b="1" dirty="0">
              <a:latin typeface="Cambria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306513" y="3832225"/>
            <a:ext cx="1579562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N</a:t>
            </a:r>
            <a:r>
              <a:rPr lang="es-ES_tradnl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IVELES</a:t>
            </a:r>
          </a:p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FÁRMACO</a:t>
            </a:r>
            <a:endParaRPr lang="es-ES" sz="1200" b="1" dirty="0">
              <a:latin typeface="Cambria" pitchFamily="18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3530545" y="4133334"/>
            <a:ext cx="1733433" cy="304275"/>
          </a:xfrm>
          <a:prstGeom prst="round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Rectángulo redondeado"/>
          <p:cNvSpPr/>
          <p:nvPr/>
        </p:nvSpPr>
        <p:spPr>
          <a:xfrm>
            <a:off x="5530280" y="3928484"/>
            <a:ext cx="1877596" cy="513770"/>
          </a:xfrm>
          <a:prstGeom prst="round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21 Rectángulo redondeado"/>
          <p:cNvSpPr/>
          <p:nvPr/>
        </p:nvSpPr>
        <p:spPr>
          <a:xfrm>
            <a:off x="3792096" y="5551339"/>
            <a:ext cx="3362466" cy="513770"/>
          </a:xfrm>
          <a:prstGeom prst="round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Flecha abajo"/>
          <p:cNvSpPr/>
          <p:nvPr/>
        </p:nvSpPr>
        <p:spPr>
          <a:xfrm>
            <a:off x="4134535" y="3616280"/>
            <a:ext cx="426597" cy="486164"/>
          </a:xfrm>
          <a:prstGeom prst="downArrow">
            <a:avLst>
              <a:gd name="adj1" fmla="val 58528"/>
              <a:gd name="adj2" fmla="val 55197"/>
            </a:avLst>
          </a:prstGeom>
          <a:gradFill flip="none" rotWithShape="1">
            <a:gsLst>
              <a:gs pos="0">
                <a:schemeClr val="accent3">
                  <a:shade val="40000"/>
                  <a:satMod val="155000"/>
                </a:schemeClr>
              </a:gs>
              <a:gs pos="65000">
                <a:schemeClr val="accent3">
                  <a:shade val="85000"/>
                  <a:satMod val="155000"/>
                </a:schemeClr>
              </a:gs>
              <a:gs pos="100000">
                <a:schemeClr val="accent3">
                  <a:shade val="95000"/>
                  <a:satMod val="155000"/>
                  <a:alpha val="24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24 Flecha abajo"/>
          <p:cNvSpPr/>
          <p:nvPr/>
        </p:nvSpPr>
        <p:spPr>
          <a:xfrm>
            <a:off x="6251658" y="3552437"/>
            <a:ext cx="426597" cy="358477"/>
          </a:xfrm>
          <a:prstGeom prst="downArrow">
            <a:avLst>
              <a:gd name="adj1" fmla="val 67218"/>
              <a:gd name="adj2" fmla="val 46580"/>
            </a:avLst>
          </a:prstGeom>
          <a:gradFill flip="none" rotWithShape="1">
            <a:gsLst>
              <a:gs pos="0">
                <a:schemeClr val="accent3">
                  <a:shade val="40000"/>
                  <a:satMod val="155000"/>
                </a:schemeClr>
              </a:gs>
              <a:gs pos="65000">
                <a:schemeClr val="accent3">
                  <a:shade val="85000"/>
                  <a:satMod val="155000"/>
                </a:schemeClr>
              </a:gs>
              <a:gs pos="100000">
                <a:schemeClr val="accent3">
                  <a:shade val="95000"/>
                  <a:satMod val="155000"/>
                  <a:alpha val="24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6" name="25 Flecha abajo"/>
          <p:cNvSpPr/>
          <p:nvPr/>
        </p:nvSpPr>
        <p:spPr>
          <a:xfrm>
            <a:off x="5223987" y="5156756"/>
            <a:ext cx="426597" cy="358477"/>
          </a:xfrm>
          <a:prstGeom prst="downArrow">
            <a:avLst>
              <a:gd name="adj1" fmla="val 67218"/>
              <a:gd name="adj2" fmla="val 46580"/>
            </a:avLst>
          </a:prstGeom>
          <a:gradFill flip="none" rotWithShape="1">
            <a:gsLst>
              <a:gs pos="0">
                <a:schemeClr val="accent3">
                  <a:shade val="40000"/>
                  <a:satMod val="155000"/>
                </a:schemeClr>
              </a:gs>
              <a:gs pos="65000">
                <a:schemeClr val="accent3">
                  <a:shade val="85000"/>
                  <a:satMod val="155000"/>
                </a:schemeClr>
              </a:gs>
              <a:gs pos="100000">
                <a:schemeClr val="accent3">
                  <a:shade val="95000"/>
                  <a:satMod val="155000"/>
                  <a:alpha val="24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2556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6688"/>
          <a:stretch>
            <a:fillRect/>
          </a:stretch>
        </p:blipFill>
        <p:spPr bwMode="auto">
          <a:xfrm>
            <a:off x="3033713" y="674688"/>
            <a:ext cx="26622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22559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0"/>
          <a:stretch>
            <a:fillRect/>
          </a:stretch>
        </p:blipFill>
        <p:spPr bwMode="auto">
          <a:xfrm>
            <a:off x="2330450" y="193675"/>
            <a:ext cx="46275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525161" y="1909118"/>
            <a:ext cx="8087497" cy="4318687"/>
          </a:xfrm>
          <a:prstGeom prst="rect">
            <a:avLst/>
          </a:prstGeom>
          <a:solidFill>
            <a:schemeClr val="accent1">
              <a:shade val="75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1764856" y="1246521"/>
            <a:ext cx="5472608" cy="514539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_tradnl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s-ES_tradnl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OSIBLES </a:t>
            </a:r>
            <a:r>
              <a:rPr lang="es-ES_tradnl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ES_tradnl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SCENARIOS</a:t>
            </a:r>
            <a:endParaRPr lang="es-ES" sz="14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583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6688"/>
          <a:stretch>
            <a:fillRect/>
          </a:stretch>
        </p:blipFill>
        <p:spPr bwMode="auto">
          <a:xfrm>
            <a:off x="3033713" y="674688"/>
            <a:ext cx="26622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5" y="231775"/>
            <a:ext cx="698500" cy="4794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586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0"/>
          <a:stretch>
            <a:fillRect/>
          </a:stretch>
        </p:blipFill>
        <p:spPr bwMode="auto">
          <a:xfrm>
            <a:off x="2330450" y="193675"/>
            <a:ext cx="46275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31667" r="6250" b="9000"/>
          <a:stretch/>
        </p:blipFill>
        <p:spPr bwMode="auto">
          <a:xfrm>
            <a:off x="780294" y="2310714"/>
            <a:ext cx="7561186" cy="3417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stA="15000" endPos="14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4437533" y="6300188"/>
            <a:ext cx="41751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Ordás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I </a:t>
            </a:r>
            <a:r>
              <a:rPr lang="es-ES_tradnl" sz="1100" i="1" dirty="0">
                <a:solidFill>
                  <a:srgbClr val="CCFFCC"/>
                </a:solidFill>
                <a:latin typeface="Century Gothic" pitchFamily="34" charset="0"/>
              </a:rPr>
              <a:t>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Clin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Hepatol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2012 10 (10) 1079-87</a:t>
            </a:r>
            <a:endParaRPr lang="es-ES_tradnl" sz="1100" i="1" dirty="0">
              <a:solidFill>
                <a:srgbClr val="CCFFCC"/>
              </a:solidFill>
              <a:latin typeface="Century Gothic" pitchFamily="34" charset="0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3507602" y="3241150"/>
            <a:ext cx="3191902" cy="934610"/>
          </a:xfrm>
          <a:prstGeom prst="roundRect">
            <a:avLst/>
          </a:prstGeom>
          <a:solidFill>
            <a:srgbClr val="C0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014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1512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6 Rectángulo"/>
          <p:cNvSpPr/>
          <p:nvPr/>
        </p:nvSpPr>
        <p:spPr>
          <a:xfrm>
            <a:off x="1657654" y="107294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ASO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1: ¿Q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ué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ivel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a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lcanzar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?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48601" y="980728"/>
            <a:ext cx="6192688" cy="5472606"/>
          </a:xfrm>
          <a:prstGeom prst="rect">
            <a:avLst/>
          </a:prstGeom>
          <a:solidFill>
            <a:srgbClr val="163356"/>
          </a:solidFill>
          <a:ln w="25400" cap="rnd" cmpd="sng" algn="ctr">
            <a:noFill/>
            <a:prstDash val="solid"/>
          </a:ln>
          <a:effectLst>
            <a:outerShdw blurRad="7366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280615" y="1320339"/>
            <a:ext cx="4558850" cy="788627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81238" y="1411288"/>
            <a:ext cx="5327650" cy="606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>
              <a:lnSpc>
                <a:spcPts val="2000"/>
              </a:lnSpc>
              <a:buFontTx/>
              <a:buBlip>
                <a:blip r:embed="rId4"/>
              </a:buBlip>
              <a:defRPr/>
            </a:pPr>
            <a:r>
              <a:rPr lang="es-ES" sz="1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34 años con E. de Crohn </a:t>
            </a:r>
            <a:r>
              <a:rPr lang="es-ES" sz="1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A2 L3 B1 </a:t>
            </a:r>
          </a:p>
          <a:p>
            <a:pPr marL="180975" indent="-180975">
              <a:lnSpc>
                <a:spcPts val="2000"/>
              </a:lnSpc>
              <a:buFontTx/>
              <a:buBlip>
                <a:blip r:embed="rId4"/>
              </a:buBlip>
              <a:defRPr/>
            </a:pP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Pérdida de respuesta </a:t>
            </a:r>
            <a:r>
              <a:rPr lang="es-ES" sz="1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los 6 meses de tratamiento con ADA+ AZA</a:t>
            </a:r>
            <a:endParaRPr lang="es-E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136905" y="3337914"/>
            <a:ext cx="2846269" cy="399538"/>
          </a:xfrm>
          <a:prstGeom prst="rect">
            <a:avLst/>
          </a:prstGeom>
          <a:noFill/>
        </p:spPr>
        <p:txBody>
          <a:bodyPr wrap="none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500"/>
              </a:lnSpc>
              <a:defRPr/>
            </a:pPr>
            <a:r>
              <a:rPr lang="es-ES_tradnl" sz="280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s-ES_tradnl" sz="200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CTITUD TOMADA Y </a:t>
            </a:r>
            <a:r>
              <a:rPr lang="es-ES_tradnl" sz="280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s-ES_tradnl" sz="200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VOLUCIÓN</a:t>
            </a:r>
            <a:endParaRPr lang="es-ES" sz="1200" b="1" i="1" kern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92222 Rectángulo"/>
          <p:cNvSpPr>
            <a:spLocks noChangeArrowheads="1"/>
          </p:cNvSpPr>
          <p:nvPr/>
        </p:nvSpPr>
        <p:spPr bwMode="auto">
          <a:xfrm>
            <a:off x="2669995" y="2448909"/>
            <a:ext cx="4028303" cy="654770"/>
          </a:xfrm>
          <a:prstGeom prst="rect">
            <a:avLst/>
          </a:prstGeom>
          <a:solidFill>
            <a:srgbClr val="D4CFB4"/>
          </a:solidFill>
          <a:ln>
            <a:noFill/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eaLnBrk="0" hangingPunct="0">
              <a:defRPr/>
            </a:pPr>
            <a:endParaRPr lang="es-ES" kern="0">
              <a:solidFill>
                <a:srgbClr val="FFFFFF"/>
              </a:solidFill>
              <a:ea typeface="MS PGothic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670175" y="2573338"/>
            <a:ext cx="4278313" cy="374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1463" lvl="1" indent="-271463" algn="just">
              <a:lnSpc>
                <a:spcPts val="2200"/>
              </a:lnSpc>
              <a:spcAft>
                <a:spcPts val="1000"/>
              </a:spcAft>
              <a:buFontTx/>
              <a:buBlip>
                <a:blip r:embed="rId4"/>
              </a:buBlip>
              <a:defRPr/>
            </a:pPr>
            <a:r>
              <a:rPr lang="es-ES_tradnl" sz="2000" u="sng" kern="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N</a:t>
            </a:r>
            <a:r>
              <a:rPr lang="es-ES_tradnl" sz="1600" u="sng" kern="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IVELES</a:t>
            </a:r>
            <a:r>
              <a:rPr lang="es-ES_tradnl" sz="1600" kern="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: </a:t>
            </a:r>
            <a:r>
              <a:rPr lang="es-ES_tradnl" sz="2000" b="1" kern="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8,2</a:t>
            </a:r>
            <a:r>
              <a:rPr lang="es-ES_tradnl" sz="1600" kern="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_tradnl" sz="1600" kern="0" dirty="0">
                <a:ln w="11430"/>
                <a:solidFill>
                  <a:srgbClr val="4F81B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  <a:sym typeface="Symbol"/>
              </a:rPr>
              <a:t>g/ml  (Ac negativos)</a:t>
            </a:r>
          </a:p>
        </p:txBody>
      </p:sp>
      <p:graphicFrame>
        <p:nvGraphicFramePr>
          <p:cNvPr id="25617" name="10 Gráfico"/>
          <p:cNvGraphicFramePr>
            <a:graphicFrameLocks/>
          </p:cNvGraphicFramePr>
          <p:nvPr/>
        </p:nvGraphicFramePr>
        <p:xfrm>
          <a:off x="2230438" y="3594100"/>
          <a:ext cx="4659312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9" r:id="rId5" imgW="4657748" imgH="2572735" progId="Excel.Chart.8">
                  <p:embed/>
                </p:oleObj>
              </mc:Choice>
              <mc:Fallback>
                <p:oleObj r:id="rId5" imgW="4657748" imgH="2572735" progId="Excel.Chart.8">
                  <p:embed/>
                  <p:pic>
                    <p:nvPicPr>
                      <p:cNvPr id="0" name="10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0438" y="3594100"/>
                        <a:ext cx="4659312" cy="257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3794125" y="4202113"/>
            <a:ext cx="1376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Intensificación</a:t>
            </a:r>
            <a:endParaRPr lang="es-ES" sz="9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flipH="1">
            <a:off x="3492500" y="4352925"/>
            <a:ext cx="431800" cy="15398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2630488" y="5327650"/>
            <a:ext cx="4030662" cy="381000"/>
          </a:xfrm>
          <a:prstGeom prst="rect">
            <a:avLst/>
          </a:prstGeom>
          <a:solidFill>
            <a:schemeClr val="accent2">
              <a:lumMod val="50000"/>
              <a:alpha val="22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5621" name="15 CuadroTexto"/>
          <p:cNvSpPr txBox="1">
            <a:spLocks noChangeArrowheads="1"/>
          </p:cNvSpPr>
          <p:nvPr/>
        </p:nvSpPr>
        <p:spPr bwMode="auto">
          <a:xfrm>
            <a:off x="6084888" y="5857875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sz="1400">
                <a:solidFill>
                  <a:srgbClr val="FFFFFF"/>
                </a:solidFill>
                <a:latin typeface="Cambria" pitchFamily="18" charset="0"/>
              </a:rPr>
              <a:t>semana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66120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5 CuadroTexto"/>
          <p:cNvSpPr txBox="1"/>
          <p:nvPr/>
        </p:nvSpPr>
        <p:spPr>
          <a:xfrm>
            <a:off x="1676250" y="820090"/>
            <a:ext cx="5544616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uáles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s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on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ormales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92222 Rectángulo"/>
          <p:cNvSpPr>
            <a:spLocks noChangeArrowheads="1"/>
          </p:cNvSpPr>
          <p:nvPr/>
        </p:nvSpPr>
        <p:spPr bwMode="auto">
          <a:xfrm>
            <a:off x="4860032" y="2774302"/>
            <a:ext cx="4147120" cy="362027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5276850" y="3284538"/>
            <a:ext cx="3508375" cy="2368609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312755" y="4136151"/>
            <a:ext cx="3463673" cy="1511345"/>
          </a:xfrm>
          <a:prstGeom prst="rect">
            <a:avLst/>
          </a:prstGeom>
          <a:gradFill>
            <a:gsLst>
              <a:gs pos="0">
                <a:schemeClr val="accent3">
                  <a:alpha val="0"/>
                  <a:lumMod val="62000"/>
                  <a:lumOff val="38000"/>
                </a:schemeClr>
              </a:gs>
              <a:gs pos="45000">
                <a:schemeClr val="accent3">
                  <a:lumMod val="20000"/>
                  <a:lumOff val="80000"/>
                  <a:alpha val="49000"/>
                </a:schemeClr>
              </a:gs>
              <a:gs pos="100000">
                <a:schemeClr val="accent3">
                  <a:lumMod val="40000"/>
                  <a:lumOff val="60000"/>
                  <a:alpha val="45000"/>
                </a:schemeClr>
              </a:gs>
            </a:gsLst>
            <a:lin ang="5400000" scaled="0"/>
          </a:gra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682" name="Rectangle 48"/>
          <p:cNvSpPr>
            <a:spLocks noChangeArrowheads="1"/>
          </p:cNvSpPr>
          <p:nvPr/>
        </p:nvSpPr>
        <p:spPr bwMode="auto">
          <a:xfrm>
            <a:off x="5276611" y="6544292"/>
            <a:ext cx="3634265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Roblin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X et al.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Inflamm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Bowel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Dis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2017;23:2048-53</a:t>
            </a:r>
            <a:endParaRPr lang="es-ES_tradnl" sz="1200" i="1" dirty="0">
              <a:solidFill>
                <a:srgbClr val="CCFFCC"/>
              </a:solidFill>
              <a:latin typeface="Cambria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995843" y="1396485"/>
            <a:ext cx="2745449" cy="1197211"/>
          </a:xfrm>
          <a:prstGeom prst="rect">
            <a:avLst/>
          </a:prstGeom>
          <a:solidFill>
            <a:schemeClr val="accent1">
              <a:shade val="75000"/>
              <a:alpha val="48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55938" y="1397000"/>
            <a:ext cx="1604962" cy="655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buFontTx/>
              <a:buBlip>
                <a:blip r:embed="rId3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N= </a:t>
            </a:r>
            <a:r>
              <a:rPr lang="es-ES" sz="12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213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b="1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infliximab</a:t>
            </a:r>
            <a:endParaRPr lang="es-ES" sz="11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2200"/>
              </a:lnSpc>
              <a:buFontTx/>
              <a:buBlip>
                <a:blip r:embed="rId3"/>
              </a:buBlip>
              <a:defRPr/>
            </a:pPr>
            <a:r>
              <a:rPr lang="es-ES_tradnl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_tradnl" sz="12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Exclusiones: </a:t>
            </a:r>
            <a:endParaRPr lang="es-ES_tradnl" sz="11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198938" y="1749425"/>
            <a:ext cx="1512887" cy="844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>
              <a:lnSpc>
                <a:spcPts val="1500"/>
              </a:lnSpc>
              <a:buFontTx/>
              <a:buBlip>
                <a:blip r:embed="rId4"/>
              </a:buBlip>
              <a:defRPr/>
            </a:pPr>
            <a:r>
              <a:rPr lang="es-ES_tradnl" sz="11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EPA</a:t>
            </a:r>
          </a:p>
          <a:p>
            <a:pPr marL="87313" indent="-87313">
              <a:lnSpc>
                <a:spcPts val="1500"/>
              </a:lnSpc>
              <a:buFontTx/>
              <a:buBlip>
                <a:blip r:embed="rId4"/>
              </a:buBlip>
              <a:defRPr/>
            </a:pPr>
            <a:r>
              <a:rPr lang="es-ES_tradnl" sz="11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Intensificados</a:t>
            </a:r>
          </a:p>
          <a:p>
            <a:pPr marL="87313" indent="-87313">
              <a:lnSpc>
                <a:spcPts val="1500"/>
              </a:lnSpc>
              <a:buFontTx/>
              <a:buBlip>
                <a:blip r:embed="rId4"/>
              </a:buBlip>
              <a:defRPr/>
            </a:pPr>
            <a:r>
              <a:rPr lang="es-ES_tradnl" sz="11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Anti-TNF previo</a:t>
            </a:r>
          </a:p>
          <a:p>
            <a:pPr marL="87313" indent="-87313">
              <a:lnSpc>
                <a:spcPts val="1500"/>
              </a:lnSpc>
              <a:buFontTx/>
              <a:buBlip>
                <a:blip r:embed="rId4"/>
              </a:buBlip>
              <a:defRPr/>
            </a:pPr>
            <a:r>
              <a:rPr lang="es-ES_tradnl" sz="11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NRP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276850" y="5653147"/>
            <a:ext cx="3506788" cy="396815"/>
          </a:xfrm>
          <a:prstGeom prst="rect">
            <a:avLst/>
          </a:prstGeom>
          <a:solidFill>
            <a:schemeClr val="accent3">
              <a:lumMod val="20000"/>
              <a:lumOff val="80000"/>
              <a:alpha val="57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Forma libre"/>
          <p:cNvSpPr/>
          <p:nvPr/>
        </p:nvSpPr>
        <p:spPr>
          <a:xfrm>
            <a:off x="5278438" y="3141663"/>
            <a:ext cx="3617912" cy="2924175"/>
          </a:xfrm>
          <a:custGeom>
            <a:avLst/>
            <a:gdLst>
              <a:gd name="connsiteX0" fmla="*/ 0 w 4065373"/>
              <a:gd name="connsiteY0" fmla="*/ 0 h 2384854"/>
              <a:gd name="connsiteX1" fmla="*/ 0 w 4065373"/>
              <a:gd name="connsiteY1" fmla="*/ 2384854 h 2384854"/>
              <a:gd name="connsiteX2" fmla="*/ 4065373 w 4065373"/>
              <a:gd name="connsiteY2" fmla="*/ 2384854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5373" h="2384854">
                <a:moveTo>
                  <a:pt x="0" y="0"/>
                </a:moveTo>
                <a:lnTo>
                  <a:pt x="0" y="2384854"/>
                </a:lnTo>
                <a:lnTo>
                  <a:pt x="4065373" y="2384854"/>
                </a:lnTo>
              </a:path>
            </a:pathLst>
          </a:cu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8080375" y="6048375"/>
            <a:ext cx="8286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Tiempo </a:t>
            </a:r>
          </a:p>
        </p:txBody>
      </p:sp>
      <p:sp>
        <p:nvSpPr>
          <p:cNvPr id="17" name="16 CuadroTexto"/>
          <p:cNvSpPr txBox="1"/>
          <p:nvPr/>
        </p:nvSpPr>
        <p:spPr>
          <a:xfrm rot="16200000">
            <a:off x="3844131" y="4760119"/>
            <a:ext cx="24939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Niveles IFX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315789" y="4839546"/>
            <a:ext cx="2206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EMISIÓN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+ PCR N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ORMAL</a:t>
            </a:r>
            <a:endParaRPr lang="es-E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90426" y="5364625"/>
            <a:ext cx="1657350" cy="3063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s-ES" sz="1400" i="1" dirty="0">
                <a:solidFill>
                  <a:schemeClr val="bg1"/>
                </a:solidFill>
              </a:rPr>
              <a:t>R</a:t>
            </a:r>
            <a:r>
              <a:rPr lang="es-ES" sz="1100" i="1" dirty="0">
                <a:solidFill>
                  <a:schemeClr val="bg1"/>
                </a:solidFill>
              </a:rPr>
              <a:t>EMISIÓN </a:t>
            </a:r>
            <a:r>
              <a:rPr lang="es-ES" sz="1400" i="1" dirty="0">
                <a:solidFill>
                  <a:schemeClr val="bg1"/>
                </a:solidFill>
              </a:rPr>
              <a:t>C</a:t>
            </a:r>
            <a:r>
              <a:rPr lang="es-ES" sz="1100" i="1" dirty="0">
                <a:solidFill>
                  <a:schemeClr val="bg1"/>
                </a:solidFill>
              </a:rPr>
              <a:t>LÍNICA</a:t>
            </a:r>
          </a:p>
        </p:txBody>
      </p:sp>
      <p:cxnSp>
        <p:nvCxnSpPr>
          <p:cNvPr id="20" name="19 Conector recto"/>
          <p:cNvCxnSpPr/>
          <p:nvPr/>
        </p:nvCxnSpPr>
        <p:spPr>
          <a:xfrm>
            <a:off x="5292080" y="5653148"/>
            <a:ext cx="3467147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5295878" y="5129312"/>
            <a:ext cx="3467147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5447093" y="4320707"/>
            <a:ext cx="1944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1143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1143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EMISIÓN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1143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+ CF &lt; 250</a:t>
            </a:r>
            <a:endParaRPr lang="es-ES" sz="800" b="1" i="1" dirty="0">
              <a:solidFill>
                <a:schemeClr val="bg1"/>
              </a:solidFill>
              <a:effectLst>
                <a:outerShdw blurRad="1143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cxnSp>
        <p:nvCxnSpPr>
          <p:cNvPr id="23" name="22 Conector recto"/>
          <p:cNvCxnSpPr/>
          <p:nvPr/>
        </p:nvCxnSpPr>
        <p:spPr>
          <a:xfrm>
            <a:off x="5294014" y="4617449"/>
            <a:ext cx="3467147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7517800" y="5308640"/>
            <a:ext cx="130511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2,1 </a:t>
            </a:r>
            <a:r>
              <a:rPr lang="el-GR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s-ES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g/ml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7517800" y="4757341"/>
            <a:ext cx="130511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2,9 </a:t>
            </a:r>
            <a:r>
              <a:rPr lang="el-GR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s-ES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g/ml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7517800" y="4259152"/>
            <a:ext cx="130511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3,9 </a:t>
            </a:r>
            <a:r>
              <a:rPr lang="el-GR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s-ES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g/ml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253433" y="2839682"/>
            <a:ext cx="4390575" cy="3554898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53433" y="2924944"/>
            <a:ext cx="4390575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Y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RITERIO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E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FICACIA</a:t>
            </a:r>
            <a:endParaRPr lang="es-ES" sz="5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860032" y="2855569"/>
            <a:ext cx="4151918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UNTOS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ORTE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E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NCONTRADOS</a:t>
            </a:r>
            <a:endParaRPr lang="es-ES" sz="3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7593013" y="5208190"/>
            <a:ext cx="11525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00" b="1" i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S=78% E=76%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7569200" y="4658571"/>
            <a:ext cx="11509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00" b="1" i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S=69% E=66%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7600950" y="4136151"/>
            <a:ext cx="11525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00" b="1" i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S=74% E=80%</a:t>
            </a:r>
          </a:p>
        </p:txBody>
      </p:sp>
      <p:pic>
        <p:nvPicPr>
          <p:cNvPr id="28710" name="3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62163" y="234950"/>
            <a:ext cx="4968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 redondeado"/>
          <p:cNvSpPr/>
          <p:nvPr/>
        </p:nvSpPr>
        <p:spPr>
          <a:xfrm>
            <a:off x="5592194" y="3339986"/>
            <a:ext cx="1289892" cy="443908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5612225" y="3359100"/>
            <a:ext cx="1207382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s-ES_tradnl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EC=CU</a:t>
            </a:r>
            <a:endParaRPr lang="es-ES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  <p:graphicFrame>
        <p:nvGraphicFramePr>
          <p:cNvPr id="37" name="36 Gráfico"/>
          <p:cNvGraphicFramePr/>
          <p:nvPr>
            <p:extLst>
              <p:ext uri="{D42A27DB-BD31-4B8C-83A1-F6EECF244321}">
                <p14:modId xmlns:p14="http://schemas.microsoft.com/office/powerpoint/2010/main" val="1320641562"/>
              </p:ext>
            </p:extLst>
          </p:nvPr>
        </p:nvGraphicFramePr>
        <p:xfrm>
          <a:off x="253433" y="3015049"/>
          <a:ext cx="4466848" cy="3297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8" name="37 Conector recto"/>
          <p:cNvCxnSpPr/>
          <p:nvPr/>
        </p:nvCxnSpPr>
        <p:spPr>
          <a:xfrm>
            <a:off x="5292079" y="4136151"/>
            <a:ext cx="3467147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5164847" y="3828374"/>
            <a:ext cx="2508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1143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1143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EMISIÓN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1143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+ CF &lt; 50 + PCR &lt;5</a:t>
            </a:r>
            <a:endParaRPr lang="es-ES" sz="800" b="1" i="1" dirty="0">
              <a:solidFill>
                <a:schemeClr val="bg1"/>
              </a:solidFill>
              <a:effectLst>
                <a:outerShdw blurRad="1143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7517800" y="3766819"/>
            <a:ext cx="130511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4,9 </a:t>
            </a:r>
            <a:r>
              <a:rPr lang="el-GR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s-ES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g/ml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7627446" y="3643818"/>
            <a:ext cx="11525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00" b="1" i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S=66% E=74%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6" grpId="0"/>
      <p:bldP spid="17" grpId="0"/>
      <p:bldP spid="18" grpId="0"/>
      <p:bldP spid="19" grpId="0"/>
      <p:bldP spid="22" grpId="0"/>
      <p:bldP spid="31" grpId="0"/>
      <p:bldP spid="32" grpId="0"/>
      <p:bldP spid="33" grpId="0"/>
      <p:bldP spid="35" grpId="0"/>
      <p:bldP spid="40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2222 Rectángulo"/>
          <p:cNvSpPr>
            <a:spLocks noChangeArrowheads="1"/>
          </p:cNvSpPr>
          <p:nvPr/>
        </p:nvSpPr>
        <p:spPr bwMode="auto">
          <a:xfrm>
            <a:off x="166120" y="1556792"/>
            <a:ext cx="8726359" cy="49493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66120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5 CuadroTexto"/>
          <p:cNvSpPr txBox="1"/>
          <p:nvPr/>
        </p:nvSpPr>
        <p:spPr>
          <a:xfrm>
            <a:off x="1695145" y="980728"/>
            <a:ext cx="5544616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uáles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s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on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ORMALES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02664"/>
              </p:ext>
            </p:extLst>
          </p:nvPr>
        </p:nvGraphicFramePr>
        <p:xfrm>
          <a:off x="344277" y="2142889"/>
          <a:ext cx="8360855" cy="4128290"/>
        </p:xfrm>
        <a:graphic>
          <a:graphicData uri="http://schemas.openxmlformats.org/drawingml/2006/table">
            <a:tbl>
              <a:tblPr firstRow="1" bandRow="1"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1768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27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1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001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46946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Punto de corte </a:t>
                      </a:r>
                      <a:r>
                        <a:rPr lang="es-ES" sz="1200" b="0" i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(</a:t>
                      </a:r>
                      <a:r>
                        <a:rPr lang="es-ES" sz="1200" b="0" i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  <a:sym typeface="Symbol"/>
                        </a:rPr>
                        <a:t>g/ml)</a:t>
                      </a:r>
                      <a:endParaRPr lang="es-ES" sz="1200" b="0" i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Objetivo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 err="1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Sensib</a:t>
                      </a:r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.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 err="1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Espec</a:t>
                      </a:r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.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VPP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VPN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Test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6335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APAMICHAEL 2016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≥ 9,4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</a:p>
                    <a:p>
                      <a:pPr algn="ctr"/>
                      <a:r>
                        <a:rPr lang="es-ES" sz="12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CU: Mayo</a:t>
                      </a:r>
                      <a:r>
                        <a:rPr lang="es-ES" sz="1200" b="0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&lt;2</a:t>
                      </a:r>
                      <a:endParaRPr lang="es-ES" sz="12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Lovaina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6335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Z</a:t>
                      </a:r>
                      <a:r>
                        <a:rPr kumimoji="0" lang="es-ES" sz="14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ittan</a:t>
                      </a:r>
                      <a:r>
                        <a:rPr kumimoji="0" lang="es-ES" sz="1600" b="1" i="1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2016</a:t>
                      </a:r>
                      <a:endParaRPr kumimoji="0" lang="es-ES" sz="1400" b="1" i="0" u="none" strike="noStrike" kern="1200" cap="all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≥ 8,14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CM</a:t>
                      </a:r>
                      <a:r>
                        <a:rPr lang="es-ES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s-ES" sz="12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No</a:t>
                      </a:r>
                      <a:r>
                        <a:rPr lang="es-ES" sz="1200" b="0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úlceras</a:t>
                      </a:r>
                      <a:endParaRPr lang="es-ES" sz="12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HMSA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879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s-ES" sz="14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oriTa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2016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≥ 7,9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CM</a:t>
                      </a:r>
                      <a:r>
                        <a:rPr lang="es-ES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s-ES" sz="11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No</a:t>
                      </a:r>
                      <a:r>
                        <a:rPr lang="es-ES" sz="1100" b="0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úlceras</a:t>
                      </a:r>
                      <a:endParaRPr lang="es-ES" sz="11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ELISA</a:t>
                      </a:r>
                      <a:r>
                        <a:rPr lang="es-ES" sz="1600" b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100" b="0" i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s-ES" sz="1100" b="0" i="1" kern="1200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house</a:t>
                      </a:r>
                      <a:endParaRPr lang="es-ES" sz="1100" b="0" i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879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Y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ARUR</a:t>
                      </a:r>
                      <a:r>
                        <a:rPr kumimoji="0" lang="es-ES" sz="18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2016</a:t>
                      </a:r>
                      <a:endParaRPr kumimoji="0" lang="es-ES" sz="1400" b="1" i="0" u="none" strike="noStrike" kern="1200" cap="all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≥ 7,5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CM</a:t>
                      </a:r>
                      <a:r>
                        <a:rPr lang="es-ES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s-ES" sz="105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No</a:t>
                      </a:r>
                      <a:r>
                        <a:rPr lang="es-ES" sz="1050" b="0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úlceras, erosiones o </a:t>
                      </a:r>
                      <a:r>
                        <a:rPr lang="es-ES" sz="1000" b="0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granularida</a:t>
                      </a:r>
                      <a:r>
                        <a:rPr lang="es-ES" sz="1100" b="0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endParaRPr lang="es-ES" sz="11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NR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NR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HMSA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6335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NGAR</a:t>
                      </a:r>
                      <a:r>
                        <a:rPr kumimoji="0" lang="es-ES" sz="18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2016</a:t>
                      </a:r>
                      <a:endParaRPr kumimoji="0" lang="es-ES" sz="1400" b="1" i="0" u="none" strike="noStrike" kern="1200" cap="none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&gt;7,1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EC: SES-CD &lt;3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CU: Mayo &lt;2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ELISA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OBLIN 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2014</a:t>
                      </a:r>
                      <a:endParaRPr kumimoji="0" lang="es-ES" sz="1400" b="1" i="0" u="none" strike="noStrike" kern="1200" cap="none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&lt; 4,9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EC: SES-CD&lt;3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CU: Mayo &lt;2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66</a:t>
                      </a:r>
                      <a:endParaRPr lang="es-E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es-ES" sz="1600" b="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  <a:endParaRPr lang="es-ES" sz="1600" b="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endParaRPr lang="es-ES" sz="1600" b="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ELISA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753" name="CuadroTexto 2"/>
          <p:cNvSpPr txBox="1">
            <a:spLocks noChangeArrowheads="1"/>
          </p:cNvSpPr>
          <p:nvPr/>
        </p:nvSpPr>
        <p:spPr bwMode="auto">
          <a:xfrm>
            <a:off x="4716463" y="6527800"/>
            <a:ext cx="42719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" sz="1100" i="1">
                <a:solidFill>
                  <a:srgbClr val="CCFFCC"/>
                </a:solidFill>
                <a:latin typeface="Century Gothic" pitchFamily="34" charset="0"/>
              </a:rPr>
              <a:t>Modificado de </a:t>
            </a:r>
            <a:r>
              <a:rPr lang="es-ES" sz="1200" b="1" i="1">
                <a:solidFill>
                  <a:srgbClr val="CCFFCC"/>
                </a:solidFill>
                <a:latin typeface="Century Gothic" pitchFamily="34" charset="0"/>
              </a:rPr>
              <a:t>Papamichael K, et al. </a:t>
            </a:r>
            <a:r>
              <a:rPr lang="es-ES" sz="1200" i="1">
                <a:solidFill>
                  <a:srgbClr val="CCFFCC"/>
                </a:solidFill>
                <a:latin typeface="Cambria" pitchFamily="18" charset="0"/>
              </a:rPr>
              <a:t>J Crohns Colitis 2016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25574" y="1700808"/>
            <a:ext cx="7865167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u="sng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" sz="1600" b="1" u="sng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" sz="2000" b="1" u="sng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ADA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: P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UNTO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ORTE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Y 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URACIÓN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M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UCOSA</a:t>
            </a:r>
            <a:endParaRPr lang="es-ES" sz="4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31755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93913" y="233363"/>
            <a:ext cx="49688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130922" y="1371600"/>
            <a:ext cx="8856154" cy="4823241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3" name="2 CuadroTexto"/>
          <p:cNvSpPr txBox="1"/>
          <p:nvPr/>
        </p:nvSpPr>
        <p:spPr>
          <a:xfrm>
            <a:off x="1979712" y="797569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URACIÓN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M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UCOSA en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CU</a:t>
            </a:r>
            <a:endParaRPr lang="es-ES" sz="12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95513" y="187325"/>
            <a:ext cx="51546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4531821" y="6194841"/>
            <a:ext cx="4554516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" sz="1200" b="1" i="1" dirty="0" err="1">
                <a:solidFill>
                  <a:srgbClr val="CCFFCC"/>
                </a:solidFill>
                <a:latin typeface="Century Gothic" pitchFamily="34" charset="0"/>
              </a:rPr>
              <a:t>Papamichael</a:t>
            </a:r>
            <a:r>
              <a:rPr lang="es-ES" sz="1200" b="1" i="1" dirty="0">
                <a:solidFill>
                  <a:srgbClr val="CCFFCC"/>
                </a:solidFill>
                <a:latin typeface="Century Gothic" pitchFamily="34" charset="0"/>
              </a:rPr>
              <a:t> K. et al. </a:t>
            </a:r>
            <a:r>
              <a:rPr lang="it-IT" sz="1200" i="1" dirty="0">
                <a:solidFill>
                  <a:srgbClr val="CCFFCC"/>
                </a:solidFill>
                <a:latin typeface="Cambria" pitchFamily="18" charset="0"/>
              </a:rPr>
              <a:t>Aliment Pharmacol Ther. </a:t>
            </a:r>
            <a:r>
              <a:rPr lang="it-IT" sz="1200" i="1" dirty="0" smtClean="0">
                <a:solidFill>
                  <a:srgbClr val="CCFFCC"/>
                </a:solidFill>
                <a:latin typeface="Cambria" pitchFamily="18" charset="0"/>
              </a:rPr>
              <a:t>2018;8:478-84</a:t>
            </a:r>
            <a:endParaRPr lang="es-ES" sz="1200" i="1" dirty="0">
              <a:solidFill>
                <a:srgbClr val="CCFFCC"/>
              </a:solidFill>
              <a:latin typeface="Cambria" pitchFamily="18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4547" r="1225" b="20014"/>
          <a:stretch/>
        </p:blipFill>
        <p:spPr bwMode="auto">
          <a:xfrm>
            <a:off x="290989" y="2876891"/>
            <a:ext cx="8481665" cy="30255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209328" y="2338934"/>
            <a:ext cx="2808312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>
            <a:defPPr>
              <a:defRPr lang="es-ES"/>
            </a:defPPr>
            <a:lvl1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 sz="2000" b="1" u="sng" spc="5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defRPr>
            </a:lvl1pPr>
          </a:lstStyle>
          <a:p>
            <a:pPr>
              <a:defRPr/>
            </a:pPr>
            <a:r>
              <a:rPr lang="es-ES" u="none" dirty="0"/>
              <a:t>C</a:t>
            </a:r>
            <a:r>
              <a:rPr lang="es-ES" sz="1600" u="none" dirty="0"/>
              <a:t>URACIÓN</a:t>
            </a:r>
            <a:r>
              <a:rPr lang="es-ES" u="none" dirty="0"/>
              <a:t> M</a:t>
            </a:r>
            <a:r>
              <a:rPr lang="es-ES" sz="1600" u="none" dirty="0"/>
              <a:t>UCOSA </a:t>
            </a:r>
            <a:r>
              <a:rPr lang="es-ES" sz="1600" b="0" i="1" u="none" dirty="0"/>
              <a:t>(Mayo </a:t>
            </a:r>
            <a:r>
              <a:rPr lang="es-ES" sz="1600" b="0" i="1" u="none" dirty="0">
                <a:sym typeface="Symbol"/>
              </a:rPr>
              <a:t> 1)</a:t>
            </a:r>
            <a:endParaRPr lang="es-ES" sz="1200" b="0" i="1" u="none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74701" y="2326311"/>
            <a:ext cx="3301335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>
            <a:defPPr>
              <a:defRPr lang="es-ES"/>
            </a:defPPr>
            <a:lvl1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 sz="2000" b="1" u="sng" spc="5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defRPr>
            </a:lvl1pPr>
          </a:lstStyle>
          <a:p>
            <a:pPr>
              <a:defRPr/>
            </a:pPr>
            <a:r>
              <a:rPr lang="es-ES" u="none" dirty="0"/>
              <a:t>C</a:t>
            </a:r>
            <a:r>
              <a:rPr lang="es-ES" sz="1600" u="none" dirty="0"/>
              <a:t>URACIÓN</a:t>
            </a:r>
            <a:r>
              <a:rPr lang="es-ES" u="none" dirty="0"/>
              <a:t> H</a:t>
            </a:r>
            <a:r>
              <a:rPr lang="es-ES" sz="1600" u="none" dirty="0"/>
              <a:t>ISTOLÓGICA </a:t>
            </a:r>
            <a:r>
              <a:rPr lang="es-ES" sz="1400" b="0" i="1" u="none" dirty="0"/>
              <a:t>(No inflamación o focal</a:t>
            </a:r>
            <a:r>
              <a:rPr lang="es-ES" sz="1400" b="0" i="1" u="none" dirty="0">
                <a:sym typeface="Symbol"/>
              </a:rPr>
              <a:t>)</a:t>
            </a:r>
            <a:endParaRPr lang="es-ES" sz="1100" b="0" i="1" u="none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1418536" y="3517294"/>
            <a:ext cx="1499598" cy="6574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276238" y="3517294"/>
            <a:ext cx="1784193" cy="6713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2200"/>
              </a:lnSpc>
            </a:pPr>
            <a:r>
              <a:rPr lang="es-ES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AUC=0,758</a:t>
            </a:r>
            <a:endParaRPr lang="es-ES" sz="1400" b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  <a:p>
            <a:pPr algn="ctr">
              <a:lnSpc>
                <a:spcPts val="2200"/>
              </a:lnSpc>
            </a:pPr>
            <a:r>
              <a:rPr lang="es-ES" sz="28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 </a:t>
            </a:r>
            <a:r>
              <a:rPr lang="es-ES" sz="16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7,5 </a:t>
            </a:r>
            <a:r>
              <a:rPr lang="es-ES" sz="1400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µg/</a:t>
            </a:r>
            <a:r>
              <a:rPr lang="es-ES" sz="1400" dirty="0" err="1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mL</a:t>
            </a:r>
            <a:endParaRPr lang="es-ES" sz="1400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5785741" y="3503229"/>
            <a:ext cx="1499598" cy="6574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643443" y="3503229"/>
            <a:ext cx="1784193" cy="6713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2200"/>
              </a:lnSpc>
            </a:pPr>
            <a:r>
              <a:rPr lang="es-ES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AUC=0,721</a:t>
            </a:r>
            <a:endParaRPr lang="es-ES" sz="1400" b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  <a:p>
            <a:pPr algn="ctr">
              <a:lnSpc>
                <a:spcPts val="2200"/>
              </a:lnSpc>
            </a:pPr>
            <a:r>
              <a:rPr lang="es-ES" sz="28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 </a:t>
            </a:r>
            <a:r>
              <a:rPr lang="es-ES" sz="16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10,5 </a:t>
            </a:r>
            <a:r>
              <a:rPr lang="es-ES" sz="1400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µg/</a:t>
            </a:r>
            <a:r>
              <a:rPr lang="es-ES" sz="1400" dirty="0" err="1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mL</a:t>
            </a:r>
            <a:endParaRPr lang="es-ES" sz="1600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159958" y="1601033"/>
            <a:ext cx="2641312" cy="553999"/>
          </a:xfrm>
          <a:prstGeom prst="rect">
            <a:avLst/>
          </a:prstGeom>
          <a:solidFill>
            <a:schemeClr val="accent1">
              <a:shade val="75000"/>
              <a:alpha val="48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159958" y="1579005"/>
            <a:ext cx="2927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Blip>
                <a:blip r:embed="rId5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N=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56 con colonoscopias 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(IFX)</a:t>
            </a:r>
            <a:endParaRPr lang="es-ES" sz="12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1800"/>
              </a:lnSpc>
              <a:buFontTx/>
              <a:buBlip>
                <a:blip r:embed="rId5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Retrospectivo</a:t>
            </a:r>
            <a:endParaRPr lang="es-ES" sz="11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676655" y="1170432"/>
            <a:ext cx="7936993" cy="5303520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3300" r="27166" b="4149"/>
          <a:stretch/>
        </p:blipFill>
        <p:spPr bwMode="auto">
          <a:xfrm rot="360000">
            <a:off x="1278942" y="2226335"/>
            <a:ext cx="6730129" cy="3834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6 Rectángulo"/>
          <p:cNvSpPr/>
          <p:nvPr/>
        </p:nvSpPr>
        <p:spPr>
          <a:xfrm>
            <a:off x="3151369" y="1305804"/>
            <a:ext cx="2423835" cy="723020"/>
          </a:xfrm>
          <a:prstGeom prst="rect">
            <a:avLst/>
          </a:prstGeom>
          <a:solidFill>
            <a:schemeClr val="accent1">
              <a:shade val="75000"/>
              <a:alpha val="48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151370" y="1389644"/>
            <a:ext cx="26983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FontTx/>
              <a:buBlip>
                <a:blip r:embed="rId5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N=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145  con anti-TNF (34 CU)</a:t>
            </a:r>
          </a:p>
          <a:p>
            <a:pPr>
              <a:lnSpc>
                <a:spcPts val="1800"/>
              </a:lnSpc>
              <a:buFontTx/>
              <a:buBlip>
                <a:blip r:embed="rId5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Retrospectivo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79712" y="764704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URACIÓN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M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UCOSA</a:t>
            </a:r>
            <a:endParaRPr lang="es-ES" sz="105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786" name="Rectangle 48"/>
          <p:cNvSpPr>
            <a:spLocks noChangeArrowheads="1"/>
          </p:cNvSpPr>
          <p:nvPr/>
        </p:nvSpPr>
        <p:spPr bwMode="auto">
          <a:xfrm>
            <a:off x="3746041" y="6539040"/>
            <a:ext cx="49450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Ungar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B et al.  </a:t>
            </a:r>
            <a:r>
              <a:rPr lang="es-ES" sz="1200" i="1" dirty="0" err="1">
                <a:solidFill>
                  <a:srgbClr val="CCFFCC"/>
                </a:solidFill>
                <a:latin typeface="Century Gothic" pitchFamily="34" charset="0"/>
              </a:rPr>
              <a:t>Clin</a:t>
            </a:r>
            <a:r>
              <a:rPr lang="es-ES" sz="1200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es-ES" sz="1200" i="1" dirty="0" err="1">
                <a:solidFill>
                  <a:srgbClr val="CCFFCC"/>
                </a:solidFill>
                <a:latin typeface="Century Gothic" pitchFamily="34" charset="0"/>
              </a:rPr>
              <a:t>Gastroenterol</a:t>
            </a:r>
            <a:r>
              <a:rPr lang="es-ES" sz="1200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es-ES" sz="1200" i="1" dirty="0" err="1">
                <a:solidFill>
                  <a:srgbClr val="CCFFCC"/>
                </a:solidFill>
                <a:latin typeface="Century Gothic" pitchFamily="34" charset="0"/>
              </a:rPr>
              <a:t>Hepatol</a:t>
            </a:r>
            <a:r>
              <a:rPr lang="es-ES" sz="1200" i="1" dirty="0">
                <a:solidFill>
                  <a:srgbClr val="CCFFCC"/>
                </a:solidFill>
                <a:latin typeface="Century Gothic" pitchFamily="34" charset="0"/>
              </a:rPr>
              <a:t> 2016 14 (4) 550-7</a:t>
            </a:r>
            <a:endParaRPr lang="es-ES_tradnl" sz="1200" i="1" dirty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336654" y="2810257"/>
            <a:ext cx="320946" cy="25738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Rectángulo redondeado"/>
          <p:cNvSpPr/>
          <p:nvPr/>
        </p:nvSpPr>
        <p:spPr>
          <a:xfrm>
            <a:off x="6065847" y="2899205"/>
            <a:ext cx="305450" cy="248487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2789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95513" y="187325"/>
            <a:ext cx="51546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000374" y="2700272"/>
            <a:ext cx="134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8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µg/</a:t>
            </a:r>
            <a:r>
              <a:rPr lang="es-ES" sz="1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mL</a:t>
            </a:r>
            <a:endParaRPr lang="es-ES" sz="1400" b="1" dirty="0">
              <a:solidFill>
                <a:schemeClr val="bg2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sto MT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863888" y="2714539"/>
            <a:ext cx="134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12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µg/</a:t>
            </a:r>
            <a:r>
              <a:rPr lang="es-ES" sz="1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mL</a:t>
            </a:r>
            <a:endParaRPr lang="es-ES" sz="1400" b="1" dirty="0">
              <a:solidFill>
                <a:schemeClr val="bg2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sto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755576" y="1556792"/>
            <a:ext cx="7488831" cy="4680520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66120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5 CuadroTexto"/>
          <p:cNvSpPr txBox="1"/>
          <p:nvPr/>
        </p:nvSpPr>
        <p:spPr>
          <a:xfrm>
            <a:off x="1695145" y="863339"/>
            <a:ext cx="5544616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uáles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s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on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ormales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83077" y="1752260"/>
            <a:ext cx="6768752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EPA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: ¿QUÉ NIVEL ALCANZAR </a:t>
            </a:r>
            <a:r>
              <a:rPr lang="es-ES" sz="1600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(IFX)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?</a:t>
            </a:r>
            <a:endParaRPr lang="es-ES" sz="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3801" name="CuadroTexto 2"/>
          <p:cNvSpPr txBox="1">
            <a:spLocks noChangeArrowheads="1"/>
          </p:cNvSpPr>
          <p:nvPr/>
        </p:nvSpPr>
        <p:spPr bwMode="auto">
          <a:xfrm>
            <a:off x="4132782" y="6262455"/>
            <a:ext cx="41116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" sz="1200" b="1" i="1" dirty="0">
                <a:solidFill>
                  <a:srgbClr val="CCFFCC"/>
                </a:solidFill>
                <a:latin typeface="Century Gothic" pitchFamily="34" charset="0"/>
              </a:rPr>
              <a:t>Yarur A. et al. </a:t>
            </a:r>
            <a:r>
              <a:rPr lang="it-IT" sz="1200" i="1" dirty="0">
                <a:solidFill>
                  <a:srgbClr val="CCFFCC"/>
                </a:solidFill>
                <a:latin typeface="Cambria" pitchFamily="18" charset="0"/>
              </a:rPr>
              <a:t>Aliment Pharmacol Ther. 2017;45(7):933-40.</a:t>
            </a:r>
            <a:endParaRPr lang="es-ES" sz="1200" i="1" dirty="0">
              <a:solidFill>
                <a:srgbClr val="CCFFCC"/>
              </a:solidFill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/>
          <a:stretch/>
        </p:blipFill>
        <p:spPr bwMode="auto">
          <a:xfrm>
            <a:off x="1104195" y="2180888"/>
            <a:ext cx="6832603" cy="37931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067175" y="2420938"/>
            <a:ext cx="336391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 117 EC con fístulas perianales</a:t>
            </a:r>
          </a:p>
        </p:txBody>
      </p:sp>
      <p:pic>
        <p:nvPicPr>
          <p:cNvPr id="33809" name="1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84388" y="255588"/>
            <a:ext cx="49672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41686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9" name="92222 Rectángulo"/>
          <p:cNvSpPr>
            <a:spLocks noChangeArrowheads="1"/>
          </p:cNvSpPr>
          <p:nvPr/>
        </p:nvSpPr>
        <p:spPr bwMode="auto">
          <a:xfrm>
            <a:off x="108500" y="1224555"/>
            <a:ext cx="4603965" cy="530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52339" r="3075" b="2647"/>
          <a:stretch/>
        </p:blipFill>
        <p:spPr bwMode="auto">
          <a:xfrm>
            <a:off x="192231" y="3494100"/>
            <a:ext cx="4400411" cy="2491460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49"/>
          <p:cNvSpPr>
            <a:spLocks noChangeArrowheads="1"/>
          </p:cNvSpPr>
          <p:nvPr/>
        </p:nvSpPr>
        <p:spPr bwMode="auto">
          <a:xfrm>
            <a:off x="88900" y="6613525"/>
            <a:ext cx="41957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Ben Horin S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Clin Gastroenterol Hepatol 2013 11 (4) 444-7</a:t>
            </a:r>
            <a:endParaRPr lang="es-ES_tradnl" sz="1100" i="1">
              <a:solidFill>
                <a:srgbClr val="CCFFCC"/>
              </a:solidFill>
              <a:latin typeface="Century Gothic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0971" y="1806457"/>
            <a:ext cx="3379571" cy="1476382"/>
          </a:xfrm>
          <a:prstGeom prst="rect">
            <a:avLst/>
          </a:prstGeom>
          <a:solidFill>
            <a:schemeClr val="accent1">
              <a:lumMod val="75000"/>
              <a:alpha val="71000"/>
            </a:schemeClr>
          </a:soli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109641" y="2147009"/>
            <a:ext cx="1742303" cy="81455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Pentágono"/>
          <p:cNvSpPr/>
          <p:nvPr/>
        </p:nvSpPr>
        <p:spPr>
          <a:xfrm rot="5400000">
            <a:off x="1205180" y="2351185"/>
            <a:ext cx="540719" cy="306823"/>
          </a:xfrm>
          <a:prstGeom prst="homePlate">
            <a:avLst>
              <a:gd name="adj" fmla="val 66706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1208088" y="2006600"/>
            <a:ext cx="534987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N=5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139950" y="2225675"/>
            <a:ext cx="1693863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_tradnl" sz="105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ÉRDIDA DE</a:t>
            </a:r>
            <a:r>
              <a:rPr lang="es-ES_tradnl" sz="120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R</a:t>
            </a:r>
            <a:r>
              <a:rPr lang="es-ES_tradnl" sz="105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ESPUESTA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2093913" y="2457450"/>
            <a:ext cx="1784350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_tradnl" sz="105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IVELES</a:t>
            </a:r>
            <a:r>
              <a:rPr lang="es-ES_tradnl" sz="120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I</a:t>
            </a:r>
            <a:r>
              <a:rPr lang="es-ES_tradnl" sz="105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NDETECTABLES</a:t>
            </a:r>
            <a:endParaRPr lang="es-ES_tradnl" sz="900" b="1" i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640013" y="2703513"/>
            <a:ext cx="547687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i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ATI +</a:t>
            </a:r>
            <a:endParaRPr lang="es-ES_tradnl" sz="1050" b="1" i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1127280" y="2762185"/>
            <a:ext cx="834081" cy="3847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19409" y="2816972"/>
            <a:ext cx="1633185" cy="33316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800"/>
              </a:lnSpc>
              <a:defRPr/>
            </a:pPr>
            <a:r>
              <a:rPr lang="es-ES" sz="20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</a:t>
            </a:r>
            <a:endParaRPr lang="es-ES" sz="2400" b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276475" y="3681413"/>
            <a:ext cx="958850" cy="360362"/>
          </a:xfrm>
          <a:prstGeom prst="rect">
            <a:avLst/>
          </a:prstGeom>
          <a:solidFill>
            <a:schemeClr val="tx1"/>
          </a:solidFill>
          <a:ln w="25400" cap="rnd" cmpd="sng" algn="ctr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Rectángulo redondeado"/>
          <p:cNvSpPr/>
          <p:nvPr/>
        </p:nvSpPr>
        <p:spPr>
          <a:xfrm>
            <a:off x="5004048" y="1218939"/>
            <a:ext cx="3888432" cy="5306405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488428" y="5850905"/>
            <a:ext cx="3002429" cy="577755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  <a:ln w="25400" cap="rnd" cmpd="sng" algn="ctr">
            <a:noFill/>
            <a:prstDash val="solid"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32002" y="1409417"/>
            <a:ext cx="3717507" cy="34592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3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NTRODUCCIÓN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 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IMM</a:t>
            </a:r>
            <a:endParaRPr lang="es-ES" sz="2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3"/>
          <a:stretch/>
        </p:blipFill>
        <p:spPr bwMode="auto">
          <a:xfrm>
            <a:off x="5344055" y="3193817"/>
            <a:ext cx="3291173" cy="253589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5389563" y="1709738"/>
            <a:ext cx="727075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N= 81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499225" y="1644650"/>
            <a:ext cx="2176463" cy="363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Pérdida de respuesta: </a:t>
            </a:r>
            <a:r>
              <a:rPr lang="es-ES" sz="1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41%</a:t>
            </a:r>
          </a:p>
        </p:txBody>
      </p:sp>
      <p:sp>
        <p:nvSpPr>
          <p:cNvPr id="27" name="26 Pentágono"/>
          <p:cNvSpPr/>
          <p:nvPr/>
        </p:nvSpPr>
        <p:spPr>
          <a:xfrm rot="10800000" flipH="1">
            <a:off x="6099857" y="1733624"/>
            <a:ext cx="548688" cy="280004"/>
          </a:xfrm>
          <a:prstGeom prst="homePlate">
            <a:avLst>
              <a:gd name="adj" fmla="val 61303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817887" y="2211920"/>
            <a:ext cx="2380610" cy="840430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5902325" y="2206625"/>
            <a:ext cx="2259013" cy="862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5"/>
              </a:buBlip>
              <a:defRPr/>
            </a:pP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Intensificación inicial: 59%</a:t>
            </a:r>
          </a:p>
          <a:p>
            <a:pPr>
              <a:lnSpc>
                <a:spcPts val="2000"/>
              </a:lnSpc>
              <a:buFontTx/>
              <a:buBlip>
                <a:blip r:embed="rId5"/>
              </a:buBlip>
              <a:defRPr/>
            </a:pP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Cambio a otro anti-TNF </a:t>
            </a:r>
          </a:p>
          <a:p>
            <a:pPr>
              <a:lnSpc>
                <a:spcPts val="2000"/>
              </a:lnSpc>
              <a:buFontTx/>
              <a:buBlip>
                <a:blip r:embed="rId5"/>
              </a:buBlip>
              <a:defRPr/>
            </a:pP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Cambio de IMM</a:t>
            </a:r>
            <a:endParaRPr lang="es-ES" sz="1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0" name="29 Conector recto de flecha"/>
          <p:cNvCxnSpPr/>
          <p:nvPr/>
        </p:nvCxnSpPr>
        <p:spPr>
          <a:xfrm>
            <a:off x="7308850" y="4954588"/>
            <a:ext cx="0" cy="287337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6607175" y="4676775"/>
            <a:ext cx="12239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b="1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Metotrexate</a:t>
            </a:r>
            <a:endParaRPr lang="es-ES" sz="11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5508625" y="5959475"/>
            <a:ext cx="95408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</a:t>
            </a:r>
            <a:r>
              <a:rPr lang="es-ES_tradnl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ACTORES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6430963" y="5854700"/>
            <a:ext cx="2036762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buFontTx/>
              <a:buBlip>
                <a:blip r:embed="rId5"/>
              </a:buBlip>
              <a:defRPr/>
            </a:pPr>
            <a:r>
              <a:rPr lang="es-ES" sz="1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1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Corticorresistencia</a:t>
            </a:r>
            <a:r>
              <a:rPr lang="es-ES" sz="1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inicial</a:t>
            </a:r>
          </a:p>
          <a:p>
            <a:pPr>
              <a:lnSpc>
                <a:spcPts val="1800"/>
              </a:lnSpc>
              <a:buFontTx/>
              <a:buBlip>
                <a:blip r:embed="rId5"/>
              </a:buBlip>
              <a:defRPr/>
            </a:pPr>
            <a:r>
              <a:rPr lang="es-ES" sz="1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Albúmina</a:t>
            </a:r>
          </a:p>
        </p:txBody>
      </p:sp>
      <p:sp>
        <p:nvSpPr>
          <p:cNvPr id="38961" name="Rectangle 48"/>
          <p:cNvSpPr>
            <a:spLocks noChangeArrowheads="1"/>
          </p:cNvSpPr>
          <p:nvPr/>
        </p:nvSpPr>
        <p:spPr bwMode="auto">
          <a:xfrm>
            <a:off x="6297613" y="6597650"/>
            <a:ext cx="25812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>
                <a:solidFill>
                  <a:srgbClr val="CCFFCC"/>
                </a:solidFill>
                <a:latin typeface="Century Gothic" pitchFamily="34" charset="0"/>
              </a:rPr>
              <a:t>Ferrand E et al.  ECCO 2015 </a:t>
            </a:r>
            <a:r>
              <a:rPr lang="en-US" sz="1200" i="1">
                <a:solidFill>
                  <a:srgbClr val="CCFFCC"/>
                </a:solidFill>
                <a:latin typeface="Times New Roman" pitchFamily="18" charset="0"/>
              </a:rPr>
              <a:t>P318</a:t>
            </a:r>
            <a:endParaRPr lang="es-ES_tradnl" sz="1200" i="1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583363" y="4265613"/>
            <a:ext cx="1223962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5/6 recuperan respuesta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5020876" y="1363403"/>
            <a:ext cx="3717507" cy="34592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3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AMBIO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 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IMM</a:t>
            </a:r>
            <a:endParaRPr lang="es-ES" sz="2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38964" name="3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82006" y="517398"/>
            <a:ext cx="5219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5" name="3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0"/>
          <a:stretch>
            <a:fillRect/>
          </a:stretch>
        </p:blipFill>
        <p:spPr bwMode="auto">
          <a:xfrm>
            <a:off x="2590800" y="115888"/>
            <a:ext cx="42021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77825" y="1374775"/>
            <a:ext cx="8370888" cy="4824413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9940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98675" y="620713"/>
            <a:ext cx="5221288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1" name="5 Gráfico"/>
          <p:cNvGraphicFramePr>
            <a:graphicFrameLocks/>
          </p:cNvGraphicFramePr>
          <p:nvPr/>
        </p:nvGraphicFramePr>
        <p:xfrm>
          <a:off x="327025" y="2163763"/>
          <a:ext cx="4875213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" r:id="rId6" imgW="4871126" imgH="4426080" progId="Excel.Chart.8">
                  <p:embed/>
                </p:oleObj>
              </mc:Choice>
              <mc:Fallback>
                <p:oleObj r:id="rId6" imgW="4871126" imgH="4426080" progId="Excel.Chart.8">
                  <p:embed/>
                  <p:pic>
                    <p:nvPicPr>
                      <p:cNvPr id="0" name="5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2163763"/>
                        <a:ext cx="4875213" cy="442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1439832" y="3109204"/>
            <a:ext cx="1440160" cy="648073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8" name="Picture 77"/>
          <p:cNvSpPr txBox="1"/>
          <p:nvPr/>
        </p:nvSpPr>
        <p:spPr>
          <a:xfrm>
            <a:off x="1014469" y="3230930"/>
            <a:ext cx="2232248" cy="52634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marL="360000" indent="-320040" algn="ctr" fontAlgn="auto">
              <a:lnSpc>
                <a:spcPts val="9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ＭＳ Ｐゴシック" pitchFamily="-107" charset="-128"/>
              </a:rPr>
              <a:t>Tiempo medio</a:t>
            </a:r>
          </a:p>
          <a:p>
            <a:pPr marL="360000" indent="-320040" algn="ctr" fontAlgn="auto">
              <a:lnSpc>
                <a:spcPts val="9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ＭＳ Ｐゴシック" pitchFamily="-107" charset="-128"/>
              </a:rPr>
              <a:t> </a:t>
            </a:r>
            <a:r>
              <a:rPr lang="es-ES" sz="1600" b="1" spc="50" dirty="0">
                <a:ln w="11430">
                  <a:noFill/>
                </a:ln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ＭＳ Ｐゴシック" pitchFamily="-107" charset="-128"/>
                <a:sym typeface="Symbol"/>
              </a:rPr>
              <a:t>5 meses</a:t>
            </a:r>
            <a:endParaRPr lang="es-ES" sz="1100" i="1" spc="50" dirty="0">
              <a:ln w="11430"/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  <a:ea typeface="ＭＳ Ｐゴシック" pitchFamily="-107" charset="-128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55725" y="5422900"/>
            <a:ext cx="14398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N=23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63900" y="5422900"/>
            <a:ext cx="14398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N=17</a:t>
            </a:r>
          </a:p>
        </p:txBody>
      </p:sp>
      <p:sp>
        <p:nvSpPr>
          <p:cNvPr id="13" name="18 CuadroTexto"/>
          <p:cNvSpPr txBox="1"/>
          <p:nvPr/>
        </p:nvSpPr>
        <p:spPr>
          <a:xfrm>
            <a:off x="2029463" y="1568610"/>
            <a:ext cx="5347951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FICACIA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I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NTRODUCCIÓN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DEL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INM</a:t>
            </a:r>
            <a:endParaRPr lang="es-ES" sz="8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465490" y="1925800"/>
            <a:ext cx="2406260" cy="81455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3465513" y="1889125"/>
            <a:ext cx="2282825" cy="862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8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Ac + con introducción de INM</a:t>
            </a:r>
          </a:p>
          <a:p>
            <a:pPr>
              <a:lnSpc>
                <a:spcPts val="2000"/>
              </a:lnSpc>
              <a:buFontTx/>
              <a:buBlip>
                <a:blip r:embed="rId8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Retrospectivos</a:t>
            </a:r>
          </a:p>
          <a:p>
            <a:pPr>
              <a:lnSpc>
                <a:spcPts val="2000"/>
              </a:lnSpc>
              <a:buFontTx/>
              <a:buBlip>
                <a:blip r:embed="rId8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Seguimiento medio: 13 meses</a:t>
            </a:r>
          </a:p>
        </p:txBody>
      </p:sp>
      <p:sp>
        <p:nvSpPr>
          <p:cNvPr id="39953" name="Rectangle 49"/>
          <p:cNvSpPr>
            <a:spLocks noChangeArrowheads="1"/>
          </p:cNvSpPr>
          <p:nvPr/>
        </p:nvSpPr>
        <p:spPr bwMode="auto">
          <a:xfrm>
            <a:off x="4756150" y="6261100"/>
            <a:ext cx="39925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dirty="0" err="1">
                <a:solidFill>
                  <a:srgbClr val="CCFFCC"/>
                </a:solidFill>
                <a:latin typeface="Century Gothic" pitchFamily="34" charset="0"/>
              </a:rPr>
              <a:t>Ungar</a:t>
            </a:r>
            <a:r>
              <a:rPr lang="es-ES_tradnl" sz="1200" b="1" dirty="0">
                <a:solidFill>
                  <a:srgbClr val="CCFFCC"/>
                </a:solidFill>
                <a:latin typeface="Century Gothic" pitchFamily="34" charset="0"/>
              </a:rPr>
              <a:t> B 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Aliment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Pharmacol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Ther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2017;45(2):276-82.</a:t>
            </a:r>
          </a:p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dirty="0" err="1">
                <a:solidFill>
                  <a:srgbClr val="CCFFCC"/>
                </a:solidFill>
                <a:latin typeface="Century Gothic" pitchFamily="34" charset="0"/>
              </a:rPr>
              <a:t>Strik</a:t>
            </a: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 et al.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Aliment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Pharmacol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Ther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. 2017;45(8):1128-34</a:t>
            </a:r>
            <a:endParaRPr lang="es-ES_tradnl" sz="1200" i="1" dirty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627688" y="3141663"/>
            <a:ext cx="2760662" cy="2470150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 rot="16200000">
            <a:off x="4035425" y="4225925"/>
            <a:ext cx="24939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Niveles IFX</a:t>
            </a:r>
          </a:p>
        </p:txBody>
      </p:sp>
      <p:sp>
        <p:nvSpPr>
          <p:cNvPr id="23" name="22 CuadroTexto"/>
          <p:cNvSpPr txBox="1"/>
          <p:nvPr/>
        </p:nvSpPr>
        <p:spPr>
          <a:xfrm rot="20362948">
            <a:off x="5426075" y="5168900"/>
            <a:ext cx="2206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1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ZATIOPRINA</a:t>
            </a:r>
            <a:endParaRPr lang="es-ES" sz="8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 rot="18762891">
            <a:off x="5572919" y="4468019"/>
            <a:ext cx="165576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s-ES" sz="1400" i="1" dirty="0">
                <a:solidFill>
                  <a:schemeClr val="bg1"/>
                </a:solidFill>
              </a:rPr>
              <a:t>M</a:t>
            </a:r>
            <a:r>
              <a:rPr lang="es-ES" sz="1100" i="1" dirty="0">
                <a:solidFill>
                  <a:schemeClr val="bg1"/>
                </a:solidFill>
              </a:rPr>
              <a:t>ETOTREXATE</a:t>
            </a:r>
            <a:endParaRPr lang="es-ES" sz="1000" i="1" dirty="0">
              <a:solidFill>
                <a:schemeClr val="bg1"/>
              </a:solidFill>
            </a:endParaRPr>
          </a:p>
        </p:txBody>
      </p:sp>
      <p:cxnSp>
        <p:nvCxnSpPr>
          <p:cNvPr id="25" name="24 Conector recto"/>
          <p:cNvCxnSpPr/>
          <p:nvPr/>
        </p:nvCxnSpPr>
        <p:spPr>
          <a:xfrm flipV="1">
            <a:off x="5659395" y="4010267"/>
            <a:ext cx="1576901" cy="1559169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5640859" y="4951598"/>
            <a:ext cx="1519882" cy="61166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6528670" y="4621994"/>
            <a:ext cx="1305112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1,4 </a:t>
            </a:r>
            <a:r>
              <a:rPr lang="el-GR" sz="11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s-ES" sz="11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g/ml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6626988" y="3666540"/>
            <a:ext cx="1305112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sz="14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3,2 </a:t>
            </a:r>
            <a:r>
              <a:rPr lang="el-GR" sz="11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s-ES" sz="11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g/ml</a:t>
            </a:r>
          </a:p>
        </p:txBody>
      </p:sp>
      <p:graphicFrame>
        <p:nvGraphicFramePr>
          <p:cNvPr id="38" name="3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021308"/>
              </p:ext>
            </p:extLst>
          </p:nvPr>
        </p:nvGraphicFramePr>
        <p:xfrm>
          <a:off x="4997450" y="2894013"/>
          <a:ext cx="3546475" cy="296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9963" name="27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1919288" y="173038"/>
            <a:ext cx="55578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Rectángulo redondeado"/>
          <p:cNvSpPr/>
          <p:nvPr/>
        </p:nvSpPr>
        <p:spPr>
          <a:xfrm>
            <a:off x="3336822" y="4141777"/>
            <a:ext cx="1440160" cy="648073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9" name="Picture 77"/>
          <p:cNvSpPr txBox="1"/>
          <p:nvPr/>
        </p:nvSpPr>
        <p:spPr>
          <a:xfrm>
            <a:off x="2911459" y="4263503"/>
            <a:ext cx="2232248" cy="52634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marL="360000" indent="-320040" algn="ctr" fontAlgn="auto">
              <a:lnSpc>
                <a:spcPts val="9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ＭＳ Ｐゴシック" pitchFamily="-107" charset="-128"/>
              </a:rPr>
              <a:t>Tiempo medio</a:t>
            </a:r>
          </a:p>
          <a:p>
            <a:pPr marL="360000" indent="-320040" algn="ctr" fontAlgn="auto">
              <a:lnSpc>
                <a:spcPts val="9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ＭＳ Ｐゴシック" pitchFamily="-107" charset="-128"/>
              </a:rPr>
              <a:t> </a:t>
            </a:r>
            <a:r>
              <a:rPr lang="es-ES" sz="1600" b="1" spc="50" dirty="0">
                <a:ln w="11430">
                  <a:noFill/>
                </a:ln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ＭＳ Ｐゴシック" pitchFamily="-107" charset="-128"/>
                <a:sym typeface="Symbol"/>
              </a:rPr>
              <a:t>11 meses</a:t>
            </a:r>
            <a:endParaRPr lang="es-ES" sz="1100" i="1" spc="50" dirty="0">
              <a:ln w="11430"/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/>
      <p:bldP spid="24" grpId="0"/>
      <p:bldGraphic spid="3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67621" y="2859937"/>
            <a:ext cx="7583425" cy="1214446"/>
          </a:xfrm>
          <a:prstGeom prst="rect">
            <a:avLst/>
          </a:prstGeom>
          <a:solidFill>
            <a:srgbClr val="5488BC">
              <a:lumMod val="50000"/>
            </a:srgbClr>
          </a:solidFill>
          <a:ln w="4444" cap="flat" cmpd="sng" algn="ctr">
            <a:solidFill>
              <a:srgbClr val="5488BC">
                <a:lumMod val="50000"/>
              </a:srgbClr>
            </a:solidFill>
            <a:prstDash val="solid"/>
          </a:ln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rgbClr val="CC4757"/>
            </a:contourClr>
          </a:sp3d>
        </p:spPr>
        <p:txBody>
          <a:bodyPr wrap="none" lIns="91440" tIns="45720" rIns="91440" bIns="45720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«L</a:t>
            </a:r>
            <a:r>
              <a:rPr kumimoji="0" lang="es-ES" sz="5400" b="1" i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A</a:t>
            </a:r>
            <a:r>
              <a:rPr kumimoji="0" lang="es-ES" sz="6600" b="1" i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 E</a:t>
            </a:r>
            <a:r>
              <a:rPr kumimoji="0" lang="es-ES" sz="5400" b="1" i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NFERMEDAD</a:t>
            </a:r>
            <a:r>
              <a:rPr kumimoji="0" lang="es-ES" sz="6600" b="1" i="1" u="none" strike="noStrike" kern="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…»</a:t>
            </a:r>
            <a:endParaRPr kumimoji="0" lang="es-ES" sz="6600" b="1" i="1" u="none" strike="noStrike" kern="0" cap="all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19" y="188640"/>
            <a:ext cx="123220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  <p:extLst>
      <p:ext uri="{BB962C8B-B14F-4D97-AF65-F5344CB8AC3E}">
        <p14:creationId xmlns:p14="http://schemas.microsoft.com/office/powerpoint/2010/main" val="34137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"/>
    </mc:Choice>
    <mc:Fallback xmlns="">
      <p:transition spd="slow" advTm="138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2222 Rectángulo"/>
          <p:cNvSpPr>
            <a:spLocks noChangeArrowheads="1"/>
          </p:cNvSpPr>
          <p:nvPr/>
        </p:nvSpPr>
        <p:spPr bwMode="auto">
          <a:xfrm>
            <a:off x="300208" y="3180856"/>
            <a:ext cx="3557414" cy="32366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41686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" name="3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87226" y="113976"/>
            <a:ext cx="4810657" cy="4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Rectángulo"/>
          <p:cNvSpPr/>
          <p:nvPr/>
        </p:nvSpPr>
        <p:spPr>
          <a:xfrm>
            <a:off x="1245441" y="371894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¿I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NTENSIFICAR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?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00208" y="986426"/>
            <a:ext cx="8407602" cy="1841313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Pentágono"/>
          <p:cNvSpPr/>
          <p:nvPr/>
        </p:nvSpPr>
        <p:spPr>
          <a:xfrm>
            <a:off x="1546765" y="1774915"/>
            <a:ext cx="2714788" cy="511928"/>
          </a:xfrm>
          <a:prstGeom prst="homePlate">
            <a:avLst>
              <a:gd name="adj" fmla="val 741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572080" y="1728138"/>
            <a:ext cx="1445874" cy="6054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7702" y="1789104"/>
            <a:ext cx="1633185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800"/>
              </a:lnSpc>
              <a:defRPr/>
            </a:pPr>
            <a:r>
              <a:rPr lang="es-ES" sz="24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270</a:t>
            </a:r>
          </a:p>
          <a:p>
            <a:pPr algn="ctr">
              <a:lnSpc>
                <a:spcPts val="1800"/>
              </a:lnSpc>
              <a:defRPr/>
            </a:pPr>
            <a:r>
              <a:rPr lang="es-ES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IFX </a:t>
            </a:r>
            <a:r>
              <a:rPr lang="es-ES" sz="1400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consecutivos</a:t>
            </a:r>
            <a:endParaRPr lang="es-ES" sz="1200" i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98672" y="1906989"/>
            <a:ext cx="1758950" cy="247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r>
              <a:rPr lang="es-ES_tradnl" sz="1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PTIMIZACIÓN</a:t>
            </a: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es-ES_tradnl" sz="1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IVELES</a:t>
            </a:r>
            <a:endParaRPr lang="es-ES" sz="1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4187822" y="1727601"/>
            <a:ext cx="4140200" cy="287338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Forma libre"/>
          <p:cNvSpPr/>
          <p:nvPr/>
        </p:nvSpPr>
        <p:spPr>
          <a:xfrm flipV="1">
            <a:off x="4206872" y="2024464"/>
            <a:ext cx="4140200" cy="273050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5057819" y="1583286"/>
            <a:ext cx="1254266" cy="294198"/>
          </a:xfrm>
          <a:prstGeom prst="roundRect">
            <a:avLst>
              <a:gd name="adj" fmla="val 36952"/>
            </a:avLst>
          </a:prstGeom>
          <a:solidFill>
            <a:schemeClr val="accent2">
              <a:lumMod val="50000"/>
            </a:schemeClr>
          </a:solidFill>
          <a:ln/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832347" y="1554564"/>
            <a:ext cx="1643063" cy="334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</a:t>
            </a:r>
            <a:r>
              <a:rPr lang="es-ES" sz="1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RATAMIENTO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15" name="14 Conector recto"/>
          <p:cNvCxnSpPr/>
          <p:nvPr/>
        </p:nvCxnSpPr>
        <p:spPr>
          <a:xfrm rot="16200000" flipH="1">
            <a:off x="7917388" y="1978680"/>
            <a:ext cx="900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5358425" y="2190107"/>
            <a:ext cx="1724013" cy="285875"/>
          </a:xfrm>
          <a:prstGeom prst="roundRect">
            <a:avLst>
              <a:gd name="adj" fmla="val 40602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5214935" y="2072089"/>
            <a:ext cx="2011362" cy="450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 según clínica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936877" y="1581826"/>
            <a:ext cx="2540749" cy="294198"/>
          </a:xfrm>
          <a:prstGeom prst="roundRect">
            <a:avLst>
              <a:gd name="adj" fmla="val 36952"/>
            </a:avLst>
          </a:prstGeom>
          <a:solidFill>
            <a:schemeClr val="accent2">
              <a:lumMod val="50000"/>
            </a:schemeClr>
          </a:solidFill>
          <a:ln/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51397" y="1552976"/>
            <a:ext cx="2749550" cy="33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según niveles </a:t>
            </a:r>
            <a:r>
              <a:rPr lang="es-ES" sz="11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(3-7 </a:t>
            </a:r>
            <a:r>
              <a:rPr lang="es-ES" sz="11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g/ml)</a:t>
            </a:r>
            <a:endParaRPr lang="es-ES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863678" y="1307061"/>
            <a:ext cx="928687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</a:t>
            </a:r>
            <a:r>
              <a:rPr lang="es-E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54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958521" y="1481327"/>
            <a:ext cx="2039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s-E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BJETIVO</a:t>
            </a: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 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3-7</a:t>
            </a: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</a:t>
            </a:r>
            <a:r>
              <a:rPr lang="es-E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mL</a:t>
            </a:r>
            <a:endParaRPr lang="es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017954" y="2230665"/>
            <a:ext cx="237702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ts val="1800"/>
              </a:lnSpc>
              <a:buBlip>
                <a:blip r:embed="rId4"/>
              </a:buBlip>
            </a:pPr>
            <a:r>
              <a:rPr lang="es-E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Intervalo </a:t>
            </a:r>
            <a:r>
              <a:rPr lang="es-E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 2 </a:t>
            </a:r>
            <a:r>
              <a:rPr lang="es-E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sem</a:t>
            </a:r>
            <a:r>
              <a:rPr lang="es-E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 hasta 4 </a:t>
            </a:r>
            <a:r>
              <a:rPr lang="es-E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sem</a:t>
            </a:r>
            <a:endParaRPr lang="es-E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sym typeface="Symbol"/>
            </a:endParaRPr>
          </a:p>
          <a:p>
            <a:pPr marL="85725" indent="-85725">
              <a:lnSpc>
                <a:spcPts val="1800"/>
              </a:lnSpc>
              <a:buBlip>
                <a:blip r:embed="rId4"/>
              </a:buBlip>
            </a:pPr>
            <a:r>
              <a:rPr lang="es-E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  5 mg/kg hasta 10 mg/kg</a:t>
            </a:r>
            <a:endParaRPr lang="es-E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2017954" y="1377997"/>
            <a:ext cx="2109201" cy="1388184"/>
          </a:xfrm>
          <a:prstGeom prst="roundRect">
            <a:avLst>
              <a:gd name="adj" fmla="val 12216"/>
            </a:avLst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49"/>
          <p:cNvSpPr>
            <a:spLocks noChangeArrowheads="1"/>
          </p:cNvSpPr>
          <p:nvPr/>
        </p:nvSpPr>
        <p:spPr bwMode="auto">
          <a:xfrm>
            <a:off x="4450026" y="6590862"/>
            <a:ext cx="4443844" cy="21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Van </a:t>
            </a:r>
            <a:r>
              <a:rPr lang="es-ES_tradnl" sz="1100" b="1" dirty="0" err="1">
                <a:solidFill>
                  <a:srgbClr val="CCFFCC"/>
                </a:solidFill>
                <a:latin typeface="Century Gothic" pitchFamily="34" charset="0"/>
              </a:rPr>
              <a:t>Stappen</a:t>
            </a: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 T et al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Gut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2017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epub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 DOI:10.1136/gutjnl-2016-313071 </a:t>
            </a:r>
          </a:p>
        </p:txBody>
      </p:sp>
      <p:graphicFrame>
        <p:nvGraphicFramePr>
          <p:cNvPr id="32" name="31 Gráfico"/>
          <p:cNvGraphicFramePr/>
          <p:nvPr>
            <p:extLst>
              <p:ext uri="{D42A27DB-BD31-4B8C-83A1-F6EECF244321}">
                <p14:modId xmlns:p14="http://schemas.microsoft.com/office/powerpoint/2010/main" val="2607708757"/>
              </p:ext>
            </p:extLst>
          </p:nvPr>
        </p:nvGraphicFramePr>
        <p:xfrm>
          <a:off x="393345" y="3655122"/>
          <a:ext cx="3282785" cy="3218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18 CuadroTexto"/>
          <p:cNvSpPr txBox="1"/>
          <p:nvPr/>
        </p:nvSpPr>
        <p:spPr>
          <a:xfrm>
            <a:off x="1767398" y="1107570"/>
            <a:ext cx="5347951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UBANÁLISIS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DEL TAXIT</a:t>
            </a:r>
            <a:endParaRPr lang="es-ES" sz="8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993923" y="3218436"/>
            <a:ext cx="2048059" cy="557269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s-ES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RECUENCIA</a:t>
            </a:r>
            <a:r>
              <a:rPr lang="es-ES" sz="24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ATI</a:t>
            </a:r>
            <a:endParaRPr lang="es-ES" sz="3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7" name="Gráfico 4"/>
          <p:cNvGraphicFramePr/>
          <p:nvPr>
            <p:extLst>
              <p:ext uri="{D42A27DB-BD31-4B8C-83A1-F6EECF244321}">
                <p14:modId xmlns:p14="http://schemas.microsoft.com/office/powerpoint/2010/main" val="4070210885"/>
              </p:ext>
            </p:extLst>
          </p:nvPr>
        </p:nvGraphicFramePr>
        <p:xfrm>
          <a:off x="3944279" y="3120081"/>
          <a:ext cx="4940229" cy="332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38 CuadroTexto"/>
          <p:cNvSpPr txBox="1"/>
          <p:nvPr/>
        </p:nvSpPr>
        <p:spPr>
          <a:xfrm>
            <a:off x="7933039" y="3516622"/>
            <a:ext cx="672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 NS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4480513" y="3120081"/>
            <a:ext cx="4160524" cy="4957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EMISIÓN 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LÍNICA 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RAS 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PTIMIZACIÓN</a:t>
            </a:r>
            <a:endParaRPr lang="es-ES" sz="1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2" name="41 Conector recto de flecha"/>
          <p:cNvCxnSpPr/>
          <p:nvPr/>
        </p:nvCxnSpPr>
        <p:spPr>
          <a:xfrm flipV="1">
            <a:off x="5358425" y="3655122"/>
            <a:ext cx="848826" cy="42878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7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3" grpId="0" animBg="1"/>
      <p:bldGraphic spid="32" grpId="0">
        <p:bldAsOne/>
      </p:bldGraphic>
      <p:bldP spid="35" grpId="0"/>
      <p:bldGraphic spid="37" grpId="0">
        <p:bldAsOne/>
      </p:bldGraphic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788023" y="926756"/>
            <a:ext cx="4003809" cy="5664105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42 Rectángulo"/>
          <p:cNvSpPr/>
          <p:nvPr/>
        </p:nvSpPr>
        <p:spPr>
          <a:xfrm>
            <a:off x="253314" y="815547"/>
            <a:ext cx="4196711" cy="5986848"/>
          </a:xfrm>
          <a:prstGeom prst="rect">
            <a:avLst/>
          </a:prstGeom>
          <a:solidFill>
            <a:schemeClr val="bg2">
              <a:lumMod val="50000"/>
              <a:alpha val="64706"/>
            </a:schemeClr>
          </a:solidFill>
          <a:effectLst>
            <a:softEdge rad="63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5" t="-1436" r="3160" b="4478"/>
          <a:stretch/>
        </p:blipFill>
        <p:spPr bwMode="auto">
          <a:xfrm>
            <a:off x="668565" y="1193333"/>
            <a:ext cx="3484800" cy="2842587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4" r="37193" b="30958"/>
          <a:stretch/>
        </p:blipFill>
        <p:spPr bwMode="auto">
          <a:xfrm>
            <a:off x="5161238" y="1313533"/>
            <a:ext cx="3253791" cy="2568999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-1436" r="51761" b="4478"/>
          <a:stretch/>
        </p:blipFill>
        <p:spPr bwMode="auto">
          <a:xfrm>
            <a:off x="668565" y="3935102"/>
            <a:ext cx="3476668" cy="2761526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41686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87226" y="113976"/>
            <a:ext cx="4810657" cy="4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Rectángulo"/>
          <p:cNvSpPr/>
          <p:nvPr/>
        </p:nvSpPr>
        <p:spPr>
          <a:xfrm>
            <a:off x="1245441" y="371894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¿I</a:t>
            </a:r>
            <a:r>
              <a:rPr lang="es-ES" sz="2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NTENSIFICAR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?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</a:endParaRPr>
          </a:p>
        </p:txBody>
      </p:sp>
      <p:sp>
        <p:nvSpPr>
          <p:cNvPr id="7" name="18 CuadroTexto"/>
          <p:cNvSpPr txBox="1"/>
          <p:nvPr/>
        </p:nvSpPr>
        <p:spPr>
          <a:xfrm>
            <a:off x="619165" y="1021080"/>
            <a:ext cx="3484800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T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RAS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O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PTIMIZACIÓN</a:t>
            </a:r>
            <a:endParaRPr lang="es-ES" sz="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4450026" y="6627932"/>
            <a:ext cx="4443844" cy="21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Van </a:t>
            </a:r>
            <a:r>
              <a:rPr lang="es-ES_tradnl" sz="1100" b="1" dirty="0" err="1">
                <a:solidFill>
                  <a:srgbClr val="CCFFCC"/>
                </a:solidFill>
                <a:latin typeface="Century Gothic" pitchFamily="34" charset="0"/>
              </a:rPr>
              <a:t>Stappen</a:t>
            </a: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 T et al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Gut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2017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epub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 DOI:10.1136/gutjnl-2016-313071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8" r="8802" b="30958"/>
          <a:stretch/>
        </p:blipFill>
        <p:spPr bwMode="auto">
          <a:xfrm>
            <a:off x="5161238" y="3882533"/>
            <a:ext cx="3326371" cy="2568999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/>
          <p:cNvSpPr txBox="1"/>
          <p:nvPr/>
        </p:nvSpPr>
        <p:spPr>
          <a:xfrm>
            <a:off x="5002809" y="1100580"/>
            <a:ext cx="3484800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OSIS 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IFX A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CUMULADA</a:t>
            </a:r>
            <a:endParaRPr lang="es-ES" sz="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6691537" y="5335114"/>
            <a:ext cx="700376" cy="317942"/>
          </a:xfrm>
          <a:prstGeom prst="roundRect">
            <a:avLst>
              <a:gd name="adj" fmla="val 1644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660050" y="5340197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1373 €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5915830" y="5335114"/>
            <a:ext cx="700376" cy="317942"/>
          </a:xfrm>
          <a:prstGeom prst="roundRect">
            <a:avLst>
              <a:gd name="adj" fmla="val 1644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884343" y="5340197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1099 €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7541624" y="5335114"/>
            <a:ext cx="700376" cy="317942"/>
          </a:xfrm>
          <a:prstGeom prst="roundRect">
            <a:avLst>
              <a:gd name="adj" fmla="val 1644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510137" y="5340197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1648 €</a:t>
            </a:r>
          </a:p>
        </p:txBody>
      </p:sp>
    </p:spTree>
    <p:extLst>
      <p:ext uri="{BB962C8B-B14F-4D97-AF65-F5344CB8AC3E}">
        <p14:creationId xmlns:p14="http://schemas.microsoft.com/office/powerpoint/2010/main" val="21861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2222 Rectángulo"/>
          <p:cNvSpPr>
            <a:spLocks noChangeArrowheads="1"/>
          </p:cNvSpPr>
          <p:nvPr/>
        </p:nvSpPr>
        <p:spPr bwMode="auto">
          <a:xfrm>
            <a:off x="71392" y="1333786"/>
            <a:ext cx="8992417" cy="5196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41686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4" name="3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42812" y="211737"/>
            <a:ext cx="5219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Rectángulo"/>
          <p:cNvSpPr/>
          <p:nvPr/>
        </p:nvSpPr>
        <p:spPr>
          <a:xfrm>
            <a:off x="1328145" y="530959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¿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CÓMO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I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NTENSIFICAR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?</a:t>
            </a:r>
            <a:endParaRPr lang="es-ES" sz="2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</a:endParaRPr>
          </a:p>
        </p:txBody>
      </p:sp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4929923" y="6578875"/>
            <a:ext cx="41338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dirty="0" err="1">
                <a:solidFill>
                  <a:srgbClr val="CCFFCC"/>
                </a:solidFill>
                <a:latin typeface="Century Gothic" pitchFamily="34" charset="0"/>
              </a:rPr>
              <a:t>Dreesen</a:t>
            </a:r>
            <a:r>
              <a:rPr lang="es-ES_tradnl" sz="1200" b="1" dirty="0">
                <a:solidFill>
                  <a:srgbClr val="CCFFCC"/>
                </a:solidFill>
                <a:latin typeface="Century Gothic" pitchFamily="34" charset="0"/>
              </a:rPr>
              <a:t> E 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Aliment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Pharmacol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Ther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. 2018;47(3):346-55</a:t>
            </a:r>
            <a:endParaRPr lang="es-ES_tradnl" sz="1200" i="1" dirty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14" name="18 CuadroTexto"/>
          <p:cNvSpPr txBox="1"/>
          <p:nvPr/>
        </p:nvSpPr>
        <p:spPr>
          <a:xfrm>
            <a:off x="0" y="2701384"/>
            <a:ext cx="3110213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_tradnl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_tradnl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OST 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OR 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ATI B</a:t>
            </a:r>
            <a:r>
              <a:rPr lang="es-ES_tradnl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ASAL</a:t>
            </a:r>
            <a:endParaRPr lang="es-ES" sz="5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/>
          <a:stretch/>
        </p:blipFill>
        <p:spPr bwMode="auto">
          <a:xfrm>
            <a:off x="2931105" y="2905886"/>
            <a:ext cx="6001562" cy="3255268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2356" r="41417" b="7949"/>
          <a:stretch/>
        </p:blipFill>
        <p:spPr bwMode="auto">
          <a:xfrm>
            <a:off x="179109" y="2905886"/>
            <a:ext cx="2751996" cy="3255268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2770539" y="1534540"/>
            <a:ext cx="3124279" cy="961037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2853588" y="1584172"/>
            <a:ext cx="29581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7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N=103 E. Crohn con pérdida de respuesta</a:t>
            </a:r>
          </a:p>
          <a:p>
            <a:pPr>
              <a:lnSpc>
                <a:spcPts val="2000"/>
              </a:lnSpc>
              <a:buFontTx/>
              <a:buBlip>
                <a:blip r:embed="rId7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Intensificación en todos </a:t>
            </a:r>
          </a:p>
          <a:p>
            <a:pPr>
              <a:lnSpc>
                <a:spcPts val="2000"/>
              </a:lnSpc>
              <a:buFontTx/>
              <a:buBlip>
                <a:blip r:embed="rId7"/>
              </a:buBlip>
              <a:defRPr/>
            </a:pP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ATI («</a:t>
            </a:r>
            <a:r>
              <a:rPr lang="es-ES" sz="1200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drug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tolerant</a:t>
            </a:r>
            <a:r>
              <a:rPr lang="es-ES" sz="12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»)  y niveles pre y post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639373" y="3172889"/>
            <a:ext cx="673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NO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701841" y="4207455"/>
            <a:ext cx="673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Q1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087990" y="5323680"/>
            <a:ext cx="673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Q2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2087990" y="5114643"/>
            <a:ext cx="673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Q3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087990" y="5534467"/>
            <a:ext cx="673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Q4</a:t>
            </a:r>
          </a:p>
        </p:txBody>
      </p:sp>
      <p:sp>
        <p:nvSpPr>
          <p:cNvPr id="25" name="18 CuadroTexto"/>
          <p:cNvSpPr txBox="1"/>
          <p:nvPr/>
        </p:nvSpPr>
        <p:spPr>
          <a:xfrm>
            <a:off x="3474346" y="2701384"/>
            <a:ext cx="4748984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AUTA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 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_tradnl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NTENSIFICACIÓN</a:t>
            </a:r>
            <a:endParaRPr lang="es-ES" sz="4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961882" y="4563920"/>
            <a:ext cx="1865871" cy="1519519"/>
          </a:xfrm>
          <a:prstGeom prst="roundRect">
            <a:avLst>
              <a:gd name="adj" fmla="val 7214"/>
            </a:avLst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5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41686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6 Rectángulo"/>
          <p:cNvSpPr/>
          <p:nvPr/>
        </p:nvSpPr>
        <p:spPr>
          <a:xfrm>
            <a:off x="1621153" y="592545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¿C</a:t>
            </a:r>
            <a:r>
              <a:rPr lang="es-ES" sz="28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ÓMO</a:t>
            </a: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H</a:t>
            </a:r>
            <a:r>
              <a:rPr lang="es-ES" sz="28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ACER</a:t>
            </a: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E</a:t>
            </a:r>
            <a:r>
              <a:rPr lang="es-ES" sz="28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L</a:t>
            </a: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S</a:t>
            </a:r>
            <a:r>
              <a:rPr lang="es-ES" sz="28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WITCH</a:t>
            </a: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?</a:t>
            </a:r>
            <a:endParaRPr lang="es-ES" sz="2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b="31100"/>
          <a:stretch/>
        </p:blipFill>
        <p:spPr>
          <a:xfrm>
            <a:off x="2843808" y="260648"/>
            <a:ext cx="3657599" cy="43204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2379" y="1321231"/>
            <a:ext cx="8407602" cy="1627632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594251" y="1915848"/>
            <a:ext cx="1445874" cy="6054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79873" y="1976814"/>
            <a:ext cx="1633185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800"/>
              </a:lnSpc>
              <a:defRPr/>
            </a:pPr>
            <a:r>
              <a:rPr lang="es-ES" sz="24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</a:t>
            </a:r>
            <a:r>
              <a:rPr lang="es-ES" sz="2400" b="1" dirty="0" smtClean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r>
            <a:endParaRPr lang="es-ES" sz="2400" b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800"/>
              </a:lnSpc>
              <a:defRPr/>
            </a:pPr>
            <a:r>
              <a:rPr lang="es-ES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i="1" dirty="0" err="1" smtClean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</a:t>
            </a:r>
            <a:r>
              <a:rPr lang="es-ES" i="1" dirty="0" smtClean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i="1" dirty="0" smtClean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Ac+</a:t>
            </a:r>
            <a:endParaRPr lang="es-ES" sz="1200" b="1" i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2040124" y="1921726"/>
            <a:ext cx="6304537" cy="287338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Forma libre"/>
          <p:cNvSpPr/>
          <p:nvPr/>
        </p:nvSpPr>
        <p:spPr>
          <a:xfrm flipV="1">
            <a:off x="2059174" y="2218589"/>
            <a:ext cx="6304537" cy="273050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cxnSp>
        <p:nvCxnSpPr>
          <p:cNvPr id="15" name="14 Conector recto"/>
          <p:cNvCxnSpPr/>
          <p:nvPr/>
        </p:nvCxnSpPr>
        <p:spPr>
          <a:xfrm rot="16200000" flipH="1">
            <a:off x="5769691" y="2172805"/>
            <a:ext cx="900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3133344" y="2384232"/>
            <a:ext cx="1895856" cy="285875"/>
          </a:xfrm>
          <a:prstGeom prst="roundRect">
            <a:avLst>
              <a:gd name="adj" fmla="val 40602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3067238" y="2266214"/>
            <a:ext cx="2011362" cy="4008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s-ES" sz="1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2º A</a:t>
            </a:r>
            <a:r>
              <a:rPr lang="es-ES" sz="11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NTI</a:t>
            </a:r>
            <a:r>
              <a:rPr lang="es-ES" sz="1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-TNF + P</a:t>
            </a:r>
            <a:r>
              <a:rPr lang="es-ES" sz="11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LACEBO</a:t>
            </a:r>
            <a:endParaRPr lang="es-E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3133344" y="1775951"/>
            <a:ext cx="1895856" cy="294198"/>
          </a:xfrm>
          <a:prstGeom prst="roundRect">
            <a:avLst>
              <a:gd name="adj" fmla="val 36952"/>
            </a:avLst>
          </a:prstGeom>
          <a:solidFill>
            <a:schemeClr val="accent2">
              <a:lumMod val="50000"/>
            </a:schemeClr>
          </a:solidFill>
          <a:ln/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703700" y="1747101"/>
            <a:ext cx="2749550" cy="33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2º A</a:t>
            </a:r>
            <a:r>
              <a:rPr lang="es-ES" sz="1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NTI</a:t>
            </a:r>
            <a:r>
              <a:rPr lang="es-ES" sz="1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-TNF + AZA</a:t>
            </a:r>
            <a:endParaRPr lang="es-ES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15981" y="1501186"/>
            <a:ext cx="928687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Mes 6</a:t>
            </a:r>
            <a:endParaRPr lang="es-E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21" name="20 Conector recto"/>
          <p:cNvCxnSpPr/>
          <p:nvPr/>
        </p:nvCxnSpPr>
        <p:spPr>
          <a:xfrm rot="16200000" flipH="1">
            <a:off x="6897451" y="2172805"/>
            <a:ext cx="900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6843741" y="1501186"/>
            <a:ext cx="928687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Mes 12</a:t>
            </a:r>
            <a:endParaRPr lang="es-E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23" name="22 Conector recto"/>
          <p:cNvCxnSpPr/>
          <p:nvPr/>
        </p:nvCxnSpPr>
        <p:spPr>
          <a:xfrm rot="16200000" flipH="1">
            <a:off x="7941404" y="2172805"/>
            <a:ext cx="900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7887694" y="1501186"/>
            <a:ext cx="928687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Mes 24</a:t>
            </a:r>
            <a:endParaRPr lang="es-E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322379" y="3161959"/>
            <a:ext cx="8388294" cy="3351458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graphicFrame>
        <p:nvGraphicFramePr>
          <p:cNvPr id="28" name="2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599948"/>
              </p:ext>
            </p:extLst>
          </p:nvPr>
        </p:nvGraphicFramePr>
        <p:xfrm>
          <a:off x="395859" y="3459434"/>
          <a:ext cx="4060949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2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296506"/>
              </p:ext>
            </p:extLst>
          </p:nvPr>
        </p:nvGraphicFramePr>
        <p:xfrm>
          <a:off x="4470932" y="3493992"/>
          <a:ext cx="4060949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18 CuadroTexto"/>
          <p:cNvSpPr txBox="1"/>
          <p:nvPr/>
        </p:nvSpPr>
        <p:spPr>
          <a:xfrm>
            <a:off x="3959314" y="3365185"/>
            <a:ext cx="5347951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B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AJOS </a:t>
            </a: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CON A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endParaRPr lang="es-ES" sz="2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227701" y="3722375"/>
            <a:ext cx="83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*</a:t>
            </a:r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3241735" y="3722375"/>
            <a:ext cx="83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*</a:t>
            </a:r>
            <a:endParaRPr lang="es-ES" dirty="0"/>
          </a:p>
        </p:txBody>
      </p:sp>
      <p:sp>
        <p:nvSpPr>
          <p:cNvPr id="33" name="32 CuadroTexto"/>
          <p:cNvSpPr txBox="1"/>
          <p:nvPr/>
        </p:nvSpPr>
        <p:spPr>
          <a:xfrm>
            <a:off x="6213523" y="4639509"/>
            <a:ext cx="83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*</a:t>
            </a:r>
            <a:endParaRPr lang="es-ES" dirty="0"/>
          </a:p>
        </p:txBody>
      </p:sp>
      <p:sp>
        <p:nvSpPr>
          <p:cNvPr id="34" name="33 CuadroTexto"/>
          <p:cNvSpPr txBox="1"/>
          <p:nvPr/>
        </p:nvSpPr>
        <p:spPr>
          <a:xfrm>
            <a:off x="7411216" y="3955809"/>
            <a:ext cx="83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*</a:t>
            </a:r>
            <a:endParaRPr lang="es-ES" dirty="0"/>
          </a:p>
        </p:txBody>
      </p:sp>
      <p:sp>
        <p:nvSpPr>
          <p:cNvPr id="26" name="18 CuadroTexto"/>
          <p:cNvSpPr txBox="1"/>
          <p:nvPr/>
        </p:nvSpPr>
        <p:spPr>
          <a:xfrm>
            <a:off x="-142576" y="3365185"/>
            <a:ext cx="5347951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</a:t>
            </a: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ÉRDIDA</a:t>
            </a: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_tradnl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R</a:t>
            </a:r>
            <a:r>
              <a:rPr lang="es-ES_tradnl" sz="1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ESPUESTA</a:t>
            </a:r>
            <a:endParaRPr lang="es-ES" sz="4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6252760" y="6650251"/>
            <a:ext cx="249299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dirty="0" err="1" smtClean="0">
                <a:solidFill>
                  <a:srgbClr val="CCFFCC"/>
                </a:solidFill>
                <a:latin typeface="Century Gothic" pitchFamily="34" charset="0"/>
              </a:rPr>
              <a:t>Roblin</a:t>
            </a:r>
            <a:r>
              <a:rPr lang="es-ES_tradnl" sz="1200" b="1" dirty="0" smtClean="0">
                <a:solidFill>
                  <a:srgbClr val="CCFFCC"/>
                </a:solidFill>
                <a:latin typeface="Century Gothic" pitchFamily="34" charset="0"/>
              </a:rPr>
              <a:t> X </a:t>
            </a:r>
            <a:r>
              <a:rPr lang="es-ES_tradnl" sz="1200" b="1" dirty="0">
                <a:solidFill>
                  <a:srgbClr val="CCFFCC"/>
                </a:solidFill>
                <a:latin typeface="Century Gothic" pitchFamily="34" charset="0"/>
              </a:rPr>
              <a:t>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n-US" sz="1200" i="1" dirty="0" smtClean="0">
                <a:solidFill>
                  <a:srgbClr val="CCFFCC"/>
                </a:solidFill>
                <a:latin typeface="Times New Roman" pitchFamily="18" charset="0"/>
              </a:rPr>
              <a:t>DDW 2018 </a:t>
            </a:r>
            <a:r>
              <a:rPr lang="en-US" sz="1200" i="1" dirty="0" err="1" smtClean="0">
                <a:solidFill>
                  <a:srgbClr val="CCFFCC"/>
                </a:solidFill>
                <a:latin typeface="Times New Roman" pitchFamily="18" charset="0"/>
              </a:rPr>
              <a:t>abst</a:t>
            </a:r>
            <a:r>
              <a:rPr lang="en-US" sz="1200" i="1" dirty="0" smtClean="0">
                <a:solidFill>
                  <a:srgbClr val="CCFFCC"/>
                </a:solidFill>
                <a:latin typeface="Times New Roman" pitchFamily="18" charset="0"/>
              </a:rPr>
              <a:t> 345</a:t>
            </a:r>
            <a:endParaRPr lang="es-ES_tradnl" sz="1200" i="1" dirty="0">
              <a:solidFill>
                <a:srgbClr val="CCFF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83 Flecha izquierda"/>
          <p:cNvSpPr/>
          <p:nvPr/>
        </p:nvSpPr>
        <p:spPr>
          <a:xfrm rot="5400000">
            <a:off x="3785207" y="6338927"/>
            <a:ext cx="287270" cy="163889"/>
          </a:xfrm>
          <a:prstGeom prst="leftArrow">
            <a:avLst>
              <a:gd name="adj1" fmla="val 70075"/>
              <a:gd name="adj2" fmla="val 92140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43013" name="73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5237163"/>
            <a:ext cx="3476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72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5270500"/>
            <a:ext cx="3460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70 Rectángulo redondeado"/>
          <p:cNvSpPr/>
          <p:nvPr/>
        </p:nvSpPr>
        <p:spPr>
          <a:xfrm>
            <a:off x="1587842" y="5918890"/>
            <a:ext cx="1291281" cy="358346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6" name="65 Pentágono"/>
          <p:cNvSpPr/>
          <p:nvPr/>
        </p:nvSpPr>
        <p:spPr>
          <a:xfrm rot="3196725">
            <a:off x="3163214" y="4853091"/>
            <a:ext cx="663939" cy="317202"/>
          </a:xfrm>
          <a:prstGeom prst="homePlate">
            <a:avLst>
              <a:gd name="adj" fmla="val 81343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5" name="64 Pentágono"/>
          <p:cNvSpPr/>
          <p:nvPr/>
        </p:nvSpPr>
        <p:spPr>
          <a:xfrm rot="18403275" flipH="1">
            <a:off x="2213803" y="4830438"/>
            <a:ext cx="663939" cy="317202"/>
          </a:xfrm>
          <a:prstGeom prst="homePlate">
            <a:avLst>
              <a:gd name="adj" fmla="val 78195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0" name="59 Pentágono"/>
          <p:cNvSpPr/>
          <p:nvPr/>
        </p:nvSpPr>
        <p:spPr>
          <a:xfrm rot="10800000" flipH="1">
            <a:off x="6453655" y="4644744"/>
            <a:ext cx="799762" cy="311104"/>
          </a:xfrm>
          <a:prstGeom prst="homePlate">
            <a:avLst>
              <a:gd name="adj" fmla="val 7637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9" name="58 Pentágono"/>
          <p:cNvSpPr/>
          <p:nvPr/>
        </p:nvSpPr>
        <p:spPr>
          <a:xfrm rot="16200000" flipH="1">
            <a:off x="5432675" y="4131140"/>
            <a:ext cx="602941" cy="340569"/>
          </a:xfrm>
          <a:prstGeom prst="homePlate">
            <a:avLst>
              <a:gd name="adj" fmla="val 5641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4" name="53 Pentágono"/>
          <p:cNvSpPr/>
          <p:nvPr/>
        </p:nvSpPr>
        <p:spPr>
          <a:xfrm rot="16200000" flipH="1">
            <a:off x="2661742" y="4100641"/>
            <a:ext cx="663939" cy="340569"/>
          </a:xfrm>
          <a:prstGeom prst="homePlate">
            <a:avLst>
              <a:gd name="adj" fmla="val 5641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3031" name="49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3708" flipH="1" flipV="1">
            <a:off x="3271838" y="3451225"/>
            <a:ext cx="6540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2" name="48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46292" flipV="1">
            <a:off x="4576763" y="3435350"/>
            <a:ext cx="6556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3" name="39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479675"/>
            <a:ext cx="3476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38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273300"/>
            <a:ext cx="654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Pentágono"/>
          <p:cNvSpPr/>
          <p:nvPr/>
        </p:nvSpPr>
        <p:spPr>
          <a:xfrm rot="16200000" flipH="1">
            <a:off x="3955083" y="1796106"/>
            <a:ext cx="663939" cy="340569"/>
          </a:xfrm>
          <a:prstGeom prst="homePlate">
            <a:avLst>
              <a:gd name="adj" fmla="val 5641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438166" y="961978"/>
            <a:ext cx="3823539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LGORITMO</a:t>
            </a:r>
          </a:p>
        </p:txBody>
      </p:sp>
      <p:pic>
        <p:nvPicPr>
          <p:cNvPr id="43039" name="3 Imagen" descr="Cuadra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416050"/>
            <a:ext cx="23209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/>
          <p:cNvSpPr/>
          <p:nvPr/>
        </p:nvSpPr>
        <p:spPr>
          <a:xfrm>
            <a:off x="1335382" y="2106997"/>
            <a:ext cx="1902088" cy="617672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281893" y="2112837"/>
            <a:ext cx="1977561" cy="6342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ÑADIR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AZA/MTX</a:t>
            </a:r>
            <a:endParaRPr lang="es-ES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b="1" i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¿Intensificación temporal?</a:t>
            </a:r>
            <a:endParaRPr lang="es-ES" sz="1100" b="1" i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3734433" y="3142568"/>
            <a:ext cx="1097058" cy="372931"/>
          </a:xfrm>
          <a:prstGeom prst="roundRect">
            <a:avLst>
              <a:gd name="adj" fmla="val 15461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outerShdw blurRad="3429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2173185" y="3875952"/>
            <a:ext cx="1643449" cy="339670"/>
          </a:xfrm>
          <a:prstGeom prst="roundRect">
            <a:avLst>
              <a:gd name="adj" fmla="val 374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31 Rectángulo redondeado"/>
          <p:cNvSpPr/>
          <p:nvPr/>
        </p:nvSpPr>
        <p:spPr bwMode="auto">
          <a:xfrm>
            <a:off x="3811016" y="2272455"/>
            <a:ext cx="964872" cy="331037"/>
          </a:xfrm>
          <a:prstGeom prst="roundRect">
            <a:avLst>
              <a:gd name="adj" fmla="val 3670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694113" y="2239963"/>
            <a:ext cx="1136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000" indent="-320040" algn="ctr"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¿IMM?</a:t>
            </a:r>
            <a:endParaRPr lang="es-ES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43052" name="3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7319"/>
          <a:stretch>
            <a:fillRect/>
          </a:stretch>
        </p:blipFill>
        <p:spPr bwMode="auto">
          <a:xfrm>
            <a:off x="3178175" y="1487488"/>
            <a:ext cx="22748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0 Rectángulo"/>
          <p:cNvSpPr/>
          <p:nvPr/>
        </p:nvSpPr>
        <p:spPr>
          <a:xfrm>
            <a:off x="3457575" y="2147888"/>
            <a:ext cx="37941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_tradnl" sz="105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O</a:t>
            </a:r>
            <a:endParaRPr lang="es-ES_tradnl" sz="900" b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343400" y="2693988"/>
            <a:ext cx="317500" cy="2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2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SÍ</a:t>
            </a:r>
            <a:endParaRPr lang="es-ES_tradnl" sz="900" b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3055" name="4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41061" b="23540"/>
          <a:stretch>
            <a:fillRect/>
          </a:stretch>
        </p:blipFill>
        <p:spPr bwMode="auto">
          <a:xfrm>
            <a:off x="3687763" y="3176588"/>
            <a:ext cx="10636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6" name="44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6375" r="44489" b="30312"/>
          <a:stretch>
            <a:fillRect/>
          </a:stretch>
        </p:blipFill>
        <p:spPr bwMode="auto">
          <a:xfrm>
            <a:off x="2246313" y="3919538"/>
            <a:ext cx="15303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Rectángulo redondeado"/>
          <p:cNvSpPr/>
          <p:nvPr/>
        </p:nvSpPr>
        <p:spPr bwMode="auto">
          <a:xfrm>
            <a:off x="4985252" y="3865229"/>
            <a:ext cx="1551471" cy="339670"/>
          </a:xfrm>
          <a:prstGeom prst="roundRect">
            <a:avLst>
              <a:gd name="adj" fmla="val 374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3060" name="4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437" r="45274" b="30312"/>
          <a:stretch>
            <a:fillRect/>
          </a:stretch>
        </p:blipFill>
        <p:spPr bwMode="auto">
          <a:xfrm>
            <a:off x="5100638" y="3902075"/>
            <a:ext cx="13795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50 Rectángulo redondeado"/>
          <p:cNvSpPr/>
          <p:nvPr/>
        </p:nvSpPr>
        <p:spPr>
          <a:xfrm>
            <a:off x="2511271" y="4581075"/>
            <a:ext cx="985691" cy="312205"/>
          </a:xfrm>
          <a:prstGeom prst="roundRect">
            <a:avLst>
              <a:gd name="adj" fmla="val 15461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outerShdw blurRad="3429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3064" name="5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3540" r="16402" b="27319"/>
          <a:stretch>
            <a:fillRect/>
          </a:stretch>
        </p:blipFill>
        <p:spPr bwMode="auto">
          <a:xfrm>
            <a:off x="2525713" y="4605338"/>
            <a:ext cx="9445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54 Rectángulo redondeado"/>
          <p:cNvSpPr/>
          <p:nvPr/>
        </p:nvSpPr>
        <p:spPr>
          <a:xfrm>
            <a:off x="5030073" y="4812683"/>
            <a:ext cx="1513211" cy="945569"/>
          </a:xfrm>
          <a:prstGeom prst="roundRect">
            <a:avLst>
              <a:gd name="adj" fmla="val 11518"/>
            </a:avLst>
          </a:prstGeom>
          <a:solidFill>
            <a:srgbClr val="93CDDD">
              <a:alpha val="48000"/>
            </a:srgbClr>
          </a:solidFill>
          <a:ln w="25400" cap="rnd" cmpd="sng" algn="ctr">
            <a:noFill/>
            <a:prstDash val="solid"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6" name="55 Rectángulo redondeado"/>
          <p:cNvSpPr/>
          <p:nvPr/>
        </p:nvSpPr>
        <p:spPr>
          <a:xfrm>
            <a:off x="5005797" y="4583574"/>
            <a:ext cx="1561763" cy="46440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  <a:effectLst>
            <a:outerShdw blurRad="5969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7" name="Picture 21"/>
          <p:cNvSpPr txBox="1"/>
          <p:nvPr/>
        </p:nvSpPr>
        <p:spPr>
          <a:xfrm>
            <a:off x="4862921" y="4576482"/>
            <a:ext cx="1901627" cy="52005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/>
          <a:lstStyle/>
          <a:p>
            <a:pPr algn="ctr" fontAlgn="auto">
              <a:lnSpc>
                <a:spcPts val="15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</a:t>
            </a:r>
            <a:r>
              <a:rPr lang="es-E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ALSA </a:t>
            </a:r>
            <a:r>
              <a:rPr lang="es-E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</a:t>
            </a:r>
            <a:r>
              <a:rPr lang="es-E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EFRACTARIEDAD</a:t>
            </a:r>
            <a:endParaRPr lang="es-E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5164138" y="5027613"/>
            <a:ext cx="16398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600"/>
              </a:lnSpc>
              <a:buFontTx/>
              <a:buBlip>
                <a:blip r:embed="rId11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CMV</a:t>
            </a:r>
          </a:p>
          <a:p>
            <a:pPr>
              <a:lnSpc>
                <a:spcPts val="1600"/>
              </a:lnSpc>
              <a:buFontTx/>
              <a:buBlip>
                <a:blip r:embed="rId11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Complicaciones</a:t>
            </a:r>
          </a:p>
          <a:p>
            <a:pPr>
              <a:lnSpc>
                <a:spcPts val="1600"/>
              </a:lnSpc>
              <a:buFontTx/>
              <a:buBlip>
                <a:blip r:embed="rId11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SII, etc. 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6537325" y="4441825"/>
            <a:ext cx="4302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200"/>
              </a:lnSpc>
              <a:spcAft>
                <a:spcPts val="1000"/>
              </a:spcAft>
              <a:defRPr/>
            </a:pPr>
            <a:r>
              <a:rPr lang="es-ES_tradnl" sz="16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_tradnl" sz="1200" b="1" kern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O</a:t>
            </a:r>
            <a:endParaRPr lang="es-ES_tradnl" sz="1050" b="1" kern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3" name="62 Rectángulo redondeado"/>
          <p:cNvSpPr/>
          <p:nvPr/>
        </p:nvSpPr>
        <p:spPr>
          <a:xfrm>
            <a:off x="7226479" y="4349582"/>
            <a:ext cx="1577710" cy="994719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7197599" y="4405136"/>
            <a:ext cx="1680731" cy="1008675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AMBIO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D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IANA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ERAPÉUTICA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b="1" i="1" spc="50" dirty="0" err="1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Ustekinumab</a:t>
            </a:r>
            <a:r>
              <a:rPr lang="es-ES_tradnl" sz="1100" b="1" i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s-ES_tradnl" sz="1100" b="1" i="1" spc="50" dirty="0" err="1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Vedolizumab</a:t>
            </a:r>
            <a:endParaRPr lang="es-ES" sz="1100" b="1" i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3074" name="66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162550"/>
            <a:ext cx="3857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75" name="67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5140325"/>
            <a:ext cx="4079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69 CuadroTexto"/>
          <p:cNvSpPr txBox="1"/>
          <p:nvPr/>
        </p:nvSpPr>
        <p:spPr>
          <a:xfrm>
            <a:off x="1235235" y="5902531"/>
            <a:ext cx="1977561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NTENSIFICAR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74 Rectángulo redondeado"/>
          <p:cNvSpPr/>
          <p:nvPr/>
        </p:nvSpPr>
        <p:spPr>
          <a:xfrm>
            <a:off x="3030414" y="5911990"/>
            <a:ext cx="1855990" cy="383777"/>
          </a:xfrm>
          <a:prstGeom prst="roundRect">
            <a:avLst>
              <a:gd name="adj" fmla="val 25284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6" name="75 CuadroTexto"/>
          <p:cNvSpPr txBox="1"/>
          <p:nvPr/>
        </p:nvSpPr>
        <p:spPr>
          <a:xfrm>
            <a:off x="2979099" y="5911990"/>
            <a:ext cx="1952126" cy="46493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AMBIO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NTI</a:t>
            </a:r>
            <a:r>
              <a:rPr lang="es-ES_tradnl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-TNF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80 Rectángulo redondeado"/>
          <p:cNvSpPr/>
          <p:nvPr/>
        </p:nvSpPr>
        <p:spPr bwMode="auto">
          <a:xfrm>
            <a:off x="7478701" y="5407247"/>
            <a:ext cx="1099752" cy="372541"/>
          </a:xfrm>
          <a:prstGeom prst="roundRect">
            <a:avLst>
              <a:gd name="adj" fmla="val 50000"/>
            </a:avLst>
          </a:prstGeom>
          <a:solidFill>
            <a:srgbClr val="C0504D">
              <a:lumMod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82" name="81 CuadroTexto"/>
          <p:cNvSpPr txBox="1"/>
          <p:nvPr/>
        </p:nvSpPr>
        <p:spPr>
          <a:xfrm>
            <a:off x="7044230" y="5406602"/>
            <a:ext cx="1942208" cy="369677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IRUGÍA</a:t>
            </a:r>
            <a:endParaRPr lang="es-ES" sz="1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43085" name="1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0"/>
          <a:stretch>
            <a:fillRect/>
          </a:stretch>
        </p:blipFill>
        <p:spPr bwMode="auto">
          <a:xfrm>
            <a:off x="2736850" y="536575"/>
            <a:ext cx="37099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86" name="71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24075" y="98425"/>
            <a:ext cx="4968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76 Flecha izquierda"/>
          <p:cNvSpPr/>
          <p:nvPr/>
        </p:nvSpPr>
        <p:spPr>
          <a:xfrm>
            <a:off x="5451891" y="1580526"/>
            <a:ext cx="738429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78" name="Rectangle 92"/>
          <p:cNvSpPr>
            <a:spLocks noChangeArrowheads="1"/>
          </p:cNvSpPr>
          <p:nvPr/>
        </p:nvSpPr>
        <p:spPr bwMode="auto">
          <a:xfrm>
            <a:off x="6067244" y="1488796"/>
            <a:ext cx="1606302" cy="3259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79" name="Text Box 91"/>
          <p:cNvSpPr txBox="1">
            <a:spLocks noChangeArrowheads="1"/>
          </p:cNvSpPr>
          <p:nvPr/>
        </p:nvSpPr>
        <p:spPr bwMode="auto">
          <a:xfrm>
            <a:off x="6067425" y="1468438"/>
            <a:ext cx="1606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URACIÓN 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UCOSA</a:t>
            </a:r>
            <a:endParaRPr lang="es-E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0" name="Rectangle 92"/>
          <p:cNvSpPr>
            <a:spLocks noChangeArrowheads="1"/>
          </p:cNvSpPr>
          <p:nvPr/>
        </p:nvSpPr>
        <p:spPr bwMode="auto">
          <a:xfrm>
            <a:off x="3083071" y="6449800"/>
            <a:ext cx="1792206" cy="3259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83" name="Text Box 91"/>
          <p:cNvSpPr txBox="1">
            <a:spLocks noChangeArrowheads="1"/>
          </p:cNvSpPr>
          <p:nvPr/>
        </p:nvSpPr>
        <p:spPr bwMode="auto">
          <a:xfrm>
            <a:off x="3059113" y="6429375"/>
            <a:ext cx="1860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¿C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AMBIO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D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D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IANA?</a:t>
            </a:r>
            <a:endParaRPr lang="es-ES" sz="105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5" name="84 Flecha izquierda"/>
          <p:cNvSpPr/>
          <p:nvPr/>
        </p:nvSpPr>
        <p:spPr>
          <a:xfrm rot="18636467">
            <a:off x="6328491" y="3493555"/>
            <a:ext cx="546788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86" name="Rectangle 92"/>
          <p:cNvSpPr>
            <a:spLocks noChangeArrowheads="1"/>
          </p:cNvSpPr>
          <p:nvPr/>
        </p:nvSpPr>
        <p:spPr bwMode="auto">
          <a:xfrm>
            <a:off x="6328698" y="3159946"/>
            <a:ext cx="847457" cy="3259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87" name="Text Box 91"/>
          <p:cNvSpPr txBox="1">
            <a:spLocks noChangeArrowheads="1"/>
          </p:cNvSpPr>
          <p:nvPr/>
        </p:nvSpPr>
        <p:spPr bwMode="auto">
          <a:xfrm>
            <a:off x="6329363" y="3140075"/>
            <a:ext cx="84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¿A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LTOS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?</a:t>
            </a:r>
            <a:endParaRPr lang="es-E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8" name="87 Flecha izquierda"/>
          <p:cNvSpPr/>
          <p:nvPr/>
        </p:nvSpPr>
        <p:spPr>
          <a:xfrm rot="12945530">
            <a:off x="871129" y="5713890"/>
            <a:ext cx="738429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89" name="Rectangle 92"/>
          <p:cNvSpPr>
            <a:spLocks noChangeArrowheads="1"/>
          </p:cNvSpPr>
          <p:nvPr/>
        </p:nvSpPr>
        <p:spPr bwMode="auto">
          <a:xfrm>
            <a:off x="211072" y="5364411"/>
            <a:ext cx="1211500" cy="3259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90" name="Text Box 91"/>
          <p:cNvSpPr txBox="1">
            <a:spLocks noChangeArrowheads="1"/>
          </p:cNvSpPr>
          <p:nvPr/>
        </p:nvSpPr>
        <p:spPr bwMode="auto">
          <a:xfrm>
            <a:off x="0" y="5343525"/>
            <a:ext cx="1606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¿A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DHESIÓN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?</a:t>
            </a:r>
            <a:endParaRPr lang="es-E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1" name="90 Flecha izquierda"/>
          <p:cNvSpPr/>
          <p:nvPr/>
        </p:nvSpPr>
        <p:spPr>
          <a:xfrm rot="18320023">
            <a:off x="3807742" y="4850225"/>
            <a:ext cx="738429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92" name="Rectangle 92"/>
          <p:cNvSpPr>
            <a:spLocks noChangeArrowheads="1"/>
          </p:cNvSpPr>
          <p:nvPr/>
        </p:nvSpPr>
        <p:spPr bwMode="auto">
          <a:xfrm>
            <a:off x="3576048" y="4281890"/>
            <a:ext cx="1417600" cy="5338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93" name="Text Box 91"/>
          <p:cNvSpPr txBox="1">
            <a:spLocks noChangeArrowheads="1"/>
          </p:cNvSpPr>
          <p:nvPr/>
        </p:nvSpPr>
        <p:spPr bwMode="auto">
          <a:xfrm>
            <a:off x="3484563" y="4262438"/>
            <a:ext cx="16065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Títulos bajos:  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¿I</a:t>
            </a:r>
            <a:r>
              <a:rPr lang="es-ES_tradnl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NTENSIFICAR</a:t>
            </a:r>
            <a:r>
              <a:rPr lang="es-ES_tradnl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?</a:t>
            </a:r>
            <a:endParaRPr lang="es-E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4" name="93 Flecha izquierda"/>
          <p:cNvSpPr/>
          <p:nvPr/>
        </p:nvSpPr>
        <p:spPr>
          <a:xfrm rot="1188140">
            <a:off x="4035475" y="5608370"/>
            <a:ext cx="1145421" cy="163889"/>
          </a:xfrm>
          <a:prstGeom prst="leftArrow">
            <a:avLst>
              <a:gd name="adj1" fmla="val 7119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95" name="Rectangle 92"/>
          <p:cNvSpPr>
            <a:spLocks noChangeArrowheads="1"/>
          </p:cNvSpPr>
          <p:nvPr/>
        </p:nvSpPr>
        <p:spPr bwMode="auto">
          <a:xfrm>
            <a:off x="5005911" y="5796378"/>
            <a:ext cx="1606302" cy="3259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96" name="Text Box 91"/>
          <p:cNvSpPr txBox="1">
            <a:spLocks noChangeArrowheads="1"/>
          </p:cNvSpPr>
          <p:nvPr/>
        </p:nvSpPr>
        <p:spPr bwMode="auto">
          <a:xfrm>
            <a:off x="4986338" y="5805488"/>
            <a:ext cx="1606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 no detectables</a:t>
            </a:r>
            <a:endParaRPr lang="es-ES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  <p:bldP spid="87" grpId="0"/>
      <p:bldP spid="90" grpId="0"/>
      <p:bldP spid="93" grpId="0"/>
      <p:bldP spid="9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r="2799"/>
          <a:stretch/>
        </p:blipFill>
        <p:spPr bwMode="auto">
          <a:xfrm rot="360000">
            <a:off x="1483924" y="2779869"/>
            <a:ext cx="6024318" cy="3533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63" y="1172337"/>
            <a:ext cx="7058025" cy="1733550"/>
          </a:xfrm>
          <a:prstGeom prst="rect">
            <a:avLst/>
          </a:prstGeom>
          <a:noFill/>
          <a:ln>
            <a:noFill/>
          </a:ln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 Imagen" descr="Pérdida de respuesta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14" y="223362"/>
            <a:ext cx="41402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826070" y="664683"/>
            <a:ext cx="5657087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¿T</a:t>
            </a:r>
            <a:r>
              <a:rPr lang="es-ES" sz="3200" b="1" cap="all" baseline="30000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TO</a:t>
            </a:r>
            <a:r>
              <a:rPr lang="es-ES" sz="32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E</a:t>
            </a:r>
            <a:r>
              <a:rPr lang="es-ES" sz="24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MPÍRICO</a:t>
            </a:r>
            <a:r>
              <a:rPr lang="es-ES" sz="32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i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VS</a:t>
            </a:r>
            <a:r>
              <a:rPr lang="es-ES" sz="32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N</a:t>
            </a:r>
            <a:r>
              <a:rPr lang="es-ES" sz="24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 smtClean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sz="1400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2" name="1 CuadroTexto"/>
          <p:cNvSpPr txBox="1"/>
          <p:nvPr/>
        </p:nvSpPr>
        <p:spPr>
          <a:xfrm>
            <a:off x="3623792" y="1900612"/>
            <a:ext cx="1744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es-ES" dirty="0" smtClean="0"/>
              <a:t>N=104  </a:t>
            </a:r>
            <a:r>
              <a:rPr lang="es-ES" b="0" i="1" dirty="0" smtClean="0"/>
              <a:t>Retrospectivo</a:t>
            </a:r>
            <a:endParaRPr lang="es-ES" b="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111888" y="1097277"/>
            <a:ext cx="2988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es-ES" sz="1600" dirty="0" smtClean="0"/>
              <a:t>P</a:t>
            </a:r>
            <a:r>
              <a:rPr lang="es-ES" dirty="0" smtClean="0"/>
              <a:t>ÉRDIDA DE </a:t>
            </a:r>
            <a:r>
              <a:rPr lang="es-ES" sz="1600" dirty="0" smtClean="0"/>
              <a:t>R</a:t>
            </a:r>
            <a:r>
              <a:rPr lang="es-ES" dirty="0" smtClean="0"/>
              <a:t>ESPUESTA CON </a:t>
            </a:r>
            <a:r>
              <a:rPr lang="es-ES" sz="1600" dirty="0" smtClean="0"/>
              <a:t>ADA</a:t>
            </a:r>
            <a:endParaRPr lang="es-ES" sz="1600" b="0" i="1" dirty="0"/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5157720" y="6621021"/>
            <a:ext cx="388599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dirty="0" err="1">
                <a:solidFill>
                  <a:srgbClr val="CCFFCC"/>
                </a:solidFill>
                <a:latin typeface="Century Gothic" pitchFamily="34" charset="0"/>
              </a:rPr>
              <a:t>Restellini</a:t>
            </a: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es-ES_tradnl" sz="1100" b="1" dirty="0" smtClean="0">
                <a:solidFill>
                  <a:srgbClr val="CCFFCC"/>
                </a:solidFill>
                <a:latin typeface="Century Gothic" pitchFamily="34" charset="0"/>
              </a:rPr>
              <a:t>S et </a:t>
            </a:r>
            <a:r>
              <a:rPr lang="es-ES_tradnl" sz="1100" b="1" dirty="0">
                <a:solidFill>
                  <a:srgbClr val="CCFFCC"/>
                </a:solidFill>
                <a:latin typeface="Century Gothic" pitchFamily="34" charset="0"/>
              </a:rPr>
              <a:t>al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Inflamm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Bowel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Dis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. 2018. 10.1093/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ibd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/izy044</a:t>
            </a:r>
          </a:p>
        </p:txBody>
      </p:sp>
    </p:spTree>
    <p:extLst>
      <p:ext uri="{BB962C8B-B14F-4D97-AF65-F5344CB8AC3E}">
        <p14:creationId xmlns:p14="http://schemas.microsoft.com/office/powerpoint/2010/main" val="319121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16387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24075" y="188913"/>
            <a:ext cx="51546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Rectángulo"/>
          <p:cNvSpPr/>
          <p:nvPr/>
        </p:nvSpPr>
        <p:spPr>
          <a:xfrm>
            <a:off x="1473261" y="548680"/>
            <a:ext cx="6552728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  <a:latin typeface="Calibri"/>
                <a:ea typeface="+mn-ea"/>
              </a:rPr>
              <a:t>V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  <a:latin typeface="Calibri"/>
                <a:ea typeface="+mn-ea"/>
              </a:rPr>
              <a:t>ARIABILIDAD DE 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  <a:latin typeface="Calibri"/>
                <a:ea typeface="+mn-ea"/>
              </a:rPr>
              <a:t>I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  <a:latin typeface="Calibri"/>
                <a:ea typeface="+mn-ea"/>
              </a:rPr>
              <a:t>NTERPRETACIÓN</a:t>
            </a:r>
            <a:endParaRPr lang="es-ES" sz="3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Calibri"/>
              <a:ea typeface="+mn-ea"/>
            </a:endParaRP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133732" y="1454131"/>
            <a:ext cx="2808312" cy="4896544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3147485" y="1452935"/>
            <a:ext cx="2808312" cy="48965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6085703" y="1452935"/>
            <a:ext cx="2883847" cy="489654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4986338" y="6494463"/>
            <a:ext cx="4056062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defTabSz="914400" eaLnBrk="0" fontAlgn="auto" hangingPunct="0">
              <a:lnSpc>
                <a:spcPts val="900"/>
              </a:lnSpc>
              <a:spcBef>
                <a:spcPct val="50000"/>
              </a:spcBef>
              <a:spcAft>
                <a:spcPts val="0"/>
              </a:spcAft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  <a:ea typeface="+mn-ea"/>
              </a:rPr>
              <a:t>Szeto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  <a:ea typeface="+mn-ea"/>
              </a:rPr>
              <a:t> W 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  <a:ea typeface="+mn-ea"/>
              </a:rPr>
              <a:t>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  <a:ea typeface="+mn-ea"/>
              </a:rPr>
              <a:t>Gastroenterology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  <a:ea typeface="+mn-ea"/>
              </a:rPr>
              <a:t> 2017;152:S394-5  </a:t>
            </a:r>
            <a:r>
              <a:rPr lang="es-ES_tradnl" sz="1200" b="1" i="1" dirty="0">
                <a:solidFill>
                  <a:srgbClr val="CCFFCC"/>
                </a:solidFill>
                <a:latin typeface="Times New Roman" pitchFamily="18" charset="0"/>
                <a:ea typeface="+mn-ea"/>
              </a:rPr>
              <a:t>DDW 2017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78578" y="1956992"/>
            <a:ext cx="2482659" cy="864095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5438" y="2028825"/>
            <a:ext cx="2579687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Varón de 38 años con E. Crohn de colon con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pérdida de respuesta 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a IFX.  Pancreatitis con AZA previa.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310310" y="1956992"/>
            <a:ext cx="2482659" cy="864095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324064" y="1956992"/>
            <a:ext cx="2482659" cy="93610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6373" y="1452935"/>
            <a:ext cx="1663029" cy="43204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defTabSz="914400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C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ASO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 1</a:t>
            </a:r>
            <a:endParaRPr lang="es-ES" sz="8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  <a:ea typeface="+mn-ea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720126" y="1452935"/>
            <a:ext cx="1663029" cy="43204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defTabSz="914400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C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ASO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 2</a:t>
            </a:r>
            <a:endParaRPr lang="es-ES" sz="8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  <a:ea typeface="+mn-ea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820555" y="1452935"/>
            <a:ext cx="1663029" cy="43204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defTabSz="914400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C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ASO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  <a:ea typeface="+mn-ea"/>
              </a:rPr>
              <a:t> 3</a:t>
            </a:r>
            <a:endParaRPr lang="es-ES" sz="8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  <a:ea typeface="+mn-ea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98391" y="2984664"/>
            <a:ext cx="2229393" cy="344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IFX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: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1,3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µg/ml  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Ac: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26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UI/ml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3445983" y="2984663"/>
            <a:ext cx="2211311" cy="3744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ADA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: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2,8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µg/ml  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Ac: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1 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UI/ml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3300413" y="2011363"/>
            <a:ext cx="2646362" cy="7461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Varón de 19 años con CU </a:t>
            </a:r>
            <a:r>
              <a:rPr lang="es-ES_tradnl" sz="1200" i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izda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en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remisión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clínica con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actividad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moderada persistente en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endoscopia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.  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6302375" y="1928813"/>
            <a:ext cx="2528888" cy="963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0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Varón de 44 años con ingreso por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CU grave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(PCR 48) </a:t>
            </a:r>
            <a:r>
              <a:rPr lang="es-ES_tradnl" sz="1200" i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corticor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-resistente. A los 3 días tras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IFX 10 mg/kg 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sigue </a:t>
            </a:r>
            <a:r>
              <a:rPr lang="es-ES_tradnl" sz="1200" b="1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igual</a:t>
            </a:r>
            <a:r>
              <a:rPr lang="es-ES_tradnl" sz="1200" i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n-ea"/>
                <a:sym typeface="Symbol" pitchFamily="18" charset="2"/>
              </a:rPr>
              <a:t> (PCR 38). 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6361554" y="2984664"/>
            <a:ext cx="2341603" cy="3744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IFX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: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12,1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µg/ml  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Ac: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 </a:t>
            </a:r>
            <a:r>
              <a:rPr lang="es-ES_tradnl" sz="14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&lt;3 </a:t>
            </a:r>
            <a:r>
              <a:rPr lang="es-ES_tradnl" sz="120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sym typeface="Symbol" pitchFamily="18" charset="2"/>
              </a:rPr>
              <a:t>UI/ml</a:t>
            </a:r>
          </a:p>
        </p:txBody>
      </p:sp>
      <p:graphicFrame>
        <p:nvGraphicFramePr>
          <p:cNvPr id="26" name="2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298923"/>
              </p:ext>
            </p:extLst>
          </p:nvPr>
        </p:nvGraphicFramePr>
        <p:xfrm>
          <a:off x="20638" y="3275013"/>
          <a:ext cx="2884487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2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5809758"/>
              </p:ext>
            </p:extLst>
          </p:nvPr>
        </p:nvGraphicFramePr>
        <p:xfrm>
          <a:off x="3070225" y="3311525"/>
          <a:ext cx="2882900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2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180891"/>
              </p:ext>
            </p:extLst>
          </p:nvPr>
        </p:nvGraphicFramePr>
        <p:xfrm>
          <a:off x="6085703" y="3306763"/>
          <a:ext cx="2883671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20 CuadroTexto"/>
          <p:cNvSpPr txBox="1"/>
          <p:nvPr/>
        </p:nvSpPr>
        <p:spPr>
          <a:xfrm>
            <a:off x="133350" y="6372225"/>
            <a:ext cx="222885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i="1" dirty="0">
                <a:solidFill>
                  <a:prstClr val="white"/>
                </a:solidFill>
                <a:latin typeface="Cambria" pitchFamily="18" charset="0"/>
                <a:ea typeface="+mn-ea"/>
              </a:rPr>
              <a:t>* Solo respuestas de expertos en EII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Pentágono"/>
          <p:cNvSpPr/>
          <p:nvPr/>
        </p:nvSpPr>
        <p:spPr>
          <a:xfrm rot="5400000">
            <a:off x="3952083" y="4520834"/>
            <a:ext cx="775125" cy="443137"/>
          </a:xfrm>
          <a:prstGeom prst="homePlate">
            <a:avLst>
              <a:gd name="adj" fmla="val 6196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Pentágono"/>
          <p:cNvSpPr/>
          <p:nvPr/>
        </p:nvSpPr>
        <p:spPr>
          <a:xfrm rot="5400000">
            <a:off x="3952083" y="3649449"/>
            <a:ext cx="775125" cy="443137"/>
          </a:xfrm>
          <a:prstGeom prst="homePlate">
            <a:avLst>
              <a:gd name="adj" fmla="val 6056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Pentágono"/>
          <p:cNvSpPr/>
          <p:nvPr/>
        </p:nvSpPr>
        <p:spPr>
          <a:xfrm rot="5400000">
            <a:off x="3897485" y="2762053"/>
            <a:ext cx="884321" cy="443137"/>
          </a:xfrm>
          <a:prstGeom prst="homePlate">
            <a:avLst>
              <a:gd name="adj" fmla="val 522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Pentágono"/>
          <p:cNvSpPr/>
          <p:nvPr/>
        </p:nvSpPr>
        <p:spPr>
          <a:xfrm rot="5400000">
            <a:off x="3897485" y="1807424"/>
            <a:ext cx="884321" cy="497861"/>
          </a:xfrm>
          <a:prstGeom prst="homePlate">
            <a:avLst>
              <a:gd name="adj" fmla="val 522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1512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6 Rectángulo"/>
          <p:cNvSpPr/>
          <p:nvPr/>
        </p:nvSpPr>
        <p:spPr>
          <a:xfrm>
            <a:off x="2053318" y="66806"/>
            <a:ext cx="477617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C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ASO 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3</a:t>
            </a: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</a:t>
            </a:r>
            <a:endParaRPr lang="es-ES" sz="4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  <a:latin typeface="+mn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03063" y="2283787"/>
            <a:ext cx="2092525" cy="2818377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40979" name="Picture 42" descr="IDColon c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3"/>
          <a:stretch>
            <a:fillRect/>
          </a:stretch>
        </p:blipFill>
        <p:spPr bwMode="auto">
          <a:xfrm>
            <a:off x="947738" y="3022600"/>
            <a:ext cx="15049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0" name="9 CuadroTexto"/>
          <p:cNvSpPr txBox="1">
            <a:spLocks noChangeArrowheads="1"/>
          </p:cNvSpPr>
          <p:nvPr/>
        </p:nvSpPr>
        <p:spPr bwMode="auto">
          <a:xfrm>
            <a:off x="733325" y="2598867"/>
            <a:ext cx="203200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s-ES" dirty="0">
                <a:solidFill>
                  <a:srgbClr val="FFFFFF"/>
                </a:solidFill>
                <a:latin typeface="Century Gothic" pitchFamily="34" charset="0"/>
              </a:rPr>
              <a:t> ♂ </a:t>
            </a:r>
            <a:r>
              <a:rPr lang="es-ES" sz="1400" dirty="0">
                <a:solidFill>
                  <a:srgbClr val="FFFFFF"/>
                </a:solidFill>
                <a:latin typeface="Century Gothic" pitchFamily="34" charset="0"/>
              </a:rPr>
              <a:t>41 años  85 Kg</a:t>
            </a:r>
          </a:p>
        </p:txBody>
      </p:sp>
      <p:sp>
        <p:nvSpPr>
          <p:cNvPr id="12" name="11 Forma libre"/>
          <p:cNvSpPr/>
          <p:nvPr/>
        </p:nvSpPr>
        <p:spPr>
          <a:xfrm rot="16784262" flipV="1">
            <a:off x="1295400" y="3694113"/>
            <a:ext cx="346075" cy="485775"/>
          </a:xfrm>
          <a:custGeom>
            <a:avLst/>
            <a:gdLst>
              <a:gd name="connsiteX0" fmla="*/ 73070 w 521856"/>
              <a:gd name="connsiteY0" fmla="*/ 549762 h 549762"/>
              <a:gd name="connsiteX1" fmla="*/ 134778 w 521856"/>
              <a:gd name="connsiteY1" fmla="*/ 532933 h 549762"/>
              <a:gd name="connsiteX2" fmla="*/ 145998 w 521856"/>
              <a:gd name="connsiteY2" fmla="*/ 510493 h 549762"/>
              <a:gd name="connsiteX3" fmla="*/ 202096 w 521856"/>
              <a:gd name="connsiteY3" fmla="*/ 510493 h 549762"/>
              <a:gd name="connsiteX4" fmla="*/ 241365 w 521856"/>
              <a:gd name="connsiteY4" fmla="*/ 482444 h 549762"/>
              <a:gd name="connsiteX5" fmla="*/ 308683 w 521856"/>
              <a:gd name="connsiteY5" fmla="*/ 460005 h 549762"/>
              <a:gd name="connsiteX6" fmla="*/ 347951 w 521856"/>
              <a:gd name="connsiteY6" fmla="*/ 420736 h 549762"/>
              <a:gd name="connsiteX7" fmla="*/ 376000 w 521856"/>
              <a:gd name="connsiteY7" fmla="*/ 387077 h 549762"/>
              <a:gd name="connsiteX8" fmla="*/ 432099 w 521856"/>
              <a:gd name="connsiteY8" fmla="*/ 330979 h 549762"/>
              <a:gd name="connsiteX9" fmla="*/ 437708 w 521856"/>
              <a:gd name="connsiteY9" fmla="*/ 280491 h 549762"/>
              <a:gd name="connsiteX10" fmla="*/ 460148 w 521856"/>
              <a:gd name="connsiteY10" fmla="*/ 235612 h 549762"/>
              <a:gd name="connsiteX11" fmla="*/ 493807 w 521856"/>
              <a:gd name="connsiteY11" fmla="*/ 196344 h 549762"/>
              <a:gd name="connsiteX12" fmla="*/ 510636 w 521856"/>
              <a:gd name="connsiteY12" fmla="*/ 134636 h 549762"/>
              <a:gd name="connsiteX13" fmla="*/ 521856 w 521856"/>
              <a:gd name="connsiteY13" fmla="*/ 84147 h 549762"/>
              <a:gd name="connsiteX14" fmla="*/ 460148 w 521856"/>
              <a:gd name="connsiteY14" fmla="*/ 0 h 549762"/>
              <a:gd name="connsiteX15" fmla="*/ 398440 w 521856"/>
              <a:gd name="connsiteY15" fmla="*/ 0 h 549762"/>
              <a:gd name="connsiteX16" fmla="*/ 308683 w 521856"/>
              <a:gd name="connsiteY16" fmla="*/ 0 h 549762"/>
              <a:gd name="connsiteX17" fmla="*/ 275024 w 521856"/>
              <a:gd name="connsiteY17" fmla="*/ 28049 h 549762"/>
              <a:gd name="connsiteX18" fmla="*/ 280634 w 521856"/>
              <a:gd name="connsiteY18" fmla="*/ 61708 h 549762"/>
              <a:gd name="connsiteX19" fmla="*/ 263804 w 521856"/>
              <a:gd name="connsiteY19" fmla="*/ 95367 h 549762"/>
              <a:gd name="connsiteX20" fmla="*/ 258194 w 521856"/>
              <a:gd name="connsiteY20" fmla="*/ 134636 h 549762"/>
              <a:gd name="connsiteX21" fmla="*/ 235755 w 521856"/>
              <a:gd name="connsiteY21" fmla="*/ 168295 h 549762"/>
              <a:gd name="connsiteX22" fmla="*/ 213316 w 521856"/>
              <a:gd name="connsiteY22" fmla="*/ 201954 h 549762"/>
              <a:gd name="connsiteX23" fmla="*/ 196486 w 521856"/>
              <a:gd name="connsiteY23" fmla="*/ 213173 h 549762"/>
              <a:gd name="connsiteX24" fmla="*/ 174047 w 521856"/>
              <a:gd name="connsiteY24" fmla="*/ 263662 h 549762"/>
              <a:gd name="connsiteX25" fmla="*/ 145998 w 521856"/>
              <a:gd name="connsiteY25" fmla="*/ 274881 h 549762"/>
              <a:gd name="connsiteX26" fmla="*/ 117949 w 521856"/>
              <a:gd name="connsiteY26" fmla="*/ 274881 h 549762"/>
              <a:gd name="connsiteX27" fmla="*/ 89900 w 521856"/>
              <a:gd name="connsiteY27" fmla="*/ 291711 h 549762"/>
              <a:gd name="connsiteX28" fmla="*/ 33802 w 521856"/>
              <a:gd name="connsiteY28" fmla="*/ 297320 h 549762"/>
              <a:gd name="connsiteX29" fmla="*/ 5753 w 521856"/>
              <a:gd name="connsiteY29" fmla="*/ 286101 h 549762"/>
              <a:gd name="connsiteX30" fmla="*/ 143 w 521856"/>
              <a:gd name="connsiteY30" fmla="*/ 364638 h 549762"/>
              <a:gd name="connsiteX31" fmla="*/ 73070 w 521856"/>
              <a:gd name="connsiteY31" fmla="*/ 549762 h 549762"/>
              <a:gd name="connsiteX0" fmla="*/ 0 w 608719"/>
              <a:gd name="connsiteY0" fmla="*/ 567146 h 567146"/>
              <a:gd name="connsiteX1" fmla="*/ 221641 w 608719"/>
              <a:gd name="connsiteY1" fmla="*/ 532933 h 567146"/>
              <a:gd name="connsiteX2" fmla="*/ 232861 w 608719"/>
              <a:gd name="connsiteY2" fmla="*/ 510493 h 567146"/>
              <a:gd name="connsiteX3" fmla="*/ 288959 w 608719"/>
              <a:gd name="connsiteY3" fmla="*/ 510493 h 567146"/>
              <a:gd name="connsiteX4" fmla="*/ 328228 w 608719"/>
              <a:gd name="connsiteY4" fmla="*/ 482444 h 567146"/>
              <a:gd name="connsiteX5" fmla="*/ 395546 w 608719"/>
              <a:gd name="connsiteY5" fmla="*/ 460005 h 567146"/>
              <a:gd name="connsiteX6" fmla="*/ 434814 w 608719"/>
              <a:gd name="connsiteY6" fmla="*/ 420736 h 567146"/>
              <a:gd name="connsiteX7" fmla="*/ 462863 w 608719"/>
              <a:gd name="connsiteY7" fmla="*/ 387077 h 567146"/>
              <a:gd name="connsiteX8" fmla="*/ 518962 w 608719"/>
              <a:gd name="connsiteY8" fmla="*/ 330979 h 567146"/>
              <a:gd name="connsiteX9" fmla="*/ 524571 w 608719"/>
              <a:gd name="connsiteY9" fmla="*/ 280491 h 567146"/>
              <a:gd name="connsiteX10" fmla="*/ 547011 w 608719"/>
              <a:gd name="connsiteY10" fmla="*/ 235612 h 567146"/>
              <a:gd name="connsiteX11" fmla="*/ 580670 w 608719"/>
              <a:gd name="connsiteY11" fmla="*/ 196344 h 567146"/>
              <a:gd name="connsiteX12" fmla="*/ 597499 w 608719"/>
              <a:gd name="connsiteY12" fmla="*/ 134636 h 567146"/>
              <a:gd name="connsiteX13" fmla="*/ 608719 w 608719"/>
              <a:gd name="connsiteY13" fmla="*/ 84147 h 567146"/>
              <a:gd name="connsiteX14" fmla="*/ 547011 w 608719"/>
              <a:gd name="connsiteY14" fmla="*/ 0 h 567146"/>
              <a:gd name="connsiteX15" fmla="*/ 485303 w 608719"/>
              <a:gd name="connsiteY15" fmla="*/ 0 h 567146"/>
              <a:gd name="connsiteX16" fmla="*/ 395546 w 608719"/>
              <a:gd name="connsiteY16" fmla="*/ 0 h 567146"/>
              <a:gd name="connsiteX17" fmla="*/ 361887 w 608719"/>
              <a:gd name="connsiteY17" fmla="*/ 28049 h 567146"/>
              <a:gd name="connsiteX18" fmla="*/ 367497 w 608719"/>
              <a:gd name="connsiteY18" fmla="*/ 61708 h 567146"/>
              <a:gd name="connsiteX19" fmla="*/ 350667 w 608719"/>
              <a:gd name="connsiteY19" fmla="*/ 95367 h 567146"/>
              <a:gd name="connsiteX20" fmla="*/ 345057 w 608719"/>
              <a:gd name="connsiteY20" fmla="*/ 134636 h 567146"/>
              <a:gd name="connsiteX21" fmla="*/ 322618 w 608719"/>
              <a:gd name="connsiteY21" fmla="*/ 168295 h 567146"/>
              <a:gd name="connsiteX22" fmla="*/ 300179 w 608719"/>
              <a:gd name="connsiteY22" fmla="*/ 201954 h 567146"/>
              <a:gd name="connsiteX23" fmla="*/ 283349 w 608719"/>
              <a:gd name="connsiteY23" fmla="*/ 213173 h 567146"/>
              <a:gd name="connsiteX24" fmla="*/ 260910 w 608719"/>
              <a:gd name="connsiteY24" fmla="*/ 263662 h 567146"/>
              <a:gd name="connsiteX25" fmla="*/ 232861 w 608719"/>
              <a:gd name="connsiteY25" fmla="*/ 274881 h 567146"/>
              <a:gd name="connsiteX26" fmla="*/ 204812 w 608719"/>
              <a:gd name="connsiteY26" fmla="*/ 274881 h 567146"/>
              <a:gd name="connsiteX27" fmla="*/ 176763 w 608719"/>
              <a:gd name="connsiteY27" fmla="*/ 291711 h 567146"/>
              <a:gd name="connsiteX28" fmla="*/ 120665 w 608719"/>
              <a:gd name="connsiteY28" fmla="*/ 297320 h 567146"/>
              <a:gd name="connsiteX29" fmla="*/ 92616 w 608719"/>
              <a:gd name="connsiteY29" fmla="*/ 286101 h 567146"/>
              <a:gd name="connsiteX30" fmla="*/ 87006 w 608719"/>
              <a:gd name="connsiteY30" fmla="*/ 364638 h 567146"/>
              <a:gd name="connsiteX31" fmla="*/ 0 w 608719"/>
              <a:gd name="connsiteY31" fmla="*/ 567146 h 567146"/>
              <a:gd name="connsiteX0" fmla="*/ 0 w 636533"/>
              <a:gd name="connsiteY0" fmla="*/ 539332 h 539332"/>
              <a:gd name="connsiteX1" fmla="*/ 249455 w 636533"/>
              <a:gd name="connsiteY1" fmla="*/ 532933 h 539332"/>
              <a:gd name="connsiteX2" fmla="*/ 260675 w 636533"/>
              <a:gd name="connsiteY2" fmla="*/ 510493 h 539332"/>
              <a:gd name="connsiteX3" fmla="*/ 316773 w 636533"/>
              <a:gd name="connsiteY3" fmla="*/ 510493 h 539332"/>
              <a:gd name="connsiteX4" fmla="*/ 356042 w 636533"/>
              <a:gd name="connsiteY4" fmla="*/ 482444 h 539332"/>
              <a:gd name="connsiteX5" fmla="*/ 423360 w 636533"/>
              <a:gd name="connsiteY5" fmla="*/ 460005 h 539332"/>
              <a:gd name="connsiteX6" fmla="*/ 462628 w 636533"/>
              <a:gd name="connsiteY6" fmla="*/ 420736 h 539332"/>
              <a:gd name="connsiteX7" fmla="*/ 490677 w 636533"/>
              <a:gd name="connsiteY7" fmla="*/ 387077 h 539332"/>
              <a:gd name="connsiteX8" fmla="*/ 546776 w 636533"/>
              <a:gd name="connsiteY8" fmla="*/ 330979 h 539332"/>
              <a:gd name="connsiteX9" fmla="*/ 552385 w 636533"/>
              <a:gd name="connsiteY9" fmla="*/ 280491 h 539332"/>
              <a:gd name="connsiteX10" fmla="*/ 574825 w 636533"/>
              <a:gd name="connsiteY10" fmla="*/ 235612 h 539332"/>
              <a:gd name="connsiteX11" fmla="*/ 608484 w 636533"/>
              <a:gd name="connsiteY11" fmla="*/ 196344 h 539332"/>
              <a:gd name="connsiteX12" fmla="*/ 625313 w 636533"/>
              <a:gd name="connsiteY12" fmla="*/ 134636 h 539332"/>
              <a:gd name="connsiteX13" fmla="*/ 636533 w 636533"/>
              <a:gd name="connsiteY13" fmla="*/ 84147 h 539332"/>
              <a:gd name="connsiteX14" fmla="*/ 574825 w 636533"/>
              <a:gd name="connsiteY14" fmla="*/ 0 h 539332"/>
              <a:gd name="connsiteX15" fmla="*/ 513117 w 636533"/>
              <a:gd name="connsiteY15" fmla="*/ 0 h 539332"/>
              <a:gd name="connsiteX16" fmla="*/ 423360 w 636533"/>
              <a:gd name="connsiteY16" fmla="*/ 0 h 539332"/>
              <a:gd name="connsiteX17" fmla="*/ 389701 w 636533"/>
              <a:gd name="connsiteY17" fmla="*/ 28049 h 539332"/>
              <a:gd name="connsiteX18" fmla="*/ 395311 w 636533"/>
              <a:gd name="connsiteY18" fmla="*/ 61708 h 539332"/>
              <a:gd name="connsiteX19" fmla="*/ 378481 w 636533"/>
              <a:gd name="connsiteY19" fmla="*/ 95367 h 539332"/>
              <a:gd name="connsiteX20" fmla="*/ 372871 w 636533"/>
              <a:gd name="connsiteY20" fmla="*/ 134636 h 539332"/>
              <a:gd name="connsiteX21" fmla="*/ 350432 w 636533"/>
              <a:gd name="connsiteY21" fmla="*/ 168295 h 539332"/>
              <a:gd name="connsiteX22" fmla="*/ 327993 w 636533"/>
              <a:gd name="connsiteY22" fmla="*/ 201954 h 539332"/>
              <a:gd name="connsiteX23" fmla="*/ 311163 w 636533"/>
              <a:gd name="connsiteY23" fmla="*/ 213173 h 539332"/>
              <a:gd name="connsiteX24" fmla="*/ 288724 w 636533"/>
              <a:gd name="connsiteY24" fmla="*/ 263662 h 539332"/>
              <a:gd name="connsiteX25" fmla="*/ 260675 w 636533"/>
              <a:gd name="connsiteY25" fmla="*/ 274881 h 539332"/>
              <a:gd name="connsiteX26" fmla="*/ 232626 w 636533"/>
              <a:gd name="connsiteY26" fmla="*/ 274881 h 539332"/>
              <a:gd name="connsiteX27" fmla="*/ 204577 w 636533"/>
              <a:gd name="connsiteY27" fmla="*/ 291711 h 539332"/>
              <a:gd name="connsiteX28" fmla="*/ 148479 w 636533"/>
              <a:gd name="connsiteY28" fmla="*/ 297320 h 539332"/>
              <a:gd name="connsiteX29" fmla="*/ 120430 w 636533"/>
              <a:gd name="connsiteY29" fmla="*/ 286101 h 539332"/>
              <a:gd name="connsiteX30" fmla="*/ 114820 w 636533"/>
              <a:gd name="connsiteY30" fmla="*/ 364638 h 539332"/>
              <a:gd name="connsiteX31" fmla="*/ 0 w 636533"/>
              <a:gd name="connsiteY31" fmla="*/ 539332 h 539332"/>
              <a:gd name="connsiteX0" fmla="*/ 0 w 636533"/>
              <a:gd name="connsiteY0" fmla="*/ 539332 h 550317"/>
              <a:gd name="connsiteX1" fmla="*/ 186872 w 636533"/>
              <a:gd name="connsiteY1" fmla="*/ 550317 h 550317"/>
              <a:gd name="connsiteX2" fmla="*/ 260675 w 636533"/>
              <a:gd name="connsiteY2" fmla="*/ 510493 h 550317"/>
              <a:gd name="connsiteX3" fmla="*/ 316773 w 636533"/>
              <a:gd name="connsiteY3" fmla="*/ 510493 h 550317"/>
              <a:gd name="connsiteX4" fmla="*/ 356042 w 636533"/>
              <a:gd name="connsiteY4" fmla="*/ 482444 h 550317"/>
              <a:gd name="connsiteX5" fmla="*/ 423360 w 636533"/>
              <a:gd name="connsiteY5" fmla="*/ 460005 h 550317"/>
              <a:gd name="connsiteX6" fmla="*/ 462628 w 636533"/>
              <a:gd name="connsiteY6" fmla="*/ 420736 h 550317"/>
              <a:gd name="connsiteX7" fmla="*/ 490677 w 636533"/>
              <a:gd name="connsiteY7" fmla="*/ 387077 h 550317"/>
              <a:gd name="connsiteX8" fmla="*/ 546776 w 636533"/>
              <a:gd name="connsiteY8" fmla="*/ 330979 h 550317"/>
              <a:gd name="connsiteX9" fmla="*/ 552385 w 636533"/>
              <a:gd name="connsiteY9" fmla="*/ 280491 h 550317"/>
              <a:gd name="connsiteX10" fmla="*/ 574825 w 636533"/>
              <a:gd name="connsiteY10" fmla="*/ 235612 h 550317"/>
              <a:gd name="connsiteX11" fmla="*/ 608484 w 636533"/>
              <a:gd name="connsiteY11" fmla="*/ 196344 h 550317"/>
              <a:gd name="connsiteX12" fmla="*/ 625313 w 636533"/>
              <a:gd name="connsiteY12" fmla="*/ 134636 h 550317"/>
              <a:gd name="connsiteX13" fmla="*/ 636533 w 636533"/>
              <a:gd name="connsiteY13" fmla="*/ 84147 h 550317"/>
              <a:gd name="connsiteX14" fmla="*/ 574825 w 636533"/>
              <a:gd name="connsiteY14" fmla="*/ 0 h 550317"/>
              <a:gd name="connsiteX15" fmla="*/ 513117 w 636533"/>
              <a:gd name="connsiteY15" fmla="*/ 0 h 550317"/>
              <a:gd name="connsiteX16" fmla="*/ 423360 w 636533"/>
              <a:gd name="connsiteY16" fmla="*/ 0 h 550317"/>
              <a:gd name="connsiteX17" fmla="*/ 389701 w 636533"/>
              <a:gd name="connsiteY17" fmla="*/ 28049 h 550317"/>
              <a:gd name="connsiteX18" fmla="*/ 395311 w 636533"/>
              <a:gd name="connsiteY18" fmla="*/ 61708 h 550317"/>
              <a:gd name="connsiteX19" fmla="*/ 378481 w 636533"/>
              <a:gd name="connsiteY19" fmla="*/ 95367 h 550317"/>
              <a:gd name="connsiteX20" fmla="*/ 372871 w 636533"/>
              <a:gd name="connsiteY20" fmla="*/ 134636 h 550317"/>
              <a:gd name="connsiteX21" fmla="*/ 350432 w 636533"/>
              <a:gd name="connsiteY21" fmla="*/ 168295 h 550317"/>
              <a:gd name="connsiteX22" fmla="*/ 327993 w 636533"/>
              <a:gd name="connsiteY22" fmla="*/ 201954 h 550317"/>
              <a:gd name="connsiteX23" fmla="*/ 311163 w 636533"/>
              <a:gd name="connsiteY23" fmla="*/ 213173 h 550317"/>
              <a:gd name="connsiteX24" fmla="*/ 288724 w 636533"/>
              <a:gd name="connsiteY24" fmla="*/ 263662 h 550317"/>
              <a:gd name="connsiteX25" fmla="*/ 260675 w 636533"/>
              <a:gd name="connsiteY25" fmla="*/ 274881 h 550317"/>
              <a:gd name="connsiteX26" fmla="*/ 232626 w 636533"/>
              <a:gd name="connsiteY26" fmla="*/ 274881 h 550317"/>
              <a:gd name="connsiteX27" fmla="*/ 204577 w 636533"/>
              <a:gd name="connsiteY27" fmla="*/ 291711 h 550317"/>
              <a:gd name="connsiteX28" fmla="*/ 148479 w 636533"/>
              <a:gd name="connsiteY28" fmla="*/ 297320 h 550317"/>
              <a:gd name="connsiteX29" fmla="*/ 120430 w 636533"/>
              <a:gd name="connsiteY29" fmla="*/ 286101 h 550317"/>
              <a:gd name="connsiteX30" fmla="*/ 114820 w 636533"/>
              <a:gd name="connsiteY30" fmla="*/ 364638 h 550317"/>
              <a:gd name="connsiteX31" fmla="*/ 0 w 636533"/>
              <a:gd name="connsiteY31" fmla="*/ 539332 h 550317"/>
              <a:gd name="connsiteX0" fmla="*/ 0 w 636533"/>
              <a:gd name="connsiteY0" fmla="*/ 539332 h 550317"/>
              <a:gd name="connsiteX1" fmla="*/ 77097 w 636533"/>
              <a:gd name="connsiteY1" fmla="*/ 543853 h 550317"/>
              <a:gd name="connsiteX2" fmla="*/ 186872 w 636533"/>
              <a:gd name="connsiteY2" fmla="*/ 550317 h 550317"/>
              <a:gd name="connsiteX3" fmla="*/ 260675 w 636533"/>
              <a:gd name="connsiteY3" fmla="*/ 510493 h 550317"/>
              <a:gd name="connsiteX4" fmla="*/ 316773 w 636533"/>
              <a:gd name="connsiteY4" fmla="*/ 510493 h 550317"/>
              <a:gd name="connsiteX5" fmla="*/ 356042 w 636533"/>
              <a:gd name="connsiteY5" fmla="*/ 482444 h 550317"/>
              <a:gd name="connsiteX6" fmla="*/ 423360 w 636533"/>
              <a:gd name="connsiteY6" fmla="*/ 460005 h 550317"/>
              <a:gd name="connsiteX7" fmla="*/ 462628 w 636533"/>
              <a:gd name="connsiteY7" fmla="*/ 420736 h 550317"/>
              <a:gd name="connsiteX8" fmla="*/ 490677 w 636533"/>
              <a:gd name="connsiteY8" fmla="*/ 387077 h 550317"/>
              <a:gd name="connsiteX9" fmla="*/ 546776 w 636533"/>
              <a:gd name="connsiteY9" fmla="*/ 330979 h 550317"/>
              <a:gd name="connsiteX10" fmla="*/ 552385 w 636533"/>
              <a:gd name="connsiteY10" fmla="*/ 280491 h 550317"/>
              <a:gd name="connsiteX11" fmla="*/ 574825 w 636533"/>
              <a:gd name="connsiteY11" fmla="*/ 235612 h 550317"/>
              <a:gd name="connsiteX12" fmla="*/ 608484 w 636533"/>
              <a:gd name="connsiteY12" fmla="*/ 196344 h 550317"/>
              <a:gd name="connsiteX13" fmla="*/ 625313 w 636533"/>
              <a:gd name="connsiteY13" fmla="*/ 134636 h 550317"/>
              <a:gd name="connsiteX14" fmla="*/ 636533 w 636533"/>
              <a:gd name="connsiteY14" fmla="*/ 84147 h 550317"/>
              <a:gd name="connsiteX15" fmla="*/ 574825 w 636533"/>
              <a:gd name="connsiteY15" fmla="*/ 0 h 550317"/>
              <a:gd name="connsiteX16" fmla="*/ 513117 w 636533"/>
              <a:gd name="connsiteY16" fmla="*/ 0 h 550317"/>
              <a:gd name="connsiteX17" fmla="*/ 423360 w 636533"/>
              <a:gd name="connsiteY17" fmla="*/ 0 h 550317"/>
              <a:gd name="connsiteX18" fmla="*/ 389701 w 636533"/>
              <a:gd name="connsiteY18" fmla="*/ 28049 h 550317"/>
              <a:gd name="connsiteX19" fmla="*/ 395311 w 636533"/>
              <a:gd name="connsiteY19" fmla="*/ 61708 h 550317"/>
              <a:gd name="connsiteX20" fmla="*/ 378481 w 636533"/>
              <a:gd name="connsiteY20" fmla="*/ 95367 h 550317"/>
              <a:gd name="connsiteX21" fmla="*/ 372871 w 636533"/>
              <a:gd name="connsiteY21" fmla="*/ 134636 h 550317"/>
              <a:gd name="connsiteX22" fmla="*/ 350432 w 636533"/>
              <a:gd name="connsiteY22" fmla="*/ 168295 h 550317"/>
              <a:gd name="connsiteX23" fmla="*/ 327993 w 636533"/>
              <a:gd name="connsiteY23" fmla="*/ 201954 h 550317"/>
              <a:gd name="connsiteX24" fmla="*/ 311163 w 636533"/>
              <a:gd name="connsiteY24" fmla="*/ 213173 h 550317"/>
              <a:gd name="connsiteX25" fmla="*/ 288724 w 636533"/>
              <a:gd name="connsiteY25" fmla="*/ 263662 h 550317"/>
              <a:gd name="connsiteX26" fmla="*/ 260675 w 636533"/>
              <a:gd name="connsiteY26" fmla="*/ 274881 h 550317"/>
              <a:gd name="connsiteX27" fmla="*/ 232626 w 636533"/>
              <a:gd name="connsiteY27" fmla="*/ 274881 h 550317"/>
              <a:gd name="connsiteX28" fmla="*/ 204577 w 636533"/>
              <a:gd name="connsiteY28" fmla="*/ 291711 h 550317"/>
              <a:gd name="connsiteX29" fmla="*/ 148479 w 636533"/>
              <a:gd name="connsiteY29" fmla="*/ 297320 h 550317"/>
              <a:gd name="connsiteX30" fmla="*/ 120430 w 636533"/>
              <a:gd name="connsiteY30" fmla="*/ 286101 h 550317"/>
              <a:gd name="connsiteX31" fmla="*/ 114820 w 636533"/>
              <a:gd name="connsiteY31" fmla="*/ 364638 h 550317"/>
              <a:gd name="connsiteX32" fmla="*/ 0 w 636533"/>
              <a:gd name="connsiteY32" fmla="*/ 539332 h 550317"/>
              <a:gd name="connsiteX0" fmla="*/ 0 w 636533"/>
              <a:gd name="connsiteY0" fmla="*/ 539332 h 550806"/>
              <a:gd name="connsiteX1" fmla="*/ 77097 w 636533"/>
              <a:gd name="connsiteY1" fmla="*/ 543853 h 550806"/>
              <a:gd name="connsiteX2" fmla="*/ 80574 w 636533"/>
              <a:gd name="connsiteY2" fmla="*/ 550806 h 550806"/>
              <a:gd name="connsiteX3" fmla="*/ 186872 w 636533"/>
              <a:gd name="connsiteY3" fmla="*/ 550317 h 550806"/>
              <a:gd name="connsiteX4" fmla="*/ 260675 w 636533"/>
              <a:gd name="connsiteY4" fmla="*/ 510493 h 550806"/>
              <a:gd name="connsiteX5" fmla="*/ 316773 w 636533"/>
              <a:gd name="connsiteY5" fmla="*/ 510493 h 550806"/>
              <a:gd name="connsiteX6" fmla="*/ 356042 w 636533"/>
              <a:gd name="connsiteY6" fmla="*/ 482444 h 550806"/>
              <a:gd name="connsiteX7" fmla="*/ 423360 w 636533"/>
              <a:gd name="connsiteY7" fmla="*/ 460005 h 550806"/>
              <a:gd name="connsiteX8" fmla="*/ 462628 w 636533"/>
              <a:gd name="connsiteY8" fmla="*/ 420736 h 550806"/>
              <a:gd name="connsiteX9" fmla="*/ 490677 w 636533"/>
              <a:gd name="connsiteY9" fmla="*/ 387077 h 550806"/>
              <a:gd name="connsiteX10" fmla="*/ 546776 w 636533"/>
              <a:gd name="connsiteY10" fmla="*/ 330979 h 550806"/>
              <a:gd name="connsiteX11" fmla="*/ 552385 w 636533"/>
              <a:gd name="connsiteY11" fmla="*/ 280491 h 550806"/>
              <a:gd name="connsiteX12" fmla="*/ 574825 w 636533"/>
              <a:gd name="connsiteY12" fmla="*/ 235612 h 550806"/>
              <a:gd name="connsiteX13" fmla="*/ 608484 w 636533"/>
              <a:gd name="connsiteY13" fmla="*/ 196344 h 550806"/>
              <a:gd name="connsiteX14" fmla="*/ 625313 w 636533"/>
              <a:gd name="connsiteY14" fmla="*/ 134636 h 550806"/>
              <a:gd name="connsiteX15" fmla="*/ 636533 w 636533"/>
              <a:gd name="connsiteY15" fmla="*/ 84147 h 550806"/>
              <a:gd name="connsiteX16" fmla="*/ 574825 w 636533"/>
              <a:gd name="connsiteY16" fmla="*/ 0 h 550806"/>
              <a:gd name="connsiteX17" fmla="*/ 513117 w 636533"/>
              <a:gd name="connsiteY17" fmla="*/ 0 h 550806"/>
              <a:gd name="connsiteX18" fmla="*/ 423360 w 636533"/>
              <a:gd name="connsiteY18" fmla="*/ 0 h 550806"/>
              <a:gd name="connsiteX19" fmla="*/ 389701 w 636533"/>
              <a:gd name="connsiteY19" fmla="*/ 28049 h 550806"/>
              <a:gd name="connsiteX20" fmla="*/ 395311 w 636533"/>
              <a:gd name="connsiteY20" fmla="*/ 61708 h 550806"/>
              <a:gd name="connsiteX21" fmla="*/ 378481 w 636533"/>
              <a:gd name="connsiteY21" fmla="*/ 95367 h 550806"/>
              <a:gd name="connsiteX22" fmla="*/ 372871 w 636533"/>
              <a:gd name="connsiteY22" fmla="*/ 134636 h 550806"/>
              <a:gd name="connsiteX23" fmla="*/ 350432 w 636533"/>
              <a:gd name="connsiteY23" fmla="*/ 168295 h 550806"/>
              <a:gd name="connsiteX24" fmla="*/ 327993 w 636533"/>
              <a:gd name="connsiteY24" fmla="*/ 201954 h 550806"/>
              <a:gd name="connsiteX25" fmla="*/ 311163 w 636533"/>
              <a:gd name="connsiteY25" fmla="*/ 213173 h 550806"/>
              <a:gd name="connsiteX26" fmla="*/ 288724 w 636533"/>
              <a:gd name="connsiteY26" fmla="*/ 263662 h 550806"/>
              <a:gd name="connsiteX27" fmla="*/ 260675 w 636533"/>
              <a:gd name="connsiteY27" fmla="*/ 274881 h 550806"/>
              <a:gd name="connsiteX28" fmla="*/ 232626 w 636533"/>
              <a:gd name="connsiteY28" fmla="*/ 274881 h 550806"/>
              <a:gd name="connsiteX29" fmla="*/ 204577 w 636533"/>
              <a:gd name="connsiteY29" fmla="*/ 291711 h 550806"/>
              <a:gd name="connsiteX30" fmla="*/ 148479 w 636533"/>
              <a:gd name="connsiteY30" fmla="*/ 297320 h 550806"/>
              <a:gd name="connsiteX31" fmla="*/ 120430 w 636533"/>
              <a:gd name="connsiteY31" fmla="*/ 286101 h 550806"/>
              <a:gd name="connsiteX32" fmla="*/ 114820 w 636533"/>
              <a:gd name="connsiteY32" fmla="*/ 364638 h 550806"/>
              <a:gd name="connsiteX33" fmla="*/ 0 w 636533"/>
              <a:gd name="connsiteY33" fmla="*/ 539332 h 550806"/>
              <a:gd name="connsiteX0" fmla="*/ 0 w 636533"/>
              <a:gd name="connsiteY0" fmla="*/ 539332 h 550806"/>
              <a:gd name="connsiteX1" fmla="*/ 77097 w 636533"/>
              <a:gd name="connsiteY1" fmla="*/ 543853 h 550806"/>
              <a:gd name="connsiteX2" fmla="*/ 80574 w 636533"/>
              <a:gd name="connsiteY2" fmla="*/ 550806 h 550806"/>
              <a:gd name="connsiteX3" fmla="*/ 186872 w 636533"/>
              <a:gd name="connsiteY3" fmla="*/ 550317 h 550806"/>
              <a:gd name="connsiteX4" fmla="*/ 260675 w 636533"/>
              <a:gd name="connsiteY4" fmla="*/ 510493 h 550806"/>
              <a:gd name="connsiteX5" fmla="*/ 316773 w 636533"/>
              <a:gd name="connsiteY5" fmla="*/ 510493 h 550806"/>
              <a:gd name="connsiteX6" fmla="*/ 356042 w 636533"/>
              <a:gd name="connsiteY6" fmla="*/ 482444 h 550806"/>
              <a:gd name="connsiteX7" fmla="*/ 423360 w 636533"/>
              <a:gd name="connsiteY7" fmla="*/ 460005 h 550806"/>
              <a:gd name="connsiteX8" fmla="*/ 462628 w 636533"/>
              <a:gd name="connsiteY8" fmla="*/ 420736 h 550806"/>
              <a:gd name="connsiteX9" fmla="*/ 490677 w 636533"/>
              <a:gd name="connsiteY9" fmla="*/ 387077 h 550806"/>
              <a:gd name="connsiteX10" fmla="*/ 546776 w 636533"/>
              <a:gd name="connsiteY10" fmla="*/ 330979 h 550806"/>
              <a:gd name="connsiteX11" fmla="*/ 552385 w 636533"/>
              <a:gd name="connsiteY11" fmla="*/ 280491 h 550806"/>
              <a:gd name="connsiteX12" fmla="*/ 574825 w 636533"/>
              <a:gd name="connsiteY12" fmla="*/ 235612 h 550806"/>
              <a:gd name="connsiteX13" fmla="*/ 608484 w 636533"/>
              <a:gd name="connsiteY13" fmla="*/ 196344 h 550806"/>
              <a:gd name="connsiteX14" fmla="*/ 625313 w 636533"/>
              <a:gd name="connsiteY14" fmla="*/ 134636 h 550806"/>
              <a:gd name="connsiteX15" fmla="*/ 636533 w 636533"/>
              <a:gd name="connsiteY15" fmla="*/ 84147 h 550806"/>
              <a:gd name="connsiteX16" fmla="*/ 574825 w 636533"/>
              <a:gd name="connsiteY16" fmla="*/ 0 h 550806"/>
              <a:gd name="connsiteX17" fmla="*/ 513117 w 636533"/>
              <a:gd name="connsiteY17" fmla="*/ 0 h 550806"/>
              <a:gd name="connsiteX18" fmla="*/ 423360 w 636533"/>
              <a:gd name="connsiteY18" fmla="*/ 0 h 550806"/>
              <a:gd name="connsiteX19" fmla="*/ 389701 w 636533"/>
              <a:gd name="connsiteY19" fmla="*/ 28049 h 550806"/>
              <a:gd name="connsiteX20" fmla="*/ 395311 w 636533"/>
              <a:gd name="connsiteY20" fmla="*/ 61708 h 550806"/>
              <a:gd name="connsiteX21" fmla="*/ 378481 w 636533"/>
              <a:gd name="connsiteY21" fmla="*/ 95367 h 550806"/>
              <a:gd name="connsiteX22" fmla="*/ 372871 w 636533"/>
              <a:gd name="connsiteY22" fmla="*/ 134636 h 550806"/>
              <a:gd name="connsiteX23" fmla="*/ 350432 w 636533"/>
              <a:gd name="connsiteY23" fmla="*/ 168295 h 550806"/>
              <a:gd name="connsiteX24" fmla="*/ 327993 w 636533"/>
              <a:gd name="connsiteY24" fmla="*/ 201954 h 550806"/>
              <a:gd name="connsiteX25" fmla="*/ 311163 w 636533"/>
              <a:gd name="connsiteY25" fmla="*/ 213173 h 550806"/>
              <a:gd name="connsiteX26" fmla="*/ 288724 w 636533"/>
              <a:gd name="connsiteY26" fmla="*/ 263662 h 550806"/>
              <a:gd name="connsiteX27" fmla="*/ 260675 w 636533"/>
              <a:gd name="connsiteY27" fmla="*/ 274881 h 550806"/>
              <a:gd name="connsiteX28" fmla="*/ 232626 w 636533"/>
              <a:gd name="connsiteY28" fmla="*/ 274881 h 550806"/>
              <a:gd name="connsiteX29" fmla="*/ 204577 w 636533"/>
              <a:gd name="connsiteY29" fmla="*/ 291711 h 550806"/>
              <a:gd name="connsiteX30" fmla="*/ 148479 w 636533"/>
              <a:gd name="connsiteY30" fmla="*/ 297320 h 550806"/>
              <a:gd name="connsiteX31" fmla="*/ 120430 w 636533"/>
              <a:gd name="connsiteY31" fmla="*/ 286101 h 550806"/>
              <a:gd name="connsiteX32" fmla="*/ 114820 w 636533"/>
              <a:gd name="connsiteY32" fmla="*/ 364638 h 550806"/>
              <a:gd name="connsiteX33" fmla="*/ 49283 w 636533"/>
              <a:gd name="connsiteY33" fmla="*/ 463885 h 550806"/>
              <a:gd name="connsiteX34" fmla="*/ 0 w 636533"/>
              <a:gd name="connsiteY34" fmla="*/ 539332 h 550806"/>
              <a:gd name="connsiteX0" fmla="*/ 0 w 636533"/>
              <a:gd name="connsiteY0" fmla="*/ 539332 h 550806"/>
              <a:gd name="connsiteX1" fmla="*/ 77097 w 636533"/>
              <a:gd name="connsiteY1" fmla="*/ 543853 h 550806"/>
              <a:gd name="connsiteX2" fmla="*/ 80574 w 636533"/>
              <a:gd name="connsiteY2" fmla="*/ 550806 h 550806"/>
              <a:gd name="connsiteX3" fmla="*/ 186872 w 636533"/>
              <a:gd name="connsiteY3" fmla="*/ 550317 h 550806"/>
              <a:gd name="connsiteX4" fmla="*/ 260675 w 636533"/>
              <a:gd name="connsiteY4" fmla="*/ 510493 h 550806"/>
              <a:gd name="connsiteX5" fmla="*/ 316773 w 636533"/>
              <a:gd name="connsiteY5" fmla="*/ 510493 h 550806"/>
              <a:gd name="connsiteX6" fmla="*/ 356042 w 636533"/>
              <a:gd name="connsiteY6" fmla="*/ 482444 h 550806"/>
              <a:gd name="connsiteX7" fmla="*/ 423360 w 636533"/>
              <a:gd name="connsiteY7" fmla="*/ 460005 h 550806"/>
              <a:gd name="connsiteX8" fmla="*/ 462628 w 636533"/>
              <a:gd name="connsiteY8" fmla="*/ 420736 h 550806"/>
              <a:gd name="connsiteX9" fmla="*/ 490677 w 636533"/>
              <a:gd name="connsiteY9" fmla="*/ 387077 h 550806"/>
              <a:gd name="connsiteX10" fmla="*/ 546776 w 636533"/>
              <a:gd name="connsiteY10" fmla="*/ 330979 h 550806"/>
              <a:gd name="connsiteX11" fmla="*/ 552385 w 636533"/>
              <a:gd name="connsiteY11" fmla="*/ 280491 h 550806"/>
              <a:gd name="connsiteX12" fmla="*/ 574825 w 636533"/>
              <a:gd name="connsiteY12" fmla="*/ 235612 h 550806"/>
              <a:gd name="connsiteX13" fmla="*/ 608484 w 636533"/>
              <a:gd name="connsiteY13" fmla="*/ 196344 h 550806"/>
              <a:gd name="connsiteX14" fmla="*/ 625313 w 636533"/>
              <a:gd name="connsiteY14" fmla="*/ 134636 h 550806"/>
              <a:gd name="connsiteX15" fmla="*/ 636533 w 636533"/>
              <a:gd name="connsiteY15" fmla="*/ 84147 h 550806"/>
              <a:gd name="connsiteX16" fmla="*/ 574825 w 636533"/>
              <a:gd name="connsiteY16" fmla="*/ 0 h 550806"/>
              <a:gd name="connsiteX17" fmla="*/ 513117 w 636533"/>
              <a:gd name="connsiteY17" fmla="*/ 0 h 550806"/>
              <a:gd name="connsiteX18" fmla="*/ 423360 w 636533"/>
              <a:gd name="connsiteY18" fmla="*/ 0 h 550806"/>
              <a:gd name="connsiteX19" fmla="*/ 389701 w 636533"/>
              <a:gd name="connsiteY19" fmla="*/ 28049 h 550806"/>
              <a:gd name="connsiteX20" fmla="*/ 395311 w 636533"/>
              <a:gd name="connsiteY20" fmla="*/ 61708 h 550806"/>
              <a:gd name="connsiteX21" fmla="*/ 378481 w 636533"/>
              <a:gd name="connsiteY21" fmla="*/ 95367 h 550806"/>
              <a:gd name="connsiteX22" fmla="*/ 372871 w 636533"/>
              <a:gd name="connsiteY22" fmla="*/ 134636 h 550806"/>
              <a:gd name="connsiteX23" fmla="*/ 350432 w 636533"/>
              <a:gd name="connsiteY23" fmla="*/ 168295 h 550806"/>
              <a:gd name="connsiteX24" fmla="*/ 327993 w 636533"/>
              <a:gd name="connsiteY24" fmla="*/ 201954 h 550806"/>
              <a:gd name="connsiteX25" fmla="*/ 311163 w 636533"/>
              <a:gd name="connsiteY25" fmla="*/ 213173 h 550806"/>
              <a:gd name="connsiteX26" fmla="*/ 288724 w 636533"/>
              <a:gd name="connsiteY26" fmla="*/ 263662 h 550806"/>
              <a:gd name="connsiteX27" fmla="*/ 260675 w 636533"/>
              <a:gd name="connsiteY27" fmla="*/ 274881 h 550806"/>
              <a:gd name="connsiteX28" fmla="*/ 232626 w 636533"/>
              <a:gd name="connsiteY28" fmla="*/ 274881 h 550806"/>
              <a:gd name="connsiteX29" fmla="*/ 204577 w 636533"/>
              <a:gd name="connsiteY29" fmla="*/ 291711 h 550806"/>
              <a:gd name="connsiteX30" fmla="*/ 148479 w 636533"/>
              <a:gd name="connsiteY30" fmla="*/ 297320 h 550806"/>
              <a:gd name="connsiteX31" fmla="*/ 120430 w 636533"/>
              <a:gd name="connsiteY31" fmla="*/ 286101 h 550806"/>
              <a:gd name="connsiteX32" fmla="*/ 114820 w 636533"/>
              <a:gd name="connsiteY32" fmla="*/ 364638 h 550806"/>
              <a:gd name="connsiteX33" fmla="*/ 87528 w 636533"/>
              <a:gd name="connsiteY33" fmla="*/ 404780 h 550806"/>
              <a:gd name="connsiteX34" fmla="*/ 49283 w 636533"/>
              <a:gd name="connsiteY34" fmla="*/ 463885 h 550806"/>
              <a:gd name="connsiteX35" fmla="*/ 0 w 636533"/>
              <a:gd name="connsiteY35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208086 w 729799"/>
              <a:gd name="connsiteY32" fmla="*/ 364638 h 550806"/>
              <a:gd name="connsiteX33" fmla="*/ 0 w 729799"/>
              <a:gd name="connsiteY33" fmla="*/ 279615 h 550806"/>
              <a:gd name="connsiteX34" fmla="*/ 142549 w 729799"/>
              <a:gd name="connsiteY34" fmla="*/ 463885 h 550806"/>
              <a:gd name="connsiteX35" fmla="*/ 93266 w 729799"/>
              <a:gd name="connsiteY35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96829 w 729799"/>
              <a:gd name="connsiteY32" fmla="*/ 267287 h 550806"/>
              <a:gd name="connsiteX33" fmla="*/ 0 w 729799"/>
              <a:gd name="connsiteY33" fmla="*/ 279615 h 550806"/>
              <a:gd name="connsiteX34" fmla="*/ 142549 w 729799"/>
              <a:gd name="connsiteY34" fmla="*/ 463885 h 550806"/>
              <a:gd name="connsiteX35" fmla="*/ 93266 w 729799"/>
              <a:gd name="connsiteY35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52979 w 729799"/>
              <a:gd name="connsiteY32" fmla="*/ 293522 h 550806"/>
              <a:gd name="connsiteX33" fmla="*/ 96829 w 729799"/>
              <a:gd name="connsiteY33" fmla="*/ 267287 h 550806"/>
              <a:gd name="connsiteX34" fmla="*/ 0 w 729799"/>
              <a:gd name="connsiteY34" fmla="*/ 279615 h 550806"/>
              <a:gd name="connsiteX35" fmla="*/ 142549 w 729799"/>
              <a:gd name="connsiteY35" fmla="*/ 463885 h 550806"/>
              <a:gd name="connsiteX36" fmla="*/ 93266 w 729799"/>
              <a:gd name="connsiteY36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67287 h 550806"/>
              <a:gd name="connsiteX34" fmla="*/ 0 w 729799"/>
              <a:gd name="connsiteY34" fmla="*/ 279615 h 550806"/>
              <a:gd name="connsiteX35" fmla="*/ 142549 w 729799"/>
              <a:gd name="connsiteY35" fmla="*/ 463885 h 550806"/>
              <a:gd name="connsiteX36" fmla="*/ 93266 w 729799"/>
              <a:gd name="connsiteY36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46426 h 550806"/>
              <a:gd name="connsiteX34" fmla="*/ 0 w 729799"/>
              <a:gd name="connsiteY34" fmla="*/ 279615 h 550806"/>
              <a:gd name="connsiteX35" fmla="*/ 142549 w 729799"/>
              <a:gd name="connsiteY35" fmla="*/ 463885 h 550806"/>
              <a:gd name="connsiteX36" fmla="*/ 93266 w 729799"/>
              <a:gd name="connsiteY36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46426 h 550806"/>
              <a:gd name="connsiteX34" fmla="*/ 0 w 729799"/>
              <a:gd name="connsiteY34" fmla="*/ 279615 h 550806"/>
              <a:gd name="connsiteX35" fmla="*/ 17384 w 729799"/>
              <a:gd name="connsiteY35" fmla="*/ 290045 h 550806"/>
              <a:gd name="connsiteX36" fmla="*/ 142549 w 729799"/>
              <a:gd name="connsiteY36" fmla="*/ 463885 h 550806"/>
              <a:gd name="connsiteX37" fmla="*/ 93266 w 729799"/>
              <a:gd name="connsiteY37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46426 h 550806"/>
              <a:gd name="connsiteX34" fmla="*/ 0 w 729799"/>
              <a:gd name="connsiteY34" fmla="*/ 279615 h 550806"/>
              <a:gd name="connsiteX35" fmla="*/ 17384 w 729799"/>
              <a:gd name="connsiteY35" fmla="*/ 290045 h 550806"/>
              <a:gd name="connsiteX36" fmla="*/ 90397 w 729799"/>
              <a:gd name="connsiteY36" fmla="*/ 380442 h 550806"/>
              <a:gd name="connsiteX37" fmla="*/ 142549 w 729799"/>
              <a:gd name="connsiteY37" fmla="*/ 463885 h 550806"/>
              <a:gd name="connsiteX38" fmla="*/ 93266 w 729799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66059 w 778474"/>
              <a:gd name="connsiteY35" fmla="*/ 290045 h 550806"/>
              <a:gd name="connsiteX36" fmla="*/ 0 w 778474"/>
              <a:gd name="connsiteY36" fmla="*/ 356105 h 550806"/>
              <a:gd name="connsiteX37" fmla="*/ 191224 w 778474"/>
              <a:gd name="connsiteY37" fmla="*/ 463885 h 550806"/>
              <a:gd name="connsiteX38" fmla="*/ 141941 w 778474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27814 w 778474"/>
              <a:gd name="connsiteY35" fmla="*/ 307429 h 550806"/>
              <a:gd name="connsiteX36" fmla="*/ 0 w 778474"/>
              <a:gd name="connsiteY36" fmla="*/ 356105 h 550806"/>
              <a:gd name="connsiteX37" fmla="*/ 191224 w 778474"/>
              <a:gd name="connsiteY37" fmla="*/ 463885 h 550806"/>
              <a:gd name="connsiteX38" fmla="*/ 141941 w 778474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27814 w 778474"/>
              <a:gd name="connsiteY35" fmla="*/ 307429 h 550806"/>
              <a:gd name="connsiteX36" fmla="*/ 0 w 778474"/>
              <a:gd name="connsiteY36" fmla="*/ 356105 h 550806"/>
              <a:gd name="connsiteX37" fmla="*/ 0 w 778474"/>
              <a:gd name="connsiteY37" fmla="*/ 425640 h 550806"/>
              <a:gd name="connsiteX38" fmla="*/ 141941 w 778474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27814 w 778474"/>
              <a:gd name="connsiteY35" fmla="*/ 307429 h 550806"/>
              <a:gd name="connsiteX36" fmla="*/ 0 w 778474"/>
              <a:gd name="connsiteY36" fmla="*/ 356105 h 550806"/>
              <a:gd name="connsiteX37" fmla="*/ 0 w 778474"/>
              <a:gd name="connsiteY37" fmla="*/ 425640 h 550806"/>
              <a:gd name="connsiteX38" fmla="*/ 66059 w 778474"/>
              <a:gd name="connsiteY38" fmla="*/ 477793 h 550806"/>
              <a:gd name="connsiteX39" fmla="*/ 141941 w 778474"/>
              <a:gd name="connsiteY39" fmla="*/ 539332 h 550806"/>
              <a:gd name="connsiteX0" fmla="*/ 148895 w 785428"/>
              <a:gd name="connsiteY0" fmla="*/ 539332 h 550806"/>
              <a:gd name="connsiteX1" fmla="*/ 225992 w 785428"/>
              <a:gd name="connsiteY1" fmla="*/ 543853 h 550806"/>
              <a:gd name="connsiteX2" fmla="*/ 229469 w 785428"/>
              <a:gd name="connsiteY2" fmla="*/ 550806 h 550806"/>
              <a:gd name="connsiteX3" fmla="*/ 335767 w 785428"/>
              <a:gd name="connsiteY3" fmla="*/ 550317 h 550806"/>
              <a:gd name="connsiteX4" fmla="*/ 409570 w 785428"/>
              <a:gd name="connsiteY4" fmla="*/ 510493 h 550806"/>
              <a:gd name="connsiteX5" fmla="*/ 465668 w 785428"/>
              <a:gd name="connsiteY5" fmla="*/ 510493 h 550806"/>
              <a:gd name="connsiteX6" fmla="*/ 504937 w 785428"/>
              <a:gd name="connsiteY6" fmla="*/ 482444 h 550806"/>
              <a:gd name="connsiteX7" fmla="*/ 572255 w 785428"/>
              <a:gd name="connsiteY7" fmla="*/ 460005 h 550806"/>
              <a:gd name="connsiteX8" fmla="*/ 611523 w 785428"/>
              <a:gd name="connsiteY8" fmla="*/ 420736 h 550806"/>
              <a:gd name="connsiteX9" fmla="*/ 639572 w 785428"/>
              <a:gd name="connsiteY9" fmla="*/ 387077 h 550806"/>
              <a:gd name="connsiteX10" fmla="*/ 695671 w 785428"/>
              <a:gd name="connsiteY10" fmla="*/ 330979 h 550806"/>
              <a:gd name="connsiteX11" fmla="*/ 701280 w 785428"/>
              <a:gd name="connsiteY11" fmla="*/ 280491 h 550806"/>
              <a:gd name="connsiteX12" fmla="*/ 723720 w 785428"/>
              <a:gd name="connsiteY12" fmla="*/ 235612 h 550806"/>
              <a:gd name="connsiteX13" fmla="*/ 757379 w 785428"/>
              <a:gd name="connsiteY13" fmla="*/ 196344 h 550806"/>
              <a:gd name="connsiteX14" fmla="*/ 774208 w 785428"/>
              <a:gd name="connsiteY14" fmla="*/ 134636 h 550806"/>
              <a:gd name="connsiteX15" fmla="*/ 785428 w 785428"/>
              <a:gd name="connsiteY15" fmla="*/ 84147 h 550806"/>
              <a:gd name="connsiteX16" fmla="*/ 723720 w 785428"/>
              <a:gd name="connsiteY16" fmla="*/ 0 h 550806"/>
              <a:gd name="connsiteX17" fmla="*/ 662012 w 785428"/>
              <a:gd name="connsiteY17" fmla="*/ 0 h 550806"/>
              <a:gd name="connsiteX18" fmla="*/ 572255 w 785428"/>
              <a:gd name="connsiteY18" fmla="*/ 0 h 550806"/>
              <a:gd name="connsiteX19" fmla="*/ 538596 w 785428"/>
              <a:gd name="connsiteY19" fmla="*/ 28049 h 550806"/>
              <a:gd name="connsiteX20" fmla="*/ 544206 w 785428"/>
              <a:gd name="connsiteY20" fmla="*/ 61708 h 550806"/>
              <a:gd name="connsiteX21" fmla="*/ 527376 w 785428"/>
              <a:gd name="connsiteY21" fmla="*/ 95367 h 550806"/>
              <a:gd name="connsiteX22" fmla="*/ 521766 w 785428"/>
              <a:gd name="connsiteY22" fmla="*/ 134636 h 550806"/>
              <a:gd name="connsiteX23" fmla="*/ 499327 w 785428"/>
              <a:gd name="connsiteY23" fmla="*/ 168295 h 550806"/>
              <a:gd name="connsiteX24" fmla="*/ 476888 w 785428"/>
              <a:gd name="connsiteY24" fmla="*/ 201954 h 550806"/>
              <a:gd name="connsiteX25" fmla="*/ 460058 w 785428"/>
              <a:gd name="connsiteY25" fmla="*/ 213173 h 550806"/>
              <a:gd name="connsiteX26" fmla="*/ 437619 w 785428"/>
              <a:gd name="connsiteY26" fmla="*/ 263662 h 550806"/>
              <a:gd name="connsiteX27" fmla="*/ 409570 w 785428"/>
              <a:gd name="connsiteY27" fmla="*/ 274881 h 550806"/>
              <a:gd name="connsiteX28" fmla="*/ 381521 w 785428"/>
              <a:gd name="connsiteY28" fmla="*/ 274881 h 550806"/>
              <a:gd name="connsiteX29" fmla="*/ 353472 w 785428"/>
              <a:gd name="connsiteY29" fmla="*/ 291711 h 550806"/>
              <a:gd name="connsiteX30" fmla="*/ 297374 w 785428"/>
              <a:gd name="connsiteY30" fmla="*/ 297320 h 550806"/>
              <a:gd name="connsiteX31" fmla="*/ 269325 w 785428"/>
              <a:gd name="connsiteY31" fmla="*/ 286101 h 550806"/>
              <a:gd name="connsiteX32" fmla="*/ 194701 w 785428"/>
              <a:gd name="connsiteY32" fmla="*/ 262230 h 550806"/>
              <a:gd name="connsiteX33" fmla="*/ 152458 w 785428"/>
              <a:gd name="connsiteY33" fmla="*/ 246426 h 550806"/>
              <a:gd name="connsiteX34" fmla="*/ 55629 w 785428"/>
              <a:gd name="connsiteY34" fmla="*/ 279615 h 550806"/>
              <a:gd name="connsiteX35" fmla="*/ 34768 w 785428"/>
              <a:gd name="connsiteY35" fmla="*/ 307429 h 550806"/>
              <a:gd name="connsiteX36" fmla="*/ 6954 w 785428"/>
              <a:gd name="connsiteY36" fmla="*/ 356105 h 550806"/>
              <a:gd name="connsiteX37" fmla="*/ 6954 w 785428"/>
              <a:gd name="connsiteY37" fmla="*/ 425640 h 550806"/>
              <a:gd name="connsiteX38" fmla="*/ 0 w 785428"/>
              <a:gd name="connsiteY38" fmla="*/ 540375 h 550806"/>
              <a:gd name="connsiteX39" fmla="*/ 148895 w 785428"/>
              <a:gd name="connsiteY39" fmla="*/ 539332 h 550806"/>
              <a:gd name="connsiteX0" fmla="*/ 148895 w 785428"/>
              <a:gd name="connsiteY0" fmla="*/ 539332 h 550806"/>
              <a:gd name="connsiteX1" fmla="*/ 225992 w 785428"/>
              <a:gd name="connsiteY1" fmla="*/ 543853 h 550806"/>
              <a:gd name="connsiteX2" fmla="*/ 229469 w 785428"/>
              <a:gd name="connsiteY2" fmla="*/ 550806 h 550806"/>
              <a:gd name="connsiteX3" fmla="*/ 335767 w 785428"/>
              <a:gd name="connsiteY3" fmla="*/ 550317 h 550806"/>
              <a:gd name="connsiteX4" fmla="*/ 409570 w 785428"/>
              <a:gd name="connsiteY4" fmla="*/ 510493 h 550806"/>
              <a:gd name="connsiteX5" fmla="*/ 465668 w 785428"/>
              <a:gd name="connsiteY5" fmla="*/ 510493 h 550806"/>
              <a:gd name="connsiteX6" fmla="*/ 504937 w 785428"/>
              <a:gd name="connsiteY6" fmla="*/ 482444 h 550806"/>
              <a:gd name="connsiteX7" fmla="*/ 572255 w 785428"/>
              <a:gd name="connsiteY7" fmla="*/ 460005 h 550806"/>
              <a:gd name="connsiteX8" fmla="*/ 611523 w 785428"/>
              <a:gd name="connsiteY8" fmla="*/ 420736 h 550806"/>
              <a:gd name="connsiteX9" fmla="*/ 639572 w 785428"/>
              <a:gd name="connsiteY9" fmla="*/ 387077 h 550806"/>
              <a:gd name="connsiteX10" fmla="*/ 695671 w 785428"/>
              <a:gd name="connsiteY10" fmla="*/ 330979 h 550806"/>
              <a:gd name="connsiteX11" fmla="*/ 701280 w 785428"/>
              <a:gd name="connsiteY11" fmla="*/ 280491 h 550806"/>
              <a:gd name="connsiteX12" fmla="*/ 723720 w 785428"/>
              <a:gd name="connsiteY12" fmla="*/ 235612 h 550806"/>
              <a:gd name="connsiteX13" fmla="*/ 757379 w 785428"/>
              <a:gd name="connsiteY13" fmla="*/ 196344 h 550806"/>
              <a:gd name="connsiteX14" fmla="*/ 774208 w 785428"/>
              <a:gd name="connsiteY14" fmla="*/ 134636 h 550806"/>
              <a:gd name="connsiteX15" fmla="*/ 785428 w 785428"/>
              <a:gd name="connsiteY15" fmla="*/ 84147 h 550806"/>
              <a:gd name="connsiteX16" fmla="*/ 723720 w 785428"/>
              <a:gd name="connsiteY16" fmla="*/ 0 h 550806"/>
              <a:gd name="connsiteX17" fmla="*/ 662012 w 785428"/>
              <a:gd name="connsiteY17" fmla="*/ 0 h 550806"/>
              <a:gd name="connsiteX18" fmla="*/ 572255 w 785428"/>
              <a:gd name="connsiteY18" fmla="*/ 0 h 550806"/>
              <a:gd name="connsiteX19" fmla="*/ 538596 w 785428"/>
              <a:gd name="connsiteY19" fmla="*/ 28049 h 550806"/>
              <a:gd name="connsiteX20" fmla="*/ 544206 w 785428"/>
              <a:gd name="connsiteY20" fmla="*/ 61708 h 550806"/>
              <a:gd name="connsiteX21" fmla="*/ 527376 w 785428"/>
              <a:gd name="connsiteY21" fmla="*/ 95367 h 550806"/>
              <a:gd name="connsiteX22" fmla="*/ 521766 w 785428"/>
              <a:gd name="connsiteY22" fmla="*/ 134636 h 550806"/>
              <a:gd name="connsiteX23" fmla="*/ 499327 w 785428"/>
              <a:gd name="connsiteY23" fmla="*/ 168295 h 550806"/>
              <a:gd name="connsiteX24" fmla="*/ 476888 w 785428"/>
              <a:gd name="connsiteY24" fmla="*/ 201954 h 550806"/>
              <a:gd name="connsiteX25" fmla="*/ 460058 w 785428"/>
              <a:gd name="connsiteY25" fmla="*/ 213173 h 550806"/>
              <a:gd name="connsiteX26" fmla="*/ 437619 w 785428"/>
              <a:gd name="connsiteY26" fmla="*/ 263662 h 550806"/>
              <a:gd name="connsiteX27" fmla="*/ 409570 w 785428"/>
              <a:gd name="connsiteY27" fmla="*/ 274881 h 550806"/>
              <a:gd name="connsiteX28" fmla="*/ 381521 w 785428"/>
              <a:gd name="connsiteY28" fmla="*/ 274881 h 550806"/>
              <a:gd name="connsiteX29" fmla="*/ 353472 w 785428"/>
              <a:gd name="connsiteY29" fmla="*/ 291711 h 550806"/>
              <a:gd name="connsiteX30" fmla="*/ 297374 w 785428"/>
              <a:gd name="connsiteY30" fmla="*/ 297320 h 550806"/>
              <a:gd name="connsiteX31" fmla="*/ 269325 w 785428"/>
              <a:gd name="connsiteY31" fmla="*/ 286101 h 550806"/>
              <a:gd name="connsiteX32" fmla="*/ 194701 w 785428"/>
              <a:gd name="connsiteY32" fmla="*/ 262230 h 550806"/>
              <a:gd name="connsiteX33" fmla="*/ 152458 w 785428"/>
              <a:gd name="connsiteY33" fmla="*/ 246426 h 550806"/>
              <a:gd name="connsiteX34" fmla="*/ 55629 w 785428"/>
              <a:gd name="connsiteY34" fmla="*/ 279615 h 550806"/>
              <a:gd name="connsiteX35" fmla="*/ 34768 w 785428"/>
              <a:gd name="connsiteY35" fmla="*/ 307429 h 550806"/>
              <a:gd name="connsiteX36" fmla="*/ 6954 w 785428"/>
              <a:gd name="connsiteY36" fmla="*/ 356105 h 550806"/>
              <a:gd name="connsiteX37" fmla="*/ 6954 w 785428"/>
              <a:gd name="connsiteY37" fmla="*/ 425640 h 550806"/>
              <a:gd name="connsiteX38" fmla="*/ 0 w 785428"/>
              <a:gd name="connsiteY38" fmla="*/ 540375 h 550806"/>
              <a:gd name="connsiteX39" fmla="*/ 86920 w 785428"/>
              <a:gd name="connsiteY39" fmla="*/ 536898 h 550806"/>
              <a:gd name="connsiteX40" fmla="*/ 148895 w 785428"/>
              <a:gd name="connsiteY40" fmla="*/ 539332 h 550806"/>
              <a:gd name="connsiteX0" fmla="*/ 148895 w 785428"/>
              <a:gd name="connsiteY0" fmla="*/ 539332 h 658586"/>
              <a:gd name="connsiteX1" fmla="*/ 225992 w 785428"/>
              <a:gd name="connsiteY1" fmla="*/ 543853 h 658586"/>
              <a:gd name="connsiteX2" fmla="*/ 229469 w 785428"/>
              <a:gd name="connsiteY2" fmla="*/ 550806 h 658586"/>
              <a:gd name="connsiteX3" fmla="*/ 335767 w 785428"/>
              <a:gd name="connsiteY3" fmla="*/ 550317 h 658586"/>
              <a:gd name="connsiteX4" fmla="*/ 409570 w 785428"/>
              <a:gd name="connsiteY4" fmla="*/ 510493 h 658586"/>
              <a:gd name="connsiteX5" fmla="*/ 465668 w 785428"/>
              <a:gd name="connsiteY5" fmla="*/ 510493 h 658586"/>
              <a:gd name="connsiteX6" fmla="*/ 504937 w 785428"/>
              <a:gd name="connsiteY6" fmla="*/ 482444 h 658586"/>
              <a:gd name="connsiteX7" fmla="*/ 572255 w 785428"/>
              <a:gd name="connsiteY7" fmla="*/ 460005 h 658586"/>
              <a:gd name="connsiteX8" fmla="*/ 611523 w 785428"/>
              <a:gd name="connsiteY8" fmla="*/ 420736 h 658586"/>
              <a:gd name="connsiteX9" fmla="*/ 639572 w 785428"/>
              <a:gd name="connsiteY9" fmla="*/ 387077 h 658586"/>
              <a:gd name="connsiteX10" fmla="*/ 695671 w 785428"/>
              <a:gd name="connsiteY10" fmla="*/ 330979 h 658586"/>
              <a:gd name="connsiteX11" fmla="*/ 701280 w 785428"/>
              <a:gd name="connsiteY11" fmla="*/ 280491 h 658586"/>
              <a:gd name="connsiteX12" fmla="*/ 723720 w 785428"/>
              <a:gd name="connsiteY12" fmla="*/ 235612 h 658586"/>
              <a:gd name="connsiteX13" fmla="*/ 757379 w 785428"/>
              <a:gd name="connsiteY13" fmla="*/ 196344 h 658586"/>
              <a:gd name="connsiteX14" fmla="*/ 774208 w 785428"/>
              <a:gd name="connsiteY14" fmla="*/ 134636 h 658586"/>
              <a:gd name="connsiteX15" fmla="*/ 785428 w 785428"/>
              <a:gd name="connsiteY15" fmla="*/ 84147 h 658586"/>
              <a:gd name="connsiteX16" fmla="*/ 723720 w 785428"/>
              <a:gd name="connsiteY16" fmla="*/ 0 h 658586"/>
              <a:gd name="connsiteX17" fmla="*/ 662012 w 785428"/>
              <a:gd name="connsiteY17" fmla="*/ 0 h 658586"/>
              <a:gd name="connsiteX18" fmla="*/ 572255 w 785428"/>
              <a:gd name="connsiteY18" fmla="*/ 0 h 658586"/>
              <a:gd name="connsiteX19" fmla="*/ 538596 w 785428"/>
              <a:gd name="connsiteY19" fmla="*/ 28049 h 658586"/>
              <a:gd name="connsiteX20" fmla="*/ 544206 w 785428"/>
              <a:gd name="connsiteY20" fmla="*/ 61708 h 658586"/>
              <a:gd name="connsiteX21" fmla="*/ 527376 w 785428"/>
              <a:gd name="connsiteY21" fmla="*/ 95367 h 658586"/>
              <a:gd name="connsiteX22" fmla="*/ 521766 w 785428"/>
              <a:gd name="connsiteY22" fmla="*/ 134636 h 658586"/>
              <a:gd name="connsiteX23" fmla="*/ 499327 w 785428"/>
              <a:gd name="connsiteY23" fmla="*/ 168295 h 658586"/>
              <a:gd name="connsiteX24" fmla="*/ 476888 w 785428"/>
              <a:gd name="connsiteY24" fmla="*/ 201954 h 658586"/>
              <a:gd name="connsiteX25" fmla="*/ 460058 w 785428"/>
              <a:gd name="connsiteY25" fmla="*/ 213173 h 658586"/>
              <a:gd name="connsiteX26" fmla="*/ 437619 w 785428"/>
              <a:gd name="connsiteY26" fmla="*/ 263662 h 658586"/>
              <a:gd name="connsiteX27" fmla="*/ 409570 w 785428"/>
              <a:gd name="connsiteY27" fmla="*/ 274881 h 658586"/>
              <a:gd name="connsiteX28" fmla="*/ 381521 w 785428"/>
              <a:gd name="connsiteY28" fmla="*/ 274881 h 658586"/>
              <a:gd name="connsiteX29" fmla="*/ 353472 w 785428"/>
              <a:gd name="connsiteY29" fmla="*/ 291711 h 658586"/>
              <a:gd name="connsiteX30" fmla="*/ 297374 w 785428"/>
              <a:gd name="connsiteY30" fmla="*/ 297320 h 658586"/>
              <a:gd name="connsiteX31" fmla="*/ 269325 w 785428"/>
              <a:gd name="connsiteY31" fmla="*/ 286101 h 658586"/>
              <a:gd name="connsiteX32" fmla="*/ 194701 w 785428"/>
              <a:gd name="connsiteY32" fmla="*/ 262230 h 658586"/>
              <a:gd name="connsiteX33" fmla="*/ 152458 w 785428"/>
              <a:gd name="connsiteY33" fmla="*/ 246426 h 658586"/>
              <a:gd name="connsiteX34" fmla="*/ 55629 w 785428"/>
              <a:gd name="connsiteY34" fmla="*/ 279615 h 658586"/>
              <a:gd name="connsiteX35" fmla="*/ 34768 w 785428"/>
              <a:gd name="connsiteY35" fmla="*/ 307429 h 658586"/>
              <a:gd name="connsiteX36" fmla="*/ 6954 w 785428"/>
              <a:gd name="connsiteY36" fmla="*/ 356105 h 658586"/>
              <a:gd name="connsiteX37" fmla="*/ 6954 w 785428"/>
              <a:gd name="connsiteY37" fmla="*/ 425640 h 658586"/>
              <a:gd name="connsiteX38" fmla="*/ 0 w 785428"/>
              <a:gd name="connsiteY38" fmla="*/ 540375 h 658586"/>
              <a:gd name="connsiteX39" fmla="*/ 27814 w 785428"/>
              <a:gd name="connsiteY39" fmla="*/ 658586 h 658586"/>
              <a:gd name="connsiteX40" fmla="*/ 148895 w 785428"/>
              <a:gd name="connsiteY40" fmla="*/ 539332 h 658586"/>
              <a:gd name="connsiteX0" fmla="*/ 148895 w 785428"/>
              <a:gd name="connsiteY0" fmla="*/ 539332 h 658586"/>
              <a:gd name="connsiteX1" fmla="*/ 225992 w 785428"/>
              <a:gd name="connsiteY1" fmla="*/ 543853 h 658586"/>
              <a:gd name="connsiteX2" fmla="*/ 229469 w 785428"/>
              <a:gd name="connsiteY2" fmla="*/ 550806 h 658586"/>
              <a:gd name="connsiteX3" fmla="*/ 335767 w 785428"/>
              <a:gd name="connsiteY3" fmla="*/ 550317 h 658586"/>
              <a:gd name="connsiteX4" fmla="*/ 409570 w 785428"/>
              <a:gd name="connsiteY4" fmla="*/ 510493 h 658586"/>
              <a:gd name="connsiteX5" fmla="*/ 465668 w 785428"/>
              <a:gd name="connsiteY5" fmla="*/ 510493 h 658586"/>
              <a:gd name="connsiteX6" fmla="*/ 504937 w 785428"/>
              <a:gd name="connsiteY6" fmla="*/ 482444 h 658586"/>
              <a:gd name="connsiteX7" fmla="*/ 572255 w 785428"/>
              <a:gd name="connsiteY7" fmla="*/ 460005 h 658586"/>
              <a:gd name="connsiteX8" fmla="*/ 611523 w 785428"/>
              <a:gd name="connsiteY8" fmla="*/ 420736 h 658586"/>
              <a:gd name="connsiteX9" fmla="*/ 639572 w 785428"/>
              <a:gd name="connsiteY9" fmla="*/ 387077 h 658586"/>
              <a:gd name="connsiteX10" fmla="*/ 695671 w 785428"/>
              <a:gd name="connsiteY10" fmla="*/ 330979 h 658586"/>
              <a:gd name="connsiteX11" fmla="*/ 701280 w 785428"/>
              <a:gd name="connsiteY11" fmla="*/ 280491 h 658586"/>
              <a:gd name="connsiteX12" fmla="*/ 723720 w 785428"/>
              <a:gd name="connsiteY12" fmla="*/ 235612 h 658586"/>
              <a:gd name="connsiteX13" fmla="*/ 757379 w 785428"/>
              <a:gd name="connsiteY13" fmla="*/ 196344 h 658586"/>
              <a:gd name="connsiteX14" fmla="*/ 774208 w 785428"/>
              <a:gd name="connsiteY14" fmla="*/ 134636 h 658586"/>
              <a:gd name="connsiteX15" fmla="*/ 785428 w 785428"/>
              <a:gd name="connsiteY15" fmla="*/ 84147 h 658586"/>
              <a:gd name="connsiteX16" fmla="*/ 723720 w 785428"/>
              <a:gd name="connsiteY16" fmla="*/ 0 h 658586"/>
              <a:gd name="connsiteX17" fmla="*/ 662012 w 785428"/>
              <a:gd name="connsiteY17" fmla="*/ 0 h 658586"/>
              <a:gd name="connsiteX18" fmla="*/ 572255 w 785428"/>
              <a:gd name="connsiteY18" fmla="*/ 0 h 658586"/>
              <a:gd name="connsiteX19" fmla="*/ 538596 w 785428"/>
              <a:gd name="connsiteY19" fmla="*/ 28049 h 658586"/>
              <a:gd name="connsiteX20" fmla="*/ 544206 w 785428"/>
              <a:gd name="connsiteY20" fmla="*/ 61708 h 658586"/>
              <a:gd name="connsiteX21" fmla="*/ 527376 w 785428"/>
              <a:gd name="connsiteY21" fmla="*/ 95367 h 658586"/>
              <a:gd name="connsiteX22" fmla="*/ 521766 w 785428"/>
              <a:gd name="connsiteY22" fmla="*/ 134636 h 658586"/>
              <a:gd name="connsiteX23" fmla="*/ 499327 w 785428"/>
              <a:gd name="connsiteY23" fmla="*/ 168295 h 658586"/>
              <a:gd name="connsiteX24" fmla="*/ 476888 w 785428"/>
              <a:gd name="connsiteY24" fmla="*/ 201954 h 658586"/>
              <a:gd name="connsiteX25" fmla="*/ 460058 w 785428"/>
              <a:gd name="connsiteY25" fmla="*/ 213173 h 658586"/>
              <a:gd name="connsiteX26" fmla="*/ 437619 w 785428"/>
              <a:gd name="connsiteY26" fmla="*/ 263662 h 658586"/>
              <a:gd name="connsiteX27" fmla="*/ 409570 w 785428"/>
              <a:gd name="connsiteY27" fmla="*/ 274881 h 658586"/>
              <a:gd name="connsiteX28" fmla="*/ 381521 w 785428"/>
              <a:gd name="connsiteY28" fmla="*/ 274881 h 658586"/>
              <a:gd name="connsiteX29" fmla="*/ 353472 w 785428"/>
              <a:gd name="connsiteY29" fmla="*/ 291711 h 658586"/>
              <a:gd name="connsiteX30" fmla="*/ 297374 w 785428"/>
              <a:gd name="connsiteY30" fmla="*/ 297320 h 658586"/>
              <a:gd name="connsiteX31" fmla="*/ 269325 w 785428"/>
              <a:gd name="connsiteY31" fmla="*/ 286101 h 658586"/>
              <a:gd name="connsiteX32" fmla="*/ 194701 w 785428"/>
              <a:gd name="connsiteY32" fmla="*/ 262230 h 658586"/>
              <a:gd name="connsiteX33" fmla="*/ 152458 w 785428"/>
              <a:gd name="connsiteY33" fmla="*/ 246426 h 658586"/>
              <a:gd name="connsiteX34" fmla="*/ 55629 w 785428"/>
              <a:gd name="connsiteY34" fmla="*/ 279615 h 658586"/>
              <a:gd name="connsiteX35" fmla="*/ 34768 w 785428"/>
              <a:gd name="connsiteY35" fmla="*/ 307429 h 658586"/>
              <a:gd name="connsiteX36" fmla="*/ 6954 w 785428"/>
              <a:gd name="connsiteY36" fmla="*/ 356105 h 658586"/>
              <a:gd name="connsiteX37" fmla="*/ 6954 w 785428"/>
              <a:gd name="connsiteY37" fmla="*/ 425640 h 658586"/>
              <a:gd name="connsiteX38" fmla="*/ 0 w 785428"/>
              <a:gd name="connsiteY38" fmla="*/ 540375 h 658586"/>
              <a:gd name="connsiteX39" fmla="*/ 27814 w 785428"/>
              <a:gd name="connsiteY39" fmla="*/ 658586 h 658586"/>
              <a:gd name="connsiteX40" fmla="*/ 100827 w 785428"/>
              <a:gd name="connsiteY40" fmla="*/ 585574 h 658586"/>
              <a:gd name="connsiteX41" fmla="*/ 148895 w 785428"/>
              <a:gd name="connsiteY41" fmla="*/ 539332 h 658586"/>
              <a:gd name="connsiteX0" fmla="*/ 148895 w 785428"/>
              <a:gd name="connsiteY0" fmla="*/ 539332 h 707263"/>
              <a:gd name="connsiteX1" fmla="*/ 225992 w 785428"/>
              <a:gd name="connsiteY1" fmla="*/ 543853 h 707263"/>
              <a:gd name="connsiteX2" fmla="*/ 229469 w 785428"/>
              <a:gd name="connsiteY2" fmla="*/ 550806 h 707263"/>
              <a:gd name="connsiteX3" fmla="*/ 335767 w 785428"/>
              <a:gd name="connsiteY3" fmla="*/ 550317 h 707263"/>
              <a:gd name="connsiteX4" fmla="*/ 409570 w 785428"/>
              <a:gd name="connsiteY4" fmla="*/ 510493 h 707263"/>
              <a:gd name="connsiteX5" fmla="*/ 465668 w 785428"/>
              <a:gd name="connsiteY5" fmla="*/ 510493 h 707263"/>
              <a:gd name="connsiteX6" fmla="*/ 504937 w 785428"/>
              <a:gd name="connsiteY6" fmla="*/ 482444 h 707263"/>
              <a:gd name="connsiteX7" fmla="*/ 572255 w 785428"/>
              <a:gd name="connsiteY7" fmla="*/ 460005 h 707263"/>
              <a:gd name="connsiteX8" fmla="*/ 611523 w 785428"/>
              <a:gd name="connsiteY8" fmla="*/ 420736 h 707263"/>
              <a:gd name="connsiteX9" fmla="*/ 639572 w 785428"/>
              <a:gd name="connsiteY9" fmla="*/ 387077 h 707263"/>
              <a:gd name="connsiteX10" fmla="*/ 695671 w 785428"/>
              <a:gd name="connsiteY10" fmla="*/ 330979 h 707263"/>
              <a:gd name="connsiteX11" fmla="*/ 701280 w 785428"/>
              <a:gd name="connsiteY11" fmla="*/ 280491 h 707263"/>
              <a:gd name="connsiteX12" fmla="*/ 723720 w 785428"/>
              <a:gd name="connsiteY12" fmla="*/ 235612 h 707263"/>
              <a:gd name="connsiteX13" fmla="*/ 757379 w 785428"/>
              <a:gd name="connsiteY13" fmla="*/ 196344 h 707263"/>
              <a:gd name="connsiteX14" fmla="*/ 774208 w 785428"/>
              <a:gd name="connsiteY14" fmla="*/ 134636 h 707263"/>
              <a:gd name="connsiteX15" fmla="*/ 785428 w 785428"/>
              <a:gd name="connsiteY15" fmla="*/ 84147 h 707263"/>
              <a:gd name="connsiteX16" fmla="*/ 723720 w 785428"/>
              <a:gd name="connsiteY16" fmla="*/ 0 h 707263"/>
              <a:gd name="connsiteX17" fmla="*/ 662012 w 785428"/>
              <a:gd name="connsiteY17" fmla="*/ 0 h 707263"/>
              <a:gd name="connsiteX18" fmla="*/ 572255 w 785428"/>
              <a:gd name="connsiteY18" fmla="*/ 0 h 707263"/>
              <a:gd name="connsiteX19" fmla="*/ 538596 w 785428"/>
              <a:gd name="connsiteY19" fmla="*/ 28049 h 707263"/>
              <a:gd name="connsiteX20" fmla="*/ 544206 w 785428"/>
              <a:gd name="connsiteY20" fmla="*/ 61708 h 707263"/>
              <a:gd name="connsiteX21" fmla="*/ 527376 w 785428"/>
              <a:gd name="connsiteY21" fmla="*/ 95367 h 707263"/>
              <a:gd name="connsiteX22" fmla="*/ 521766 w 785428"/>
              <a:gd name="connsiteY22" fmla="*/ 134636 h 707263"/>
              <a:gd name="connsiteX23" fmla="*/ 499327 w 785428"/>
              <a:gd name="connsiteY23" fmla="*/ 168295 h 707263"/>
              <a:gd name="connsiteX24" fmla="*/ 476888 w 785428"/>
              <a:gd name="connsiteY24" fmla="*/ 201954 h 707263"/>
              <a:gd name="connsiteX25" fmla="*/ 460058 w 785428"/>
              <a:gd name="connsiteY25" fmla="*/ 213173 h 707263"/>
              <a:gd name="connsiteX26" fmla="*/ 437619 w 785428"/>
              <a:gd name="connsiteY26" fmla="*/ 263662 h 707263"/>
              <a:gd name="connsiteX27" fmla="*/ 409570 w 785428"/>
              <a:gd name="connsiteY27" fmla="*/ 274881 h 707263"/>
              <a:gd name="connsiteX28" fmla="*/ 381521 w 785428"/>
              <a:gd name="connsiteY28" fmla="*/ 274881 h 707263"/>
              <a:gd name="connsiteX29" fmla="*/ 353472 w 785428"/>
              <a:gd name="connsiteY29" fmla="*/ 291711 h 707263"/>
              <a:gd name="connsiteX30" fmla="*/ 297374 w 785428"/>
              <a:gd name="connsiteY30" fmla="*/ 297320 h 707263"/>
              <a:gd name="connsiteX31" fmla="*/ 269325 w 785428"/>
              <a:gd name="connsiteY31" fmla="*/ 286101 h 707263"/>
              <a:gd name="connsiteX32" fmla="*/ 194701 w 785428"/>
              <a:gd name="connsiteY32" fmla="*/ 262230 h 707263"/>
              <a:gd name="connsiteX33" fmla="*/ 152458 w 785428"/>
              <a:gd name="connsiteY33" fmla="*/ 246426 h 707263"/>
              <a:gd name="connsiteX34" fmla="*/ 55629 w 785428"/>
              <a:gd name="connsiteY34" fmla="*/ 279615 h 707263"/>
              <a:gd name="connsiteX35" fmla="*/ 34768 w 785428"/>
              <a:gd name="connsiteY35" fmla="*/ 307429 h 707263"/>
              <a:gd name="connsiteX36" fmla="*/ 6954 w 785428"/>
              <a:gd name="connsiteY36" fmla="*/ 356105 h 707263"/>
              <a:gd name="connsiteX37" fmla="*/ 6954 w 785428"/>
              <a:gd name="connsiteY37" fmla="*/ 425640 h 707263"/>
              <a:gd name="connsiteX38" fmla="*/ 0 w 785428"/>
              <a:gd name="connsiteY38" fmla="*/ 540375 h 707263"/>
              <a:gd name="connsiteX39" fmla="*/ 27814 w 785428"/>
              <a:gd name="connsiteY39" fmla="*/ 658586 h 707263"/>
              <a:gd name="connsiteX40" fmla="*/ 24337 w 785428"/>
              <a:gd name="connsiteY40" fmla="*/ 707263 h 707263"/>
              <a:gd name="connsiteX41" fmla="*/ 148895 w 785428"/>
              <a:gd name="connsiteY41" fmla="*/ 539332 h 707263"/>
              <a:gd name="connsiteX0" fmla="*/ 148895 w 785428"/>
              <a:gd name="connsiteY0" fmla="*/ 539332 h 707263"/>
              <a:gd name="connsiteX1" fmla="*/ 225992 w 785428"/>
              <a:gd name="connsiteY1" fmla="*/ 543853 h 707263"/>
              <a:gd name="connsiteX2" fmla="*/ 229469 w 785428"/>
              <a:gd name="connsiteY2" fmla="*/ 550806 h 707263"/>
              <a:gd name="connsiteX3" fmla="*/ 335767 w 785428"/>
              <a:gd name="connsiteY3" fmla="*/ 550317 h 707263"/>
              <a:gd name="connsiteX4" fmla="*/ 409570 w 785428"/>
              <a:gd name="connsiteY4" fmla="*/ 510493 h 707263"/>
              <a:gd name="connsiteX5" fmla="*/ 465668 w 785428"/>
              <a:gd name="connsiteY5" fmla="*/ 510493 h 707263"/>
              <a:gd name="connsiteX6" fmla="*/ 504937 w 785428"/>
              <a:gd name="connsiteY6" fmla="*/ 482444 h 707263"/>
              <a:gd name="connsiteX7" fmla="*/ 572255 w 785428"/>
              <a:gd name="connsiteY7" fmla="*/ 460005 h 707263"/>
              <a:gd name="connsiteX8" fmla="*/ 611523 w 785428"/>
              <a:gd name="connsiteY8" fmla="*/ 420736 h 707263"/>
              <a:gd name="connsiteX9" fmla="*/ 639572 w 785428"/>
              <a:gd name="connsiteY9" fmla="*/ 387077 h 707263"/>
              <a:gd name="connsiteX10" fmla="*/ 695671 w 785428"/>
              <a:gd name="connsiteY10" fmla="*/ 330979 h 707263"/>
              <a:gd name="connsiteX11" fmla="*/ 701280 w 785428"/>
              <a:gd name="connsiteY11" fmla="*/ 280491 h 707263"/>
              <a:gd name="connsiteX12" fmla="*/ 723720 w 785428"/>
              <a:gd name="connsiteY12" fmla="*/ 235612 h 707263"/>
              <a:gd name="connsiteX13" fmla="*/ 757379 w 785428"/>
              <a:gd name="connsiteY13" fmla="*/ 196344 h 707263"/>
              <a:gd name="connsiteX14" fmla="*/ 774208 w 785428"/>
              <a:gd name="connsiteY14" fmla="*/ 134636 h 707263"/>
              <a:gd name="connsiteX15" fmla="*/ 785428 w 785428"/>
              <a:gd name="connsiteY15" fmla="*/ 84147 h 707263"/>
              <a:gd name="connsiteX16" fmla="*/ 723720 w 785428"/>
              <a:gd name="connsiteY16" fmla="*/ 0 h 707263"/>
              <a:gd name="connsiteX17" fmla="*/ 662012 w 785428"/>
              <a:gd name="connsiteY17" fmla="*/ 0 h 707263"/>
              <a:gd name="connsiteX18" fmla="*/ 572255 w 785428"/>
              <a:gd name="connsiteY18" fmla="*/ 0 h 707263"/>
              <a:gd name="connsiteX19" fmla="*/ 538596 w 785428"/>
              <a:gd name="connsiteY19" fmla="*/ 28049 h 707263"/>
              <a:gd name="connsiteX20" fmla="*/ 544206 w 785428"/>
              <a:gd name="connsiteY20" fmla="*/ 61708 h 707263"/>
              <a:gd name="connsiteX21" fmla="*/ 527376 w 785428"/>
              <a:gd name="connsiteY21" fmla="*/ 95367 h 707263"/>
              <a:gd name="connsiteX22" fmla="*/ 521766 w 785428"/>
              <a:gd name="connsiteY22" fmla="*/ 134636 h 707263"/>
              <a:gd name="connsiteX23" fmla="*/ 499327 w 785428"/>
              <a:gd name="connsiteY23" fmla="*/ 168295 h 707263"/>
              <a:gd name="connsiteX24" fmla="*/ 476888 w 785428"/>
              <a:gd name="connsiteY24" fmla="*/ 201954 h 707263"/>
              <a:gd name="connsiteX25" fmla="*/ 460058 w 785428"/>
              <a:gd name="connsiteY25" fmla="*/ 213173 h 707263"/>
              <a:gd name="connsiteX26" fmla="*/ 437619 w 785428"/>
              <a:gd name="connsiteY26" fmla="*/ 263662 h 707263"/>
              <a:gd name="connsiteX27" fmla="*/ 409570 w 785428"/>
              <a:gd name="connsiteY27" fmla="*/ 274881 h 707263"/>
              <a:gd name="connsiteX28" fmla="*/ 381521 w 785428"/>
              <a:gd name="connsiteY28" fmla="*/ 274881 h 707263"/>
              <a:gd name="connsiteX29" fmla="*/ 353472 w 785428"/>
              <a:gd name="connsiteY29" fmla="*/ 291711 h 707263"/>
              <a:gd name="connsiteX30" fmla="*/ 297374 w 785428"/>
              <a:gd name="connsiteY30" fmla="*/ 297320 h 707263"/>
              <a:gd name="connsiteX31" fmla="*/ 269325 w 785428"/>
              <a:gd name="connsiteY31" fmla="*/ 286101 h 707263"/>
              <a:gd name="connsiteX32" fmla="*/ 194701 w 785428"/>
              <a:gd name="connsiteY32" fmla="*/ 262230 h 707263"/>
              <a:gd name="connsiteX33" fmla="*/ 152458 w 785428"/>
              <a:gd name="connsiteY33" fmla="*/ 246426 h 707263"/>
              <a:gd name="connsiteX34" fmla="*/ 55629 w 785428"/>
              <a:gd name="connsiteY34" fmla="*/ 279615 h 707263"/>
              <a:gd name="connsiteX35" fmla="*/ 34768 w 785428"/>
              <a:gd name="connsiteY35" fmla="*/ 307429 h 707263"/>
              <a:gd name="connsiteX36" fmla="*/ 6954 w 785428"/>
              <a:gd name="connsiteY36" fmla="*/ 356105 h 707263"/>
              <a:gd name="connsiteX37" fmla="*/ 6954 w 785428"/>
              <a:gd name="connsiteY37" fmla="*/ 425640 h 707263"/>
              <a:gd name="connsiteX38" fmla="*/ 0 w 785428"/>
              <a:gd name="connsiteY38" fmla="*/ 540375 h 707263"/>
              <a:gd name="connsiteX39" fmla="*/ 27814 w 785428"/>
              <a:gd name="connsiteY39" fmla="*/ 658586 h 707263"/>
              <a:gd name="connsiteX40" fmla="*/ 24337 w 785428"/>
              <a:gd name="connsiteY40" fmla="*/ 707263 h 707263"/>
              <a:gd name="connsiteX41" fmla="*/ 93874 w 785428"/>
              <a:gd name="connsiteY41" fmla="*/ 613388 h 707263"/>
              <a:gd name="connsiteX42" fmla="*/ 148895 w 785428"/>
              <a:gd name="connsiteY42" fmla="*/ 539332 h 707263"/>
              <a:gd name="connsiteX0" fmla="*/ 148895 w 785428"/>
              <a:gd name="connsiteY0" fmla="*/ 539332 h 773321"/>
              <a:gd name="connsiteX1" fmla="*/ 225992 w 785428"/>
              <a:gd name="connsiteY1" fmla="*/ 543853 h 773321"/>
              <a:gd name="connsiteX2" fmla="*/ 229469 w 785428"/>
              <a:gd name="connsiteY2" fmla="*/ 550806 h 773321"/>
              <a:gd name="connsiteX3" fmla="*/ 335767 w 785428"/>
              <a:gd name="connsiteY3" fmla="*/ 550317 h 773321"/>
              <a:gd name="connsiteX4" fmla="*/ 409570 w 785428"/>
              <a:gd name="connsiteY4" fmla="*/ 510493 h 773321"/>
              <a:gd name="connsiteX5" fmla="*/ 465668 w 785428"/>
              <a:gd name="connsiteY5" fmla="*/ 510493 h 773321"/>
              <a:gd name="connsiteX6" fmla="*/ 504937 w 785428"/>
              <a:gd name="connsiteY6" fmla="*/ 482444 h 773321"/>
              <a:gd name="connsiteX7" fmla="*/ 572255 w 785428"/>
              <a:gd name="connsiteY7" fmla="*/ 460005 h 773321"/>
              <a:gd name="connsiteX8" fmla="*/ 611523 w 785428"/>
              <a:gd name="connsiteY8" fmla="*/ 420736 h 773321"/>
              <a:gd name="connsiteX9" fmla="*/ 639572 w 785428"/>
              <a:gd name="connsiteY9" fmla="*/ 387077 h 773321"/>
              <a:gd name="connsiteX10" fmla="*/ 695671 w 785428"/>
              <a:gd name="connsiteY10" fmla="*/ 330979 h 773321"/>
              <a:gd name="connsiteX11" fmla="*/ 701280 w 785428"/>
              <a:gd name="connsiteY11" fmla="*/ 280491 h 773321"/>
              <a:gd name="connsiteX12" fmla="*/ 723720 w 785428"/>
              <a:gd name="connsiteY12" fmla="*/ 235612 h 773321"/>
              <a:gd name="connsiteX13" fmla="*/ 757379 w 785428"/>
              <a:gd name="connsiteY13" fmla="*/ 196344 h 773321"/>
              <a:gd name="connsiteX14" fmla="*/ 774208 w 785428"/>
              <a:gd name="connsiteY14" fmla="*/ 134636 h 773321"/>
              <a:gd name="connsiteX15" fmla="*/ 785428 w 785428"/>
              <a:gd name="connsiteY15" fmla="*/ 84147 h 773321"/>
              <a:gd name="connsiteX16" fmla="*/ 723720 w 785428"/>
              <a:gd name="connsiteY16" fmla="*/ 0 h 773321"/>
              <a:gd name="connsiteX17" fmla="*/ 662012 w 785428"/>
              <a:gd name="connsiteY17" fmla="*/ 0 h 773321"/>
              <a:gd name="connsiteX18" fmla="*/ 572255 w 785428"/>
              <a:gd name="connsiteY18" fmla="*/ 0 h 773321"/>
              <a:gd name="connsiteX19" fmla="*/ 538596 w 785428"/>
              <a:gd name="connsiteY19" fmla="*/ 28049 h 773321"/>
              <a:gd name="connsiteX20" fmla="*/ 544206 w 785428"/>
              <a:gd name="connsiteY20" fmla="*/ 61708 h 773321"/>
              <a:gd name="connsiteX21" fmla="*/ 527376 w 785428"/>
              <a:gd name="connsiteY21" fmla="*/ 95367 h 773321"/>
              <a:gd name="connsiteX22" fmla="*/ 521766 w 785428"/>
              <a:gd name="connsiteY22" fmla="*/ 134636 h 773321"/>
              <a:gd name="connsiteX23" fmla="*/ 499327 w 785428"/>
              <a:gd name="connsiteY23" fmla="*/ 168295 h 773321"/>
              <a:gd name="connsiteX24" fmla="*/ 476888 w 785428"/>
              <a:gd name="connsiteY24" fmla="*/ 201954 h 773321"/>
              <a:gd name="connsiteX25" fmla="*/ 460058 w 785428"/>
              <a:gd name="connsiteY25" fmla="*/ 213173 h 773321"/>
              <a:gd name="connsiteX26" fmla="*/ 437619 w 785428"/>
              <a:gd name="connsiteY26" fmla="*/ 263662 h 773321"/>
              <a:gd name="connsiteX27" fmla="*/ 409570 w 785428"/>
              <a:gd name="connsiteY27" fmla="*/ 274881 h 773321"/>
              <a:gd name="connsiteX28" fmla="*/ 381521 w 785428"/>
              <a:gd name="connsiteY28" fmla="*/ 274881 h 773321"/>
              <a:gd name="connsiteX29" fmla="*/ 353472 w 785428"/>
              <a:gd name="connsiteY29" fmla="*/ 291711 h 773321"/>
              <a:gd name="connsiteX30" fmla="*/ 297374 w 785428"/>
              <a:gd name="connsiteY30" fmla="*/ 297320 h 773321"/>
              <a:gd name="connsiteX31" fmla="*/ 269325 w 785428"/>
              <a:gd name="connsiteY31" fmla="*/ 286101 h 773321"/>
              <a:gd name="connsiteX32" fmla="*/ 194701 w 785428"/>
              <a:gd name="connsiteY32" fmla="*/ 262230 h 773321"/>
              <a:gd name="connsiteX33" fmla="*/ 152458 w 785428"/>
              <a:gd name="connsiteY33" fmla="*/ 246426 h 773321"/>
              <a:gd name="connsiteX34" fmla="*/ 55629 w 785428"/>
              <a:gd name="connsiteY34" fmla="*/ 279615 h 773321"/>
              <a:gd name="connsiteX35" fmla="*/ 34768 w 785428"/>
              <a:gd name="connsiteY35" fmla="*/ 307429 h 773321"/>
              <a:gd name="connsiteX36" fmla="*/ 6954 w 785428"/>
              <a:gd name="connsiteY36" fmla="*/ 356105 h 773321"/>
              <a:gd name="connsiteX37" fmla="*/ 6954 w 785428"/>
              <a:gd name="connsiteY37" fmla="*/ 425640 h 773321"/>
              <a:gd name="connsiteX38" fmla="*/ 0 w 785428"/>
              <a:gd name="connsiteY38" fmla="*/ 540375 h 773321"/>
              <a:gd name="connsiteX39" fmla="*/ 27814 w 785428"/>
              <a:gd name="connsiteY39" fmla="*/ 658586 h 773321"/>
              <a:gd name="connsiteX40" fmla="*/ 24337 w 785428"/>
              <a:gd name="connsiteY40" fmla="*/ 707263 h 773321"/>
              <a:gd name="connsiteX41" fmla="*/ 0 w 785428"/>
              <a:gd name="connsiteY41" fmla="*/ 773321 h 773321"/>
              <a:gd name="connsiteX42" fmla="*/ 148895 w 785428"/>
              <a:gd name="connsiteY42" fmla="*/ 539332 h 773321"/>
              <a:gd name="connsiteX0" fmla="*/ 148895 w 785428"/>
              <a:gd name="connsiteY0" fmla="*/ 539332 h 773321"/>
              <a:gd name="connsiteX1" fmla="*/ 225992 w 785428"/>
              <a:gd name="connsiteY1" fmla="*/ 543853 h 773321"/>
              <a:gd name="connsiteX2" fmla="*/ 229469 w 785428"/>
              <a:gd name="connsiteY2" fmla="*/ 550806 h 773321"/>
              <a:gd name="connsiteX3" fmla="*/ 335767 w 785428"/>
              <a:gd name="connsiteY3" fmla="*/ 550317 h 773321"/>
              <a:gd name="connsiteX4" fmla="*/ 409570 w 785428"/>
              <a:gd name="connsiteY4" fmla="*/ 510493 h 773321"/>
              <a:gd name="connsiteX5" fmla="*/ 465668 w 785428"/>
              <a:gd name="connsiteY5" fmla="*/ 510493 h 773321"/>
              <a:gd name="connsiteX6" fmla="*/ 504937 w 785428"/>
              <a:gd name="connsiteY6" fmla="*/ 482444 h 773321"/>
              <a:gd name="connsiteX7" fmla="*/ 572255 w 785428"/>
              <a:gd name="connsiteY7" fmla="*/ 460005 h 773321"/>
              <a:gd name="connsiteX8" fmla="*/ 611523 w 785428"/>
              <a:gd name="connsiteY8" fmla="*/ 420736 h 773321"/>
              <a:gd name="connsiteX9" fmla="*/ 639572 w 785428"/>
              <a:gd name="connsiteY9" fmla="*/ 387077 h 773321"/>
              <a:gd name="connsiteX10" fmla="*/ 695671 w 785428"/>
              <a:gd name="connsiteY10" fmla="*/ 330979 h 773321"/>
              <a:gd name="connsiteX11" fmla="*/ 701280 w 785428"/>
              <a:gd name="connsiteY11" fmla="*/ 280491 h 773321"/>
              <a:gd name="connsiteX12" fmla="*/ 723720 w 785428"/>
              <a:gd name="connsiteY12" fmla="*/ 235612 h 773321"/>
              <a:gd name="connsiteX13" fmla="*/ 757379 w 785428"/>
              <a:gd name="connsiteY13" fmla="*/ 196344 h 773321"/>
              <a:gd name="connsiteX14" fmla="*/ 774208 w 785428"/>
              <a:gd name="connsiteY14" fmla="*/ 134636 h 773321"/>
              <a:gd name="connsiteX15" fmla="*/ 785428 w 785428"/>
              <a:gd name="connsiteY15" fmla="*/ 84147 h 773321"/>
              <a:gd name="connsiteX16" fmla="*/ 723720 w 785428"/>
              <a:gd name="connsiteY16" fmla="*/ 0 h 773321"/>
              <a:gd name="connsiteX17" fmla="*/ 662012 w 785428"/>
              <a:gd name="connsiteY17" fmla="*/ 0 h 773321"/>
              <a:gd name="connsiteX18" fmla="*/ 572255 w 785428"/>
              <a:gd name="connsiteY18" fmla="*/ 0 h 773321"/>
              <a:gd name="connsiteX19" fmla="*/ 538596 w 785428"/>
              <a:gd name="connsiteY19" fmla="*/ 28049 h 773321"/>
              <a:gd name="connsiteX20" fmla="*/ 544206 w 785428"/>
              <a:gd name="connsiteY20" fmla="*/ 61708 h 773321"/>
              <a:gd name="connsiteX21" fmla="*/ 527376 w 785428"/>
              <a:gd name="connsiteY21" fmla="*/ 95367 h 773321"/>
              <a:gd name="connsiteX22" fmla="*/ 521766 w 785428"/>
              <a:gd name="connsiteY22" fmla="*/ 134636 h 773321"/>
              <a:gd name="connsiteX23" fmla="*/ 499327 w 785428"/>
              <a:gd name="connsiteY23" fmla="*/ 168295 h 773321"/>
              <a:gd name="connsiteX24" fmla="*/ 476888 w 785428"/>
              <a:gd name="connsiteY24" fmla="*/ 201954 h 773321"/>
              <a:gd name="connsiteX25" fmla="*/ 460058 w 785428"/>
              <a:gd name="connsiteY25" fmla="*/ 213173 h 773321"/>
              <a:gd name="connsiteX26" fmla="*/ 437619 w 785428"/>
              <a:gd name="connsiteY26" fmla="*/ 263662 h 773321"/>
              <a:gd name="connsiteX27" fmla="*/ 409570 w 785428"/>
              <a:gd name="connsiteY27" fmla="*/ 274881 h 773321"/>
              <a:gd name="connsiteX28" fmla="*/ 381521 w 785428"/>
              <a:gd name="connsiteY28" fmla="*/ 274881 h 773321"/>
              <a:gd name="connsiteX29" fmla="*/ 353472 w 785428"/>
              <a:gd name="connsiteY29" fmla="*/ 291711 h 773321"/>
              <a:gd name="connsiteX30" fmla="*/ 297374 w 785428"/>
              <a:gd name="connsiteY30" fmla="*/ 297320 h 773321"/>
              <a:gd name="connsiteX31" fmla="*/ 269325 w 785428"/>
              <a:gd name="connsiteY31" fmla="*/ 286101 h 773321"/>
              <a:gd name="connsiteX32" fmla="*/ 194701 w 785428"/>
              <a:gd name="connsiteY32" fmla="*/ 262230 h 773321"/>
              <a:gd name="connsiteX33" fmla="*/ 152458 w 785428"/>
              <a:gd name="connsiteY33" fmla="*/ 246426 h 773321"/>
              <a:gd name="connsiteX34" fmla="*/ 55629 w 785428"/>
              <a:gd name="connsiteY34" fmla="*/ 279615 h 773321"/>
              <a:gd name="connsiteX35" fmla="*/ 34768 w 785428"/>
              <a:gd name="connsiteY35" fmla="*/ 307429 h 773321"/>
              <a:gd name="connsiteX36" fmla="*/ 6954 w 785428"/>
              <a:gd name="connsiteY36" fmla="*/ 356105 h 773321"/>
              <a:gd name="connsiteX37" fmla="*/ 6954 w 785428"/>
              <a:gd name="connsiteY37" fmla="*/ 425640 h 773321"/>
              <a:gd name="connsiteX38" fmla="*/ 0 w 785428"/>
              <a:gd name="connsiteY38" fmla="*/ 540375 h 773321"/>
              <a:gd name="connsiteX39" fmla="*/ 27814 w 785428"/>
              <a:gd name="connsiteY39" fmla="*/ 658586 h 773321"/>
              <a:gd name="connsiteX40" fmla="*/ 24337 w 785428"/>
              <a:gd name="connsiteY40" fmla="*/ 707263 h 773321"/>
              <a:gd name="connsiteX41" fmla="*/ 0 w 785428"/>
              <a:gd name="connsiteY41" fmla="*/ 773321 h 773321"/>
              <a:gd name="connsiteX42" fmla="*/ 79966 w 785428"/>
              <a:gd name="connsiteY42" fmla="*/ 648156 h 773321"/>
              <a:gd name="connsiteX43" fmla="*/ 148895 w 785428"/>
              <a:gd name="connsiteY43" fmla="*/ 539332 h 773321"/>
              <a:gd name="connsiteX0" fmla="*/ 148895 w 785428"/>
              <a:gd name="connsiteY0" fmla="*/ 539332 h 901963"/>
              <a:gd name="connsiteX1" fmla="*/ 225992 w 785428"/>
              <a:gd name="connsiteY1" fmla="*/ 543853 h 901963"/>
              <a:gd name="connsiteX2" fmla="*/ 229469 w 785428"/>
              <a:gd name="connsiteY2" fmla="*/ 550806 h 901963"/>
              <a:gd name="connsiteX3" fmla="*/ 335767 w 785428"/>
              <a:gd name="connsiteY3" fmla="*/ 550317 h 901963"/>
              <a:gd name="connsiteX4" fmla="*/ 409570 w 785428"/>
              <a:gd name="connsiteY4" fmla="*/ 510493 h 901963"/>
              <a:gd name="connsiteX5" fmla="*/ 465668 w 785428"/>
              <a:gd name="connsiteY5" fmla="*/ 510493 h 901963"/>
              <a:gd name="connsiteX6" fmla="*/ 504937 w 785428"/>
              <a:gd name="connsiteY6" fmla="*/ 482444 h 901963"/>
              <a:gd name="connsiteX7" fmla="*/ 572255 w 785428"/>
              <a:gd name="connsiteY7" fmla="*/ 460005 h 901963"/>
              <a:gd name="connsiteX8" fmla="*/ 611523 w 785428"/>
              <a:gd name="connsiteY8" fmla="*/ 420736 h 901963"/>
              <a:gd name="connsiteX9" fmla="*/ 639572 w 785428"/>
              <a:gd name="connsiteY9" fmla="*/ 387077 h 901963"/>
              <a:gd name="connsiteX10" fmla="*/ 695671 w 785428"/>
              <a:gd name="connsiteY10" fmla="*/ 330979 h 901963"/>
              <a:gd name="connsiteX11" fmla="*/ 701280 w 785428"/>
              <a:gd name="connsiteY11" fmla="*/ 280491 h 901963"/>
              <a:gd name="connsiteX12" fmla="*/ 723720 w 785428"/>
              <a:gd name="connsiteY12" fmla="*/ 235612 h 901963"/>
              <a:gd name="connsiteX13" fmla="*/ 757379 w 785428"/>
              <a:gd name="connsiteY13" fmla="*/ 196344 h 901963"/>
              <a:gd name="connsiteX14" fmla="*/ 774208 w 785428"/>
              <a:gd name="connsiteY14" fmla="*/ 134636 h 901963"/>
              <a:gd name="connsiteX15" fmla="*/ 785428 w 785428"/>
              <a:gd name="connsiteY15" fmla="*/ 84147 h 901963"/>
              <a:gd name="connsiteX16" fmla="*/ 723720 w 785428"/>
              <a:gd name="connsiteY16" fmla="*/ 0 h 901963"/>
              <a:gd name="connsiteX17" fmla="*/ 662012 w 785428"/>
              <a:gd name="connsiteY17" fmla="*/ 0 h 901963"/>
              <a:gd name="connsiteX18" fmla="*/ 572255 w 785428"/>
              <a:gd name="connsiteY18" fmla="*/ 0 h 901963"/>
              <a:gd name="connsiteX19" fmla="*/ 538596 w 785428"/>
              <a:gd name="connsiteY19" fmla="*/ 28049 h 901963"/>
              <a:gd name="connsiteX20" fmla="*/ 544206 w 785428"/>
              <a:gd name="connsiteY20" fmla="*/ 61708 h 901963"/>
              <a:gd name="connsiteX21" fmla="*/ 527376 w 785428"/>
              <a:gd name="connsiteY21" fmla="*/ 95367 h 901963"/>
              <a:gd name="connsiteX22" fmla="*/ 521766 w 785428"/>
              <a:gd name="connsiteY22" fmla="*/ 134636 h 901963"/>
              <a:gd name="connsiteX23" fmla="*/ 499327 w 785428"/>
              <a:gd name="connsiteY23" fmla="*/ 168295 h 901963"/>
              <a:gd name="connsiteX24" fmla="*/ 476888 w 785428"/>
              <a:gd name="connsiteY24" fmla="*/ 201954 h 901963"/>
              <a:gd name="connsiteX25" fmla="*/ 460058 w 785428"/>
              <a:gd name="connsiteY25" fmla="*/ 213173 h 901963"/>
              <a:gd name="connsiteX26" fmla="*/ 437619 w 785428"/>
              <a:gd name="connsiteY26" fmla="*/ 263662 h 901963"/>
              <a:gd name="connsiteX27" fmla="*/ 409570 w 785428"/>
              <a:gd name="connsiteY27" fmla="*/ 274881 h 901963"/>
              <a:gd name="connsiteX28" fmla="*/ 381521 w 785428"/>
              <a:gd name="connsiteY28" fmla="*/ 274881 h 901963"/>
              <a:gd name="connsiteX29" fmla="*/ 353472 w 785428"/>
              <a:gd name="connsiteY29" fmla="*/ 291711 h 901963"/>
              <a:gd name="connsiteX30" fmla="*/ 297374 w 785428"/>
              <a:gd name="connsiteY30" fmla="*/ 297320 h 901963"/>
              <a:gd name="connsiteX31" fmla="*/ 269325 w 785428"/>
              <a:gd name="connsiteY31" fmla="*/ 286101 h 901963"/>
              <a:gd name="connsiteX32" fmla="*/ 194701 w 785428"/>
              <a:gd name="connsiteY32" fmla="*/ 262230 h 901963"/>
              <a:gd name="connsiteX33" fmla="*/ 152458 w 785428"/>
              <a:gd name="connsiteY33" fmla="*/ 246426 h 901963"/>
              <a:gd name="connsiteX34" fmla="*/ 55629 w 785428"/>
              <a:gd name="connsiteY34" fmla="*/ 279615 h 901963"/>
              <a:gd name="connsiteX35" fmla="*/ 34768 w 785428"/>
              <a:gd name="connsiteY35" fmla="*/ 307429 h 901963"/>
              <a:gd name="connsiteX36" fmla="*/ 6954 w 785428"/>
              <a:gd name="connsiteY36" fmla="*/ 356105 h 901963"/>
              <a:gd name="connsiteX37" fmla="*/ 6954 w 785428"/>
              <a:gd name="connsiteY37" fmla="*/ 425640 h 901963"/>
              <a:gd name="connsiteX38" fmla="*/ 0 w 785428"/>
              <a:gd name="connsiteY38" fmla="*/ 540375 h 901963"/>
              <a:gd name="connsiteX39" fmla="*/ 27814 w 785428"/>
              <a:gd name="connsiteY39" fmla="*/ 658586 h 901963"/>
              <a:gd name="connsiteX40" fmla="*/ 24337 w 785428"/>
              <a:gd name="connsiteY40" fmla="*/ 707263 h 901963"/>
              <a:gd name="connsiteX41" fmla="*/ 0 w 785428"/>
              <a:gd name="connsiteY41" fmla="*/ 773321 h 901963"/>
              <a:gd name="connsiteX42" fmla="*/ 55628 w 785428"/>
              <a:gd name="connsiteY42" fmla="*/ 901963 h 901963"/>
              <a:gd name="connsiteX43" fmla="*/ 148895 w 785428"/>
              <a:gd name="connsiteY43" fmla="*/ 539332 h 901963"/>
              <a:gd name="connsiteX0" fmla="*/ 148895 w 785428"/>
              <a:gd name="connsiteY0" fmla="*/ 539332 h 901963"/>
              <a:gd name="connsiteX1" fmla="*/ 225992 w 785428"/>
              <a:gd name="connsiteY1" fmla="*/ 543853 h 901963"/>
              <a:gd name="connsiteX2" fmla="*/ 229469 w 785428"/>
              <a:gd name="connsiteY2" fmla="*/ 550806 h 901963"/>
              <a:gd name="connsiteX3" fmla="*/ 335767 w 785428"/>
              <a:gd name="connsiteY3" fmla="*/ 550317 h 901963"/>
              <a:gd name="connsiteX4" fmla="*/ 409570 w 785428"/>
              <a:gd name="connsiteY4" fmla="*/ 510493 h 901963"/>
              <a:gd name="connsiteX5" fmla="*/ 465668 w 785428"/>
              <a:gd name="connsiteY5" fmla="*/ 510493 h 901963"/>
              <a:gd name="connsiteX6" fmla="*/ 504937 w 785428"/>
              <a:gd name="connsiteY6" fmla="*/ 482444 h 901963"/>
              <a:gd name="connsiteX7" fmla="*/ 572255 w 785428"/>
              <a:gd name="connsiteY7" fmla="*/ 460005 h 901963"/>
              <a:gd name="connsiteX8" fmla="*/ 611523 w 785428"/>
              <a:gd name="connsiteY8" fmla="*/ 420736 h 901963"/>
              <a:gd name="connsiteX9" fmla="*/ 639572 w 785428"/>
              <a:gd name="connsiteY9" fmla="*/ 387077 h 901963"/>
              <a:gd name="connsiteX10" fmla="*/ 695671 w 785428"/>
              <a:gd name="connsiteY10" fmla="*/ 330979 h 901963"/>
              <a:gd name="connsiteX11" fmla="*/ 701280 w 785428"/>
              <a:gd name="connsiteY11" fmla="*/ 280491 h 901963"/>
              <a:gd name="connsiteX12" fmla="*/ 723720 w 785428"/>
              <a:gd name="connsiteY12" fmla="*/ 235612 h 901963"/>
              <a:gd name="connsiteX13" fmla="*/ 757379 w 785428"/>
              <a:gd name="connsiteY13" fmla="*/ 196344 h 901963"/>
              <a:gd name="connsiteX14" fmla="*/ 774208 w 785428"/>
              <a:gd name="connsiteY14" fmla="*/ 134636 h 901963"/>
              <a:gd name="connsiteX15" fmla="*/ 785428 w 785428"/>
              <a:gd name="connsiteY15" fmla="*/ 84147 h 901963"/>
              <a:gd name="connsiteX16" fmla="*/ 723720 w 785428"/>
              <a:gd name="connsiteY16" fmla="*/ 0 h 901963"/>
              <a:gd name="connsiteX17" fmla="*/ 662012 w 785428"/>
              <a:gd name="connsiteY17" fmla="*/ 0 h 901963"/>
              <a:gd name="connsiteX18" fmla="*/ 572255 w 785428"/>
              <a:gd name="connsiteY18" fmla="*/ 0 h 901963"/>
              <a:gd name="connsiteX19" fmla="*/ 538596 w 785428"/>
              <a:gd name="connsiteY19" fmla="*/ 28049 h 901963"/>
              <a:gd name="connsiteX20" fmla="*/ 544206 w 785428"/>
              <a:gd name="connsiteY20" fmla="*/ 61708 h 901963"/>
              <a:gd name="connsiteX21" fmla="*/ 527376 w 785428"/>
              <a:gd name="connsiteY21" fmla="*/ 95367 h 901963"/>
              <a:gd name="connsiteX22" fmla="*/ 521766 w 785428"/>
              <a:gd name="connsiteY22" fmla="*/ 134636 h 901963"/>
              <a:gd name="connsiteX23" fmla="*/ 499327 w 785428"/>
              <a:gd name="connsiteY23" fmla="*/ 168295 h 901963"/>
              <a:gd name="connsiteX24" fmla="*/ 476888 w 785428"/>
              <a:gd name="connsiteY24" fmla="*/ 201954 h 901963"/>
              <a:gd name="connsiteX25" fmla="*/ 460058 w 785428"/>
              <a:gd name="connsiteY25" fmla="*/ 213173 h 901963"/>
              <a:gd name="connsiteX26" fmla="*/ 437619 w 785428"/>
              <a:gd name="connsiteY26" fmla="*/ 263662 h 901963"/>
              <a:gd name="connsiteX27" fmla="*/ 409570 w 785428"/>
              <a:gd name="connsiteY27" fmla="*/ 274881 h 901963"/>
              <a:gd name="connsiteX28" fmla="*/ 381521 w 785428"/>
              <a:gd name="connsiteY28" fmla="*/ 274881 h 901963"/>
              <a:gd name="connsiteX29" fmla="*/ 353472 w 785428"/>
              <a:gd name="connsiteY29" fmla="*/ 291711 h 901963"/>
              <a:gd name="connsiteX30" fmla="*/ 297374 w 785428"/>
              <a:gd name="connsiteY30" fmla="*/ 297320 h 901963"/>
              <a:gd name="connsiteX31" fmla="*/ 269325 w 785428"/>
              <a:gd name="connsiteY31" fmla="*/ 286101 h 901963"/>
              <a:gd name="connsiteX32" fmla="*/ 194701 w 785428"/>
              <a:gd name="connsiteY32" fmla="*/ 262230 h 901963"/>
              <a:gd name="connsiteX33" fmla="*/ 152458 w 785428"/>
              <a:gd name="connsiteY33" fmla="*/ 246426 h 901963"/>
              <a:gd name="connsiteX34" fmla="*/ 55629 w 785428"/>
              <a:gd name="connsiteY34" fmla="*/ 279615 h 901963"/>
              <a:gd name="connsiteX35" fmla="*/ 34768 w 785428"/>
              <a:gd name="connsiteY35" fmla="*/ 307429 h 901963"/>
              <a:gd name="connsiteX36" fmla="*/ 6954 w 785428"/>
              <a:gd name="connsiteY36" fmla="*/ 356105 h 901963"/>
              <a:gd name="connsiteX37" fmla="*/ 6954 w 785428"/>
              <a:gd name="connsiteY37" fmla="*/ 425640 h 901963"/>
              <a:gd name="connsiteX38" fmla="*/ 0 w 785428"/>
              <a:gd name="connsiteY38" fmla="*/ 540375 h 901963"/>
              <a:gd name="connsiteX39" fmla="*/ 27814 w 785428"/>
              <a:gd name="connsiteY39" fmla="*/ 658586 h 901963"/>
              <a:gd name="connsiteX40" fmla="*/ 10430 w 785428"/>
              <a:gd name="connsiteY40" fmla="*/ 724647 h 901963"/>
              <a:gd name="connsiteX41" fmla="*/ 0 w 785428"/>
              <a:gd name="connsiteY41" fmla="*/ 773321 h 901963"/>
              <a:gd name="connsiteX42" fmla="*/ 55628 w 785428"/>
              <a:gd name="connsiteY42" fmla="*/ 901963 h 901963"/>
              <a:gd name="connsiteX43" fmla="*/ 148895 w 785428"/>
              <a:gd name="connsiteY43" fmla="*/ 539332 h 901963"/>
              <a:gd name="connsiteX0" fmla="*/ 148895 w 785428"/>
              <a:gd name="connsiteY0" fmla="*/ 539332 h 901963"/>
              <a:gd name="connsiteX1" fmla="*/ 225992 w 785428"/>
              <a:gd name="connsiteY1" fmla="*/ 543853 h 901963"/>
              <a:gd name="connsiteX2" fmla="*/ 229469 w 785428"/>
              <a:gd name="connsiteY2" fmla="*/ 550806 h 901963"/>
              <a:gd name="connsiteX3" fmla="*/ 335767 w 785428"/>
              <a:gd name="connsiteY3" fmla="*/ 550317 h 901963"/>
              <a:gd name="connsiteX4" fmla="*/ 409570 w 785428"/>
              <a:gd name="connsiteY4" fmla="*/ 510493 h 901963"/>
              <a:gd name="connsiteX5" fmla="*/ 465668 w 785428"/>
              <a:gd name="connsiteY5" fmla="*/ 510493 h 901963"/>
              <a:gd name="connsiteX6" fmla="*/ 504937 w 785428"/>
              <a:gd name="connsiteY6" fmla="*/ 482444 h 901963"/>
              <a:gd name="connsiteX7" fmla="*/ 572255 w 785428"/>
              <a:gd name="connsiteY7" fmla="*/ 460005 h 901963"/>
              <a:gd name="connsiteX8" fmla="*/ 611523 w 785428"/>
              <a:gd name="connsiteY8" fmla="*/ 420736 h 901963"/>
              <a:gd name="connsiteX9" fmla="*/ 639572 w 785428"/>
              <a:gd name="connsiteY9" fmla="*/ 387077 h 901963"/>
              <a:gd name="connsiteX10" fmla="*/ 695671 w 785428"/>
              <a:gd name="connsiteY10" fmla="*/ 330979 h 901963"/>
              <a:gd name="connsiteX11" fmla="*/ 701280 w 785428"/>
              <a:gd name="connsiteY11" fmla="*/ 280491 h 901963"/>
              <a:gd name="connsiteX12" fmla="*/ 723720 w 785428"/>
              <a:gd name="connsiteY12" fmla="*/ 235612 h 901963"/>
              <a:gd name="connsiteX13" fmla="*/ 757379 w 785428"/>
              <a:gd name="connsiteY13" fmla="*/ 196344 h 901963"/>
              <a:gd name="connsiteX14" fmla="*/ 774208 w 785428"/>
              <a:gd name="connsiteY14" fmla="*/ 134636 h 901963"/>
              <a:gd name="connsiteX15" fmla="*/ 785428 w 785428"/>
              <a:gd name="connsiteY15" fmla="*/ 84147 h 901963"/>
              <a:gd name="connsiteX16" fmla="*/ 723720 w 785428"/>
              <a:gd name="connsiteY16" fmla="*/ 0 h 901963"/>
              <a:gd name="connsiteX17" fmla="*/ 662012 w 785428"/>
              <a:gd name="connsiteY17" fmla="*/ 0 h 901963"/>
              <a:gd name="connsiteX18" fmla="*/ 572255 w 785428"/>
              <a:gd name="connsiteY18" fmla="*/ 0 h 901963"/>
              <a:gd name="connsiteX19" fmla="*/ 538596 w 785428"/>
              <a:gd name="connsiteY19" fmla="*/ 28049 h 901963"/>
              <a:gd name="connsiteX20" fmla="*/ 544206 w 785428"/>
              <a:gd name="connsiteY20" fmla="*/ 61708 h 901963"/>
              <a:gd name="connsiteX21" fmla="*/ 527376 w 785428"/>
              <a:gd name="connsiteY21" fmla="*/ 95367 h 901963"/>
              <a:gd name="connsiteX22" fmla="*/ 521766 w 785428"/>
              <a:gd name="connsiteY22" fmla="*/ 134636 h 901963"/>
              <a:gd name="connsiteX23" fmla="*/ 499327 w 785428"/>
              <a:gd name="connsiteY23" fmla="*/ 168295 h 901963"/>
              <a:gd name="connsiteX24" fmla="*/ 476888 w 785428"/>
              <a:gd name="connsiteY24" fmla="*/ 201954 h 901963"/>
              <a:gd name="connsiteX25" fmla="*/ 460058 w 785428"/>
              <a:gd name="connsiteY25" fmla="*/ 213173 h 901963"/>
              <a:gd name="connsiteX26" fmla="*/ 437619 w 785428"/>
              <a:gd name="connsiteY26" fmla="*/ 263662 h 901963"/>
              <a:gd name="connsiteX27" fmla="*/ 409570 w 785428"/>
              <a:gd name="connsiteY27" fmla="*/ 274881 h 901963"/>
              <a:gd name="connsiteX28" fmla="*/ 381521 w 785428"/>
              <a:gd name="connsiteY28" fmla="*/ 274881 h 901963"/>
              <a:gd name="connsiteX29" fmla="*/ 353472 w 785428"/>
              <a:gd name="connsiteY29" fmla="*/ 291711 h 901963"/>
              <a:gd name="connsiteX30" fmla="*/ 297374 w 785428"/>
              <a:gd name="connsiteY30" fmla="*/ 297320 h 901963"/>
              <a:gd name="connsiteX31" fmla="*/ 269325 w 785428"/>
              <a:gd name="connsiteY31" fmla="*/ 286101 h 901963"/>
              <a:gd name="connsiteX32" fmla="*/ 194701 w 785428"/>
              <a:gd name="connsiteY32" fmla="*/ 262230 h 901963"/>
              <a:gd name="connsiteX33" fmla="*/ 152458 w 785428"/>
              <a:gd name="connsiteY33" fmla="*/ 246426 h 901963"/>
              <a:gd name="connsiteX34" fmla="*/ 55629 w 785428"/>
              <a:gd name="connsiteY34" fmla="*/ 279615 h 901963"/>
              <a:gd name="connsiteX35" fmla="*/ 34768 w 785428"/>
              <a:gd name="connsiteY35" fmla="*/ 307429 h 901963"/>
              <a:gd name="connsiteX36" fmla="*/ 6954 w 785428"/>
              <a:gd name="connsiteY36" fmla="*/ 356105 h 901963"/>
              <a:gd name="connsiteX37" fmla="*/ 6954 w 785428"/>
              <a:gd name="connsiteY37" fmla="*/ 425640 h 901963"/>
              <a:gd name="connsiteX38" fmla="*/ 0 w 785428"/>
              <a:gd name="connsiteY38" fmla="*/ 540375 h 901963"/>
              <a:gd name="connsiteX39" fmla="*/ 27814 w 785428"/>
              <a:gd name="connsiteY39" fmla="*/ 658586 h 901963"/>
              <a:gd name="connsiteX40" fmla="*/ 10430 w 785428"/>
              <a:gd name="connsiteY40" fmla="*/ 724647 h 901963"/>
              <a:gd name="connsiteX41" fmla="*/ 0 w 785428"/>
              <a:gd name="connsiteY41" fmla="*/ 773321 h 901963"/>
              <a:gd name="connsiteX42" fmla="*/ 55628 w 785428"/>
              <a:gd name="connsiteY42" fmla="*/ 901963 h 901963"/>
              <a:gd name="connsiteX43" fmla="*/ 97350 w 785428"/>
              <a:gd name="connsiteY43" fmla="*/ 752460 h 901963"/>
              <a:gd name="connsiteX44" fmla="*/ 148895 w 785428"/>
              <a:gd name="connsiteY44" fmla="*/ 539332 h 901963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8895 w 785428"/>
              <a:gd name="connsiteY44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11258 w 785428"/>
              <a:gd name="connsiteY44" fmla="*/ 766366 h 1082756"/>
              <a:gd name="connsiteX45" fmla="*/ 148895 w 785428"/>
              <a:gd name="connsiteY45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48895 w 785428"/>
              <a:gd name="connsiteY45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42549 w 785428"/>
              <a:gd name="connsiteY45" fmla="*/ 703784 h 1082756"/>
              <a:gd name="connsiteX46" fmla="*/ 148895 w 785428"/>
              <a:gd name="connsiteY46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48895 w 785428"/>
              <a:gd name="connsiteY46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56456 w 785428"/>
              <a:gd name="connsiteY46" fmla="*/ 752459 h 1082756"/>
              <a:gd name="connsiteX47" fmla="*/ 148895 w 785428"/>
              <a:gd name="connsiteY47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148895 w 785428"/>
              <a:gd name="connsiteY47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163410 w 785428"/>
              <a:gd name="connsiteY47" fmla="*/ 658585 h 1082756"/>
              <a:gd name="connsiteX48" fmla="*/ 148895 w 785428"/>
              <a:gd name="connsiteY48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19039 w 785428"/>
              <a:gd name="connsiteY47" fmla="*/ 738552 h 1082756"/>
              <a:gd name="connsiteX48" fmla="*/ 163410 w 785428"/>
              <a:gd name="connsiteY48" fmla="*/ 658585 h 1082756"/>
              <a:gd name="connsiteX49" fmla="*/ 148895 w 785428"/>
              <a:gd name="connsiteY49" fmla="*/ 539332 h 1082756"/>
              <a:gd name="connsiteX0" fmla="*/ 208000 w 785428"/>
              <a:gd name="connsiteY0" fmla="*/ 647113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19039 w 785428"/>
              <a:gd name="connsiteY47" fmla="*/ 738552 h 1082756"/>
              <a:gd name="connsiteX48" fmla="*/ 163410 w 785428"/>
              <a:gd name="connsiteY48" fmla="*/ 658585 h 1082756"/>
              <a:gd name="connsiteX49" fmla="*/ 208000 w 785428"/>
              <a:gd name="connsiteY49" fmla="*/ 647113 h 1082756"/>
              <a:gd name="connsiteX0" fmla="*/ 208000 w 785428"/>
              <a:gd name="connsiteY0" fmla="*/ 647113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19039 w 785428"/>
              <a:gd name="connsiteY47" fmla="*/ 738552 h 1082756"/>
              <a:gd name="connsiteX48" fmla="*/ 194702 w 785428"/>
              <a:gd name="connsiteY48" fmla="*/ 689876 h 1082756"/>
              <a:gd name="connsiteX49" fmla="*/ 208000 w 785428"/>
              <a:gd name="connsiteY49" fmla="*/ 647113 h 1082756"/>
              <a:gd name="connsiteX0" fmla="*/ 208000 w 785428"/>
              <a:gd name="connsiteY0" fmla="*/ 647113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29470 w 785428"/>
              <a:gd name="connsiteY47" fmla="*/ 738552 h 1082756"/>
              <a:gd name="connsiteX48" fmla="*/ 194702 w 785428"/>
              <a:gd name="connsiteY48" fmla="*/ 689876 h 1082756"/>
              <a:gd name="connsiteX49" fmla="*/ 208000 w 785428"/>
              <a:gd name="connsiteY49" fmla="*/ 647113 h 1082756"/>
              <a:gd name="connsiteX0" fmla="*/ 208000 w 820196"/>
              <a:gd name="connsiteY0" fmla="*/ 647113 h 1082756"/>
              <a:gd name="connsiteX1" fmla="*/ 225992 w 820196"/>
              <a:gd name="connsiteY1" fmla="*/ 543853 h 1082756"/>
              <a:gd name="connsiteX2" fmla="*/ 229469 w 820196"/>
              <a:gd name="connsiteY2" fmla="*/ 550806 h 1082756"/>
              <a:gd name="connsiteX3" fmla="*/ 335767 w 820196"/>
              <a:gd name="connsiteY3" fmla="*/ 550317 h 1082756"/>
              <a:gd name="connsiteX4" fmla="*/ 409570 w 820196"/>
              <a:gd name="connsiteY4" fmla="*/ 510493 h 1082756"/>
              <a:gd name="connsiteX5" fmla="*/ 465668 w 820196"/>
              <a:gd name="connsiteY5" fmla="*/ 510493 h 1082756"/>
              <a:gd name="connsiteX6" fmla="*/ 504937 w 820196"/>
              <a:gd name="connsiteY6" fmla="*/ 482444 h 1082756"/>
              <a:gd name="connsiteX7" fmla="*/ 572255 w 820196"/>
              <a:gd name="connsiteY7" fmla="*/ 460005 h 1082756"/>
              <a:gd name="connsiteX8" fmla="*/ 611523 w 820196"/>
              <a:gd name="connsiteY8" fmla="*/ 420736 h 1082756"/>
              <a:gd name="connsiteX9" fmla="*/ 639572 w 820196"/>
              <a:gd name="connsiteY9" fmla="*/ 387077 h 1082756"/>
              <a:gd name="connsiteX10" fmla="*/ 695671 w 820196"/>
              <a:gd name="connsiteY10" fmla="*/ 330979 h 1082756"/>
              <a:gd name="connsiteX11" fmla="*/ 701280 w 820196"/>
              <a:gd name="connsiteY11" fmla="*/ 280491 h 1082756"/>
              <a:gd name="connsiteX12" fmla="*/ 723720 w 820196"/>
              <a:gd name="connsiteY12" fmla="*/ 235612 h 1082756"/>
              <a:gd name="connsiteX13" fmla="*/ 757379 w 820196"/>
              <a:gd name="connsiteY13" fmla="*/ 196344 h 1082756"/>
              <a:gd name="connsiteX14" fmla="*/ 774208 w 820196"/>
              <a:gd name="connsiteY14" fmla="*/ 134636 h 1082756"/>
              <a:gd name="connsiteX15" fmla="*/ 820196 w 820196"/>
              <a:gd name="connsiteY15" fmla="*/ 80670 h 1082756"/>
              <a:gd name="connsiteX16" fmla="*/ 723720 w 820196"/>
              <a:gd name="connsiteY16" fmla="*/ 0 h 1082756"/>
              <a:gd name="connsiteX17" fmla="*/ 662012 w 820196"/>
              <a:gd name="connsiteY17" fmla="*/ 0 h 1082756"/>
              <a:gd name="connsiteX18" fmla="*/ 572255 w 820196"/>
              <a:gd name="connsiteY18" fmla="*/ 0 h 1082756"/>
              <a:gd name="connsiteX19" fmla="*/ 538596 w 820196"/>
              <a:gd name="connsiteY19" fmla="*/ 28049 h 1082756"/>
              <a:gd name="connsiteX20" fmla="*/ 544206 w 820196"/>
              <a:gd name="connsiteY20" fmla="*/ 61708 h 1082756"/>
              <a:gd name="connsiteX21" fmla="*/ 527376 w 820196"/>
              <a:gd name="connsiteY21" fmla="*/ 95367 h 1082756"/>
              <a:gd name="connsiteX22" fmla="*/ 521766 w 820196"/>
              <a:gd name="connsiteY22" fmla="*/ 134636 h 1082756"/>
              <a:gd name="connsiteX23" fmla="*/ 499327 w 820196"/>
              <a:gd name="connsiteY23" fmla="*/ 168295 h 1082756"/>
              <a:gd name="connsiteX24" fmla="*/ 476888 w 820196"/>
              <a:gd name="connsiteY24" fmla="*/ 201954 h 1082756"/>
              <a:gd name="connsiteX25" fmla="*/ 460058 w 820196"/>
              <a:gd name="connsiteY25" fmla="*/ 213173 h 1082756"/>
              <a:gd name="connsiteX26" fmla="*/ 437619 w 820196"/>
              <a:gd name="connsiteY26" fmla="*/ 263662 h 1082756"/>
              <a:gd name="connsiteX27" fmla="*/ 409570 w 820196"/>
              <a:gd name="connsiteY27" fmla="*/ 274881 h 1082756"/>
              <a:gd name="connsiteX28" fmla="*/ 381521 w 820196"/>
              <a:gd name="connsiteY28" fmla="*/ 274881 h 1082756"/>
              <a:gd name="connsiteX29" fmla="*/ 353472 w 820196"/>
              <a:gd name="connsiteY29" fmla="*/ 291711 h 1082756"/>
              <a:gd name="connsiteX30" fmla="*/ 297374 w 820196"/>
              <a:gd name="connsiteY30" fmla="*/ 297320 h 1082756"/>
              <a:gd name="connsiteX31" fmla="*/ 269325 w 820196"/>
              <a:gd name="connsiteY31" fmla="*/ 286101 h 1082756"/>
              <a:gd name="connsiteX32" fmla="*/ 194701 w 820196"/>
              <a:gd name="connsiteY32" fmla="*/ 262230 h 1082756"/>
              <a:gd name="connsiteX33" fmla="*/ 152458 w 820196"/>
              <a:gd name="connsiteY33" fmla="*/ 246426 h 1082756"/>
              <a:gd name="connsiteX34" fmla="*/ 55629 w 820196"/>
              <a:gd name="connsiteY34" fmla="*/ 279615 h 1082756"/>
              <a:gd name="connsiteX35" fmla="*/ 34768 w 820196"/>
              <a:gd name="connsiteY35" fmla="*/ 307429 h 1082756"/>
              <a:gd name="connsiteX36" fmla="*/ 6954 w 820196"/>
              <a:gd name="connsiteY36" fmla="*/ 356105 h 1082756"/>
              <a:gd name="connsiteX37" fmla="*/ 6954 w 820196"/>
              <a:gd name="connsiteY37" fmla="*/ 425640 h 1082756"/>
              <a:gd name="connsiteX38" fmla="*/ 0 w 820196"/>
              <a:gd name="connsiteY38" fmla="*/ 540375 h 1082756"/>
              <a:gd name="connsiteX39" fmla="*/ 27814 w 820196"/>
              <a:gd name="connsiteY39" fmla="*/ 658586 h 1082756"/>
              <a:gd name="connsiteX40" fmla="*/ 10430 w 820196"/>
              <a:gd name="connsiteY40" fmla="*/ 724647 h 1082756"/>
              <a:gd name="connsiteX41" fmla="*/ 0 w 820196"/>
              <a:gd name="connsiteY41" fmla="*/ 773321 h 1082756"/>
              <a:gd name="connsiteX42" fmla="*/ 55628 w 820196"/>
              <a:gd name="connsiteY42" fmla="*/ 901963 h 1082756"/>
              <a:gd name="connsiteX43" fmla="*/ 59105 w 820196"/>
              <a:gd name="connsiteY43" fmla="*/ 1082756 h 1082756"/>
              <a:gd name="connsiteX44" fmla="*/ 146027 w 820196"/>
              <a:gd name="connsiteY44" fmla="*/ 1068849 h 1082756"/>
              <a:gd name="connsiteX45" fmla="*/ 170363 w 820196"/>
              <a:gd name="connsiteY45" fmla="*/ 1013220 h 1082756"/>
              <a:gd name="connsiteX46" fmla="*/ 198178 w 820196"/>
              <a:gd name="connsiteY46" fmla="*/ 853286 h 1082756"/>
              <a:gd name="connsiteX47" fmla="*/ 229470 w 820196"/>
              <a:gd name="connsiteY47" fmla="*/ 738552 h 1082756"/>
              <a:gd name="connsiteX48" fmla="*/ 194702 w 820196"/>
              <a:gd name="connsiteY48" fmla="*/ 689876 h 1082756"/>
              <a:gd name="connsiteX49" fmla="*/ 208000 w 820196"/>
              <a:gd name="connsiteY49" fmla="*/ 647113 h 1082756"/>
              <a:gd name="connsiteX0" fmla="*/ 208000 w 820196"/>
              <a:gd name="connsiteY0" fmla="*/ 647113 h 1082756"/>
              <a:gd name="connsiteX1" fmla="*/ 225992 w 820196"/>
              <a:gd name="connsiteY1" fmla="*/ 543853 h 1082756"/>
              <a:gd name="connsiteX2" fmla="*/ 229469 w 820196"/>
              <a:gd name="connsiteY2" fmla="*/ 550806 h 1082756"/>
              <a:gd name="connsiteX3" fmla="*/ 335767 w 820196"/>
              <a:gd name="connsiteY3" fmla="*/ 550317 h 1082756"/>
              <a:gd name="connsiteX4" fmla="*/ 409570 w 820196"/>
              <a:gd name="connsiteY4" fmla="*/ 510493 h 1082756"/>
              <a:gd name="connsiteX5" fmla="*/ 465668 w 820196"/>
              <a:gd name="connsiteY5" fmla="*/ 510493 h 1082756"/>
              <a:gd name="connsiteX6" fmla="*/ 504937 w 820196"/>
              <a:gd name="connsiteY6" fmla="*/ 482444 h 1082756"/>
              <a:gd name="connsiteX7" fmla="*/ 572255 w 820196"/>
              <a:gd name="connsiteY7" fmla="*/ 460005 h 1082756"/>
              <a:gd name="connsiteX8" fmla="*/ 611523 w 820196"/>
              <a:gd name="connsiteY8" fmla="*/ 420736 h 1082756"/>
              <a:gd name="connsiteX9" fmla="*/ 639572 w 820196"/>
              <a:gd name="connsiteY9" fmla="*/ 387077 h 1082756"/>
              <a:gd name="connsiteX10" fmla="*/ 695671 w 820196"/>
              <a:gd name="connsiteY10" fmla="*/ 330979 h 1082756"/>
              <a:gd name="connsiteX11" fmla="*/ 701280 w 820196"/>
              <a:gd name="connsiteY11" fmla="*/ 280491 h 1082756"/>
              <a:gd name="connsiteX12" fmla="*/ 723720 w 820196"/>
              <a:gd name="connsiteY12" fmla="*/ 235612 h 1082756"/>
              <a:gd name="connsiteX13" fmla="*/ 757379 w 820196"/>
              <a:gd name="connsiteY13" fmla="*/ 196344 h 1082756"/>
              <a:gd name="connsiteX14" fmla="*/ 774208 w 820196"/>
              <a:gd name="connsiteY14" fmla="*/ 134636 h 1082756"/>
              <a:gd name="connsiteX15" fmla="*/ 820196 w 820196"/>
              <a:gd name="connsiteY15" fmla="*/ 80670 h 1082756"/>
              <a:gd name="connsiteX16" fmla="*/ 807163 w 820196"/>
              <a:gd name="connsiteY16" fmla="*/ 24338 h 1082756"/>
              <a:gd name="connsiteX17" fmla="*/ 662012 w 820196"/>
              <a:gd name="connsiteY17" fmla="*/ 0 h 1082756"/>
              <a:gd name="connsiteX18" fmla="*/ 572255 w 820196"/>
              <a:gd name="connsiteY18" fmla="*/ 0 h 1082756"/>
              <a:gd name="connsiteX19" fmla="*/ 538596 w 820196"/>
              <a:gd name="connsiteY19" fmla="*/ 28049 h 1082756"/>
              <a:gd name="connsiteX20" fmla="*/ 544206 w 820196"/>
              <a:gd name="connsiteY20" fmla="*/ 61708 h 1082756"/>
              <a:gd name="connsiteX21" fmla="*/ 527376 w 820196"/>
              <a:gd name="connsiteY21" fmla="*/ 95367 h 1082756"/>
              <a:gd name="connsiteX22" fmla="*/ 521766 w 820196"/>
              <a:gd name="connsiteY22" fmla="*/ 134636 h 1082756"/>
              <a:gd name="connsiteX23" fmla="*/ 499327 w 820196"/>
              <a:gd name="connsiteY23" fmla="*/ 168295 h 1082756"/>
              <a:gd name="connsiteX24" fmla="*/ 476888 w 820196"/>
              <a:gd name="connsiteY24" fmla="*/ 201954 h 1082756"/>
              <a:gd name="connsiteX25" fmla="*/ 460058 w 820196"/>
              <a:gd name="connsiteY25" fmla="*/ 213173 h 1082756"/>
              <a:gd name="connsiteX26" fmla="*/ 437619 w 820196"/>
              <a:gd name="connsiteY26" fmla="*/ 263662 h 1082756"/>
              <a:gd name="connsiteX27" fmla="*/ 409570 w 820196"/>
              <a:gd name="connsiteY27" fmla="*/ 274881 h 1082756"/>
              <a:gd name="connsiteX28" fmla="*/ 381521 w 820196"/>
              <a:gd name="connsiteY28" fmla="*/ 274881 h 1082756"/>
              <a:gd name="connsiteX29" fmla="*/ 353472 w 820196"/>
              <a:gd name="connsiteY29" fmla="*/ 291711 h 1082756"/>
              <a:gd name="connsiteX30" fmla="*/ 297374 w 820196"/>
              <a:gd name="connsiteY30" fmla="*/ 297320 h 1082756"/>
              <a:gd name="connsiteX31" fmla="*/ 269325 w 820196"/>
              <a:gd name="connsiteY31" fmla="*/ 286101 h 1082756"/>
              <a:gd name="connsiteX32" fmla="*/ 194701 w 820196"/>
              <a:gd name="connsiteY32" fmla="*/ 262230 h 1082756"/>
              <a:gd name="connsiteX33" fmla="*/ 152458 w 820196"/>
              <a:gd name="connsiteY33" fmla="*/ 246426 h 1082756"/>
              <a:gd name="connsiteX34" fmla="*/ 55629 w 820196"/>
              <a:gd name="connsiteY34" fmla="*/ 279615 h 1082756"/>
              <a:gd name="connsiteX35" fmla="*/ 34768 w 820196"/>
              <a:gd name="connsiteY35" fmla="*/ 307429 h 1082756"/>
              <a:gd name="connsiteX36" fmla="*/ 6954 w 820196"/>
              <a:gd name="connsiteY36" fmla="*/ 356105 h 1082756"/>
              <a:gd name="connsiteX37" fmla="*/ 6954 w 820196"/>
              <a:gd name="connsiteY37" fmla="*/ 425640 h 1082756"/>
              <a:gd name="connsiteX38" fmla="*/ 0 w 820196"/>
              <a:gd name="connsiteY38" fmla="*/ 540375 h 1082756"/>
              <a:gd name="connsiteX39" fmla="*/ 27814 w 820196"/>
              <a:gd name="connsiteY39" fmla="*/ 658586 h 1082756"/>
              <a:gd name="connsiteX40" fmla="*/ 10430 w 820196"/>
              <a:gd name="connsiteY40" fmla="*/ 724647 h 1082756"/>
              <a:gd name="connsiteX41" fmla="*/ 0 w 820196"/>
              <a:gd name="connsiteY41" fmla="*/ 773321 h 1082756"/>
              <a:gd name="connsiteX42" fmla="*/ 55628 w 820196"/>
              <a:gd name="connsiteY42" fmla="*/ 901963 h 1082756"/>
              <a:gd name="connsiteX43" fmla="*/ 59105 w 820196"/>
              <a:gd name="connsiteY43" fmla="*/ 1082756 h 1082756"/>
              <a:gd name="connsiteX44" fmla="*/ 146027 w 820196"/>
              <a:gd name="connsiteY44" fmla="*/ 1068849 h 1082756"/>
              <a:gd name="connsiteX45" fmla="*/ 170363 w 820196"/>
              <a:gd name="connsiteY45" fmla="*/ 1013220 h 1082756"/>
              <a:gd name="connsiteX46" fmla="*/ 198178 w 820196"/>
              <a:gd name="connsiteY46" fmla="*/ 853286 h 1082756"/>
              <a:gd name="connsiteX47" fmla="*/ 229470 w 820196"/>
              <a:gd name="connsiteY47" fmla="*/ 738552 h 1082756"/>
              <a:gd name="connsiteX48" fmla="*/ 194702 w 820196"/>
              <a:gd name="connsiteY48" fmla="*/ 689876 h 1082756"/>
              <a:gd name="connsiteX49" fmla="*/ 208000 w 820196"/>
              <a:gd name="connsiteY49" fmla="*/ 647113 h 1082756"/>
              <a:gd name="connsiteX0" fmla="*/ 208000 w 820196"/>
              <a:gd name="connsiteY0" fmla="*/ 723603 h 1159246"/>
              <a:gd name="connsiteX1" fmla="*/ 225992 w 820196"/>
              <a:gd name="connsiteY1" fmla="*/ 620343 h 1159246"/>
              <a:gd name="connsiteX2" fmla="*/ 229469 w 820196"/>
              <a:gd name="connsiteY2" fmla="*/ 627296 h 1159246"/>
              <a:gd name="connsiteX3" fmla="*/ 335767 w 820196"/>
              <a:gd name="connsiteY3" fmla="*/ 626807 h 1159246"/>
              <a:gd name="connsiteX4" fmla="*/ 409570 w 820196"/>
              <a:gd name="connsiteY4" fmla="*/ 586983 h 1159246"/>
              <a:gd name="connsiteX5" fmla="*/ 465668 w 820196"/>
              <a:gd name="connsiteY5" fmla="*/ 586983 h 1159246"/>
              <a:gd name="connsiteX6" fmla="*/ 504937 w 820196"/>
              <a:gd name="connsiteY6" fmla="*/ 558934 h 1159246"/>
              <a:gd name="connsiteX7" fmla="*/ 572255 w 820196"/>
              <a:gd name="connsiteY7" fmla="*/ 536495 h 1159246"/>
              <a:gd name="connsiteX8" fmla="*/ 611523 w 820196"/>
              <a:gd name="connsiteY8" fmla="*/ 497226 h 1159246"/>
              <a:gd name="connsiteX9" fmla="*/ 639572 w 820196"/>
              <a:gd name="connsiteY9" fmla="*/ 463567 h 1159246"/>
              <a:gd name="connsiteX10" fmla="*/ 695671 w 820196"/>
              <a:gd name="connsiteY10" fmla="*/ 407469 h 1159246"/>
              <a:gd name="connsiteX11" fmla="*/ 701280 w 820196"/>
              <a:gd name="connsiteY11" fmla="*/ 356981 h 1159246"/>
              <a:gd name="connsiteX12" fmla="*/ 723720 w 820196"/>
              <a:gd name="connsiteY12" fmla="*/ 312102 h 1159246"/>
              <a:gd name="connsiteX13" fmla="*/ 757379 w 820196"/>
              <a:gd name="connsiteY13" fmla="*/ 272834 h 1159246"/>
              <a:gd name="connsiteX14" fmla="*/ 774208 w 820196"/>
              <a:gd name="connsiteY14" fmla="*/ 211126 h 1159246"/>
              <a:gd name="connsiteX15" fmla="*/ 820196 w 820196"/>
              <a:gd name="connsiteY15" fmla="*/ 157160 h 1159246"/>
              <a:gd name="connsiteX16" fmla="*/ 807163 w 820196"/>
              <a:gd name="connsiteY16" fmla="*/ 100828 h 1159246"/>
              <a:gd name="connsiteX17" fmla="*/ 804561 w 820196"/>
              <a:gd name="connsiteY17" fmla="*/ 0 h 1159246"/>
              <a:gd name="connsiteX18" fmla="*/ 572255 w 820196"/>
              <a:gd name="connsiteY18" fmla="*/ 76490 h 1159246"/>
              <a:gd name="connsiteX19" fmla="*/ 538596 w 820196"/>
              <a:gd name="connsiteY19" fmla="*/ 104539 h 1159246"/>
              <a:gd name="connsiteX20" fmla="*/ 544206 w 820196"/>
              <a:gd name="connsiteY20" fmla="*/ 138198 h 1159246"/>
              <a:gd name="connsiteX21" fmla="*/ 527376 w 820196"/>
              <a:gd name="connsiteY21" fmla="*/ 171857 h 1159246"/>
              <a:gd name="connsiteX22" fmla="*/ 521766 w 820196"/>
              <a:gd name="connsiteY22" fmla="*/ 211126 h 1159246"/>
              <a:gd name="connsiteX23" fmla="*/ 499327 w 820196"/>
              <a:gd name="connsiteY23" fmla="*/ 244785 h 1159246"/>
              <a:gd name="connsiteX24" fmla="*/ 476888 w 820196"/>
              <a:gd name="connsiteY24" fmla="*/ 278444 h 1159246"/>
              <a:gd name="connsiteX25" fmla="*/ 460058 w 820196"/>
              <a:gd name="connsiteY25" fmla="*/ 289663 h 1159246"/>
              <a:gd name="connsiteX26" fmla="*/ 437619 w 820196"/>
              <a:gd name="connsiteY26" fmla="*/ 340152 h 1159246"/>
              <a:gd name="connsiteX27" fmla="*/ 409570 w 820196"/>
              <a:gd name="connsiteY27" fmla="*/ 351371 h 1159246"/>
              <a:gd name="connsiteX28" fmla="*/ 381521 w 820196"/>
              <a:gd name="connsiteY28" fmla="*/ 351371 h 1159246"/>
              <a:gd name="connsiteX29" fmla="*/ 353472 w 820196"/>
              <a:gd name="connsiteY29" fmla="*/ 368201 h 1159246"/>
              <a:gd name="connsiteX30" fmla="*/ 297374 w 820196"/>
              <a:gd name="connsiteY30" fmla="*/ 373810 h 1159246"/>
              <a:gd name="connsiteX31" fmla="*/ 269325 w 820196"/>
              <a:gd name="connsiteY31" fmla="*/ 362591 h 1159246"/>
              <a:gd name="connsiteX32" fmla="*/ 194701 w 820196"/>
              <a:gd name="connsiteY32" fmla="*/ 338720 h 1159246"/>
              <a:gd name="connsiteX33" fmla="*/ 152458 w 820196"/>
              <a:gd name="connsiteY33" fmla="*/ 322916 h 1159246"/>
              <a:gd name="connsiteX34" fmla="*/ 55629 w 820196"/>
              <a:gd name="connsiteY34" fmla="*/ 356105 h 1159246"/>
              <a:gd name="connsiteX35" fmla="*/ 34768 w 820196"/>
              <a:gd name="connsiteY35" fmla="*/ 383919 h 1159246"/>
              <a:gd name="connsiteX36" fmla="*/ 6954 w 820196"/>
              <a:gd name="connsiteY36" fmla="*/ 432595 h 1159246"/>
              <a:gd name="connsiteX37" fmla="*/ 6954 w 820196"/>
              <a:gd name="connsiteY37" fmla="*/ 502130 h 1159246"/>
              <a:gd name="connsiteX38" fmla="*/ 0 w 820196"/>
              <a:gd name="connsiteY38" fmla="*/ 616865 h 1159246"/>
              <a:gd name="connsiteX39" fmla="*/ 27814 w 820196"/>
              <a:gd name="connsiteY39" fmla="*/ 735076 h 1159246"/>
              <a:gd name="connsiteX40" fmla="*/ 10430 w 820196"/>
              <a:gd name="connsiteY40" fmla="*/ 801137 h 1159246"/>
              <a:gd name="connsiteX41" fmla="*/ 0 w 820196"/>
              <a:gd name="connsiteY41" fmla="*/ 849811 h 1159246"/>
              <a:gd name="connsiteX42" fmla="*/ 55628 w 820196"/>
              <a:gd name="connsiteY42" fmla="*/ 978453 h 1159246"/>
              <a:gd name="connsiteX43" fmla="*/ 59105 w 820196"/>
              <a:gd name="connsiteY43" fmla="*/ 1159246 h 1159246"/>
              <a:gd name="connsiteX44" fmla="*/ 146027 w 820196"/>
              <a:gd name="connsiteY44" fmla="*/ 1145339 h 1159246"/>
              <a:gd name="connsiteX45" fmla="*/ 170363 w 820196"/>
              <a:gd name="connsiteY45" fmla="*/ 1089710 h 1159246"/>
              <a:gd name="connsiteX46" fmla="*/ 198178 w 820196"/>
              <a:gd name="connsiteY46" fmla="*/ 929776 h 1159246"/>
              <a:gd name="connsiteX47" fmla="*/ 229470 w 820196"/>
              <a:gd name="connsiteY47" fmla="*/ 815042 h 1159246"/>
              <a:gd name="connsiteX48" fmla="*/ 194702 w 820196"/>
              <a:gd name="connsiteY48" fmla="*/ 766366 h 1159246"/>
              <a:gd name="connsiteX49" fmla="*/ 208000 w 820196"/>
              <a:gd name="connsiteY49" fmla="*/ 723603 h 1159246"/>
              <a:gd name="connsiteX0" fmla="*/ 208000 w 820196"/>
              <a:gd name="connsiteY0" fmla="*/ 723603 h 1159246"/>
              <a:gd name="connsiteX1" fmla="*/ 225992 w 820196"/>
              <a:gd name="connsiteY1" fmla="*/ 620343 h 1159246"/>
              <a:gd name="connsiteX2" fmla="*/ 229469 w 820196"/>
              <a:gd name="connsiteY2" fmla="*/ 627296 h 1159246"/>
              <a:gd name="connsiteX3" fmla="*/ 335767 w 820196"/>
              <a:gd name="connsiteY3" fmla="*/ 626807 h 1159246"/>
              <a:gd name="connsiteX4" fmla="*/ 409570 w 820196"/>
              <a:gd name="connsiteY4" fmla="*/ 586983 h 1159246"/>
              <a:gd name="connsiteX5" fmla="*/ 465668 w 820196"/>
              <a:gd name="connsiteY5" fmla="*/ 586983 h 1159246"/>
              <a:gd name="connsiteX6" fmla="*/ 504937 w 820196"/>
              <a:gd name="connsiteY6" fmla="*/ 558934 h 1159246"/>
              <a:gd name="connsiteX7" fmla="*/ 572255 w 820196"/>
              <a:gd name="connsiteY7" fmla="*/ 536495 h 1159246"/>
              <a:gd name="connsiteX8" fmla="*/ 611523 w 820196"/>
              <a:gd name="connsiteY8" fmla="*/ 497226 h 1159246"/>
              <a:gd name="connsiteX9" fmla="*/ 639572 w 820196"/>
              <a:gd name="connsiteY9" fmla="*/ 463567 h 1159246"/>
              <a:gd name="connsiteX10" fmla="*/ 695671 w 820196"/>
              <a:gd name="connsiteY10" fmla="*/ 407469 h 1159246"/>
              <a:gd name="connsiteX11" fmla="*/ 701280 w 820196"/>
              <a:gd name="connsiteY11" fmla="*/ 356981 h 1159246"/>
              <a:gd name="connsiteX12" fmla="*/ 723720 w 820196"/>
              <a:gd name="connsiteY12" fmla="*/ 312102 h 1159246"/>
              <a:gd name="connsiteX13" fmla="*/ 757379 w 820196"/>
              <a:gd name="connsiteY13" fmla="*/ 272834 h 1159246"/>
              <a:gd name="connsiteX14" fmla="*/ 774208 w 820196"/>
              <a:gd name="connsiteY14" fmla="*/ 211126 h 1159246"/>
              <a:gd name="connsiteX15" fmla="*/ 820196 w 820196"/>
              <a:gd name="connsiteY15" fmla="*/ 157160 h 1159246"/>
              <a:gd name="connsiteX16" fmla="*/ 807163 w 820196"/>
              <a:gd name="connsiteY16" fmla="*/ 100828 h 1159246"/>
              <a:gd name="connsiteX17" fmla="*/ 804561 w 820196"/>
              <a:gd name="connsiteY17" fmla="*/ 0 h 1159246"/>
              <a:gd name="connsiteX18" fmla="*/ 684931 w 820196"/>
              <a:gd name="connsiteY18" fmla="*/ 39714 h 1159246"/>
              <a:gd name="connsiteX19" fmla="*/ 572255 w 820196"/>
              <a:gd name="connsiteY19" fmla="*/ 76490 h 1159246"/>
              <a:gd name="connsiteX20" fmla="*/ 538596 w 820196"/>
              <a:gd name="connsiteY20" fmla="*/ 104539 h 1159246"/>
              <a:gd name="connsiteX21" fmla="*/ 544206 w 820196"/>
              <a:gd name="connsiteY21" fmla="*/ 138198 h 1159246"/>
              <a:gd name="connsiteX22" fmla="*/ 527376 w 820196"/>
              <a:gd name="connsiteY22" fmla="*/ 171857 h 1159246"/>
              <a:gd name="connsiteX23" fmla="*/ 521766 w 820196"/>
              <a:gd name="connsiteY23" fmla="*/ 211126 h 1159246"/>
              <a:gd name="connsiteX24" fmla="*/ 499327 w 820196"/>
              <a:gd name="connsiteY24" fmla="*/ 244785 h 1159246"/>
              <a:gd name="connsiteX25" fmla="*/ 476888 w 820196"/>
              <a:gd name="connsiteY25" fmla="*/ 278444 h 1159246"/>
              <a:gd name="connsiteX26" fmla="*/ 460058 w 820196"/>
              <a:gd name="connsiteY26" fmla="*/ 289663 h 1159246"/>
              <a:gd name="connsiteX27" fmla="*/ 437619 w 820196"/>
              <a:gd name="connsiteY27" fmla="*/ 340152 h 1159246"/>
              <a:gd name="connsiteX28" fmla="*/ 409570 w 820196"/>
              <a:gd name="connsiteY28" fmla="*/ 351371 h 1159246"/>
              <a:gd name="connsiteX29" fmla="*/ 381521 w 820196"/>
              <a:gd name="connsiteY29" fmla="*/ 351371 h 1159246"/>
              <a:gd name="connsiteX30" fmla="*/ 353472 w 820196"/>
              <a:gd name="connsiteY30" fmla="*/ 368201 h 1159246"/>
              <a:gd name="connsiteX31" fmla="*/ 297374 w 820196"/>
              <a:gd name="connsiteY31" fmla="*/ 373810 h 1159246"/>
              <a:gd name="connsiteX32" fmla="*/ 269325 w 820196"/>
              <a:gd name="connsiteY32" fmla="*/ 362591 h 1159246"/>
              <a:gd name="connsiteX33" fmla="*/ 194701 w 820196"/>
              <a:gd name="connsiteY33" fmla="*/ 338720 h 1159246"/>
              <a:gd name="connsiteX34" fmla="*/ 152458 w 820196"/>
              <a:gd name="connsiteY34" fmla="*/ 322916 h 1159246"/>
              <a:gd name="connsiteX35" fmla="*/ 55629 w 820196"/>
              <a:gd name="connsiteY35" fmla="*/ 356105 h 1159246"/>
              <a:gd name="connsiteX36" fmla="*/ 34768 w 820196"/>
              <a:gd name="connsiteY36" fmla="*/ 383919 h 1159246"/>
              <a:gd name="connsiteX37" fmla="*/ 6954 w 820196"/>
              <a:gd name="connsiteY37" fmla="*/ 432595 h 1159246"/>
              <a:gd name="connsiteX38" fmla="*/ 6954 w 820196"/>
              <a:gd name="connsiteY38" fmla="*/ 502130 h 1159246"/>
              <a:gd name="connsiteX39" fmla="*/ 0 w 820196"/>
              <a:gd name="connsiteY39" fmla="*/ 616865 h 1159246"/>
              <a:gd name="connsiteX40" fmla="*/ 27814 w 820196"/>
              <a:gd name="connsiteY40" fmla="*/ 735076 h 1159246"/>
              <a:gd name="connsiteX41" fmla="*/ 10430 w 820196"/>
              <a:gd name="connsiteY41" fmla="*/ 801137 h 1159246"/>
              <a:gd name="connsiteX42" fmla="*/ 0 w 820196"/>
              <a:gd name="connsiteY42" fmla="*/ 849811 h 1159246"/>
              <a:gd name="connsiteX43" fmla="*/ 55628 w 820196"/>
              <a:gd name="connsiteY43" fmla="*/ 978453 h 1159246"/>
              <a:gd name="connsiteX44" fmla="*/ 59105 w 820196"/>
              <a:gd name="connsiteY44" fmla="*/ 1159246 h 1159246"/>
              <a:gd name="connsiteX45" fmla="*/ 146027 w 820196"/>
              <a:gd name="connsiteY45" fmla="*/ 1145339 h 1159246"/>
              <a:gd name="connsiteX46" fmla="*/ 170363 w 820196"/>
              <a:gd name="connsiteY46" fmla="*/ 1089710 h 1159246"/>
              <a:gd name="connsiteX47" fmla="*/ 198178 w 820196"/>
              <a:gd name="connsiteY47" fmla="*/ 929776 h 1159246"/>
              <a:gd name="connsiteX48" fmla="*/ 229470 w 820196"/>
              <a:gd name="connsiteY48" fmla="*/ 815042 h 1159246"/>
              <a:gd name="connsiteX49" fmla="*/ 194702 w 820196"/>
              <a:gd name="connsiteY49" fmla="*/ 766366 h 1159246"/>
              <a:gd name="connsiteX50" fmla="*/ 208000 w 820196"/>
              <a:gd name="connsiteY50" fmla="*/ 723603 h 1159246"/>
              <a:gd name="connsiteX0" fmla="*/ 208000 w 820196"/>
              <a:gd name="connsiteY0" fmla="*/ 755720 h 1191363"/>
              <a:gd name="connsiteX1" fmla="*/ 225992 w 820196"/>
              <a:gd name="connsiteY1" fmla="*/ 652460 h 1191363"/>
              <a:gd name="connsiteX2" fmla="*/ 229469 w 820196"/>
              <a:gd name="connsiteY2" fmla="*/ 659413 h 1191363"/>
              <a:gd name="connsiteX3" fmla="*/ 335767 w 820196"/>
              <a:gd name="connsiteY3" fmla="*/ 658924 h 1191363"/>
              <a:gd name="connsiteX4" fmla="*/ 409570 w 820196"/>
              <a:gd name="connsiteY4" fmla="*/ 619100 h 1191363"/>
              <a:gd name="connsiteX5" fmla="*/ 465668 w 820196"/>
              <a:gd name="connsiteY5" fmla="*/ 619100 h 1191363"/>
              <a:gd name="connsiteX6" fmla="*/ 504937 w 820196"/>
              <a:gd name="connsiteY6" fmla="*/ 591051 h 1191363"/>
              <a:gd name="connsiteX7" fmla="*/ 572255 w 820196"/>
              <a:gd name="connsiteY7" fmla="*/ 568612 h 1191363"/>
              <a:gd name="connsiteX8" fmla="*/ 611523 w 820196"/>
              <a:gd name="connsiteY8" fmla="*/ 529343 h 1191363"/>
              <a:gd name="connsiteX9" fmla="*/ 639572 w 820196"/>
              <a:gd name="connsiteY9" fmla="*/ 495684 h 1191363"/>
              <a:gd name="connsiteX10" fmla="*/ 695671 w 820196"/>
              <a:gd name="connsiteY10" fmla="*/ 439586 h 1191363"/>
              <a:gd name="connsiteX11" fmla="*/ 701280 w 820196"/>
              <a:gd name="connsiteY11" fmla="*/ 389098 h 1191363"/>
              <a:gd name="connsiteX12" fmla="*/ 723720 w 820196"/>
              <a:gd name="connsiteY12" fmla="*/ 344219 h 1191363"/>
              <a:gd name="connsiteX13" fmla="*/ 757379 w 820196"/>
              <a:gd name="connsiteY13" fmla="*/ 304951 h 1191363"/>
              <a:gd name="connsiteX14" fmla="*/ 774208 w 820196"/>
              <a:gd name="connsiteY14" fmla="*/ 243243 h 1191363"/>
              <a:gd name="connsiteX15" fmla="*/ 820196 w 820196"/>
              <a:gd name="connsiteY15" fmla="*/ 189277 h 1191363"/>
              <a:gd name="connsiteX16" fmla="*/ 807163 w 820196"/>
              <a:gd name="connsiteY16" fmla="*/ 132945 h 1191363"/>
              <a:gd name="connsiteX17" fmla="*/ 804561 w 820196"/>
              <a:gd name="connsiteY17" fmla="*/ 32117 h 1191363"/>
              <a:gd name="connsiteX18" fmla="*/ 789235 w 820196"/>
              <a:gd name="connsiteY18" fmla="*/ 2295 h 1191363"/>
              <a:gd name="connsiteX19" fmla="*/ 572255 w 820196"/>
              <a:gd name="connsiteY19" fmla="*/ 108607 h 1191363"/>
              <a:gd name="connsiteX20" fmla="*/ 538596 w 820196"/>
              <a:gd name="connsiteY20" fmla="*/ 136656 h 1191363"/>
              <a:gd name="connsiteX21" fmla="*/ 544206 w 820196"/>
              <a:gd name="connsiteY21" fmla="*/ 170315 h 1191363"/>
              <a:gd name="connsiteX22" fmla="*/ 527376 w 820196"/>
              <a:gd name="connsiteY22" fmla="*/ 203974 h 1191363"/>
              <a:gd name="connsiteX23" fmla="*/ 521766 w 820196"/>
              <a:gd name="connsiteY23" fmla="*/ 243243 h 1191363"/>
              <a:gd name="connsiteX24" fmla="*/ 499327 w 820196"/>
              <a:gd name="connsiteY24" fmla="*/ 276902 h 1191363"/>
              <a:gd name="connsiteX25" fmla="*/ 476888 w 820196"/>
              <a:gd name="connsiteY25" fmla="*/ 310561 h 1191363"/>
              <a:gd name="connsiteX26" fmla="*/ 460058 w 820196"/>
              <a:gd name="connsiteY26" fmla="*/ 321780 h 1191363"/>
              <a:gd name="connsiteX27" fmla="*/ 437619 w 820196"/>
              <a:gd name="connsiteY27" fmla="*/ 372269 h 1191363"/>
              <a:gd name="connsiteX28" fmla="*/ 409570 w 820196"/>
              <a:gd name="connsiteY28" fmla="*/ 383488 h 1191363"/>
              <a:gd name="connsiteX29" fmla="*/ 381521 w 820196"/>
              <a:gd name="connsiteY29" fmla="*/ 383488 h 1191363"/>
              <a:gd name="connsiteX30" fmla="*/ 353472 w 820196"/>
              <a:gd name="connsiteY30" fmla="*/ 400318 h 1191363"/>
              <a:gd name="connsiteX31" fmla="*/ 297374 w 820196"/>
              <a:gd name="connsiteY31" fmla="*/ 405927 h 1191363"/>
              <a:gd name="connsiteX32" fmla="*/ 269325 w 820196"/>
              <a:gd name="connsiteY32" fmla="*/ 394708 h 1191363"/>
              <a:gd name="connsiteX33" fmla="*/ 194701 w 820196"/>
              <a:gd name="connsiteY33" fmla="*/ 370837 h 1191363"/>
              <a:gd name="connsiteX34" fmla="*/ 152458 w 820196"/>
              <a:gd name="connsiteY34" fmla="*/ 355033 h 1191363"/>
              <a:gd name="connsiteX35" fmla="*/ 55629 w 820196"/>
              <a:gd name="connsiteY35" fmla="*/ 388222 h 1191363"/>
              <a:gd name="connsiteX36" fmla="*/ 34768 w 820196"/>
              <a:gd name="connsiteY36" fmla="*/ 416036 h 1191363"/>
              <a:gd name="connsiteX37" fmla="*/ 6954 w 820196"/>
              <a:gd name="connsiteY37" fmla="*/ 464712 h 1191363"/>
              <a:gd name="connsiteX38" fmla="*/ 6954 w 820196"/>
              <a:gd name="connsiteY38" fmla="*/ 534247 h 1191363"/>
              <a:gd name="connsiteX39" fmla="*/ 0 w 820196"/>
              <a:gd name="connsiteY39" fmla="*/ 648982 h 1191363"/>
              <a:gd name="connsiteX40" fmla="*/ 27814 w 820196"/>
              <a:gd name="connsiteY40" fmla="*/ 767193 h 1191363"/>
              <a:gd name="connsiteX41" fmla="*/ 10430 w 820196"/>
              <a:gd name="connsiteY41" fmla="*/ 833254 h 1191363"/>
              <a:gd name="connsiteX42" fmla="*/ 0 w 820196"/>
              <a:gd name="connsiteY42" fmla="*/ 881928 h 1191363"/>
              <a:gd name="connsiteX43" fmla="*/ 55628 w 820196"/>
              <a:gd name="connsiteY43" fmla="*/ 1010570 h 1191363"/>
              <a:gd name="connsiteX44" fmla="*/ 59105 w 820196"/>
              <a:gd name="connsiteY44" fmla="*/ 1191363 h 1191363"/>
              <a:gd name="connsiteX45" fmla="*/ 146027 w 820196"/>
              <a:gd name="connsiteY45" fmla="*/ 1177456 h 1191363"/>
              <a:gd name="connsiteX46" fmla="*/ 170363 w 820196"/>
              <a:gd name="connsiteY46" fmla="*/ 1121827 h 1191363"/>
              <a:gd name="connsiteX47" fmla="*/ 198178 w 820196"/>
              <a:gd name="connsiteY47" fmla="*/ 961893 h 1191363"/>
              <a:gd name="connsiteX48" fmla="*/ 229470 w 820196"/>
              <a:gd name="connsiteY48" fmla="*/ 847159 h 1191363"/>
              <a:gd name="connsiteX49" fmla="*/ 194702 w 820196"/>
              <a:gd name="connsiteY49" fmla="*/ 798483 h 1191363"/>
              <a:gd name="connsiteX50" fmla="*/ 208000 w 820196"/>
              <a:gd name="connsiteY50" fmla="*/ 755720 h 1191363"/>
              <a:gd name="connsiteX0" fmla="*/ 208000 w 820196"/>
              <a:gd name="connsiteY0" fmla="*/ 755720 h 1191363"/>
              <a:gd name="connsiteX1" fmla="*/ 225992 w 820196"/>
              <a:gd name="connsiteY1" fmla="*/ 652460 h 1191363"/>
              <a:gd name="connsiteX2" fmla="*/ 229469 w 820196"/>
              <a:gd name="connsiteY2" fmla="*/ 659413 h 1191363"/>
              <a:gd name="connsiteX3" fmla="*/ 335767 w 820196"/>
              <a:gd name="connsiteY3" fmla="*/ 658924 h 1191363"/>
              <a:gd name="connsiteX4" fmla="*/ 409570 w 820196"/>
              <a:gd name="connsiteY4" fmla="*/ 619100 h 1191363"/>
              <a:gd name="connsiteX5" fmla="*/ 465668 w 820196"/>
              <a:gd name="connsiteY5" fmla="*/ 619100 h 1191363"/>
              <a:gd name="connsiteX6" fmla="*/ 504937 w 820196"/>
              <a:gd name="connsiteY6" fmla="*/ 591051 h 1191363"/>
              <a:gd name="connsiteX7" fmla="*/ 572255 w 820196"/>
              <a:gd name="connsiteY7" fmla="*/ 568612 h 1191363"/>
              <a:gd name="connsiteX8" fmla="*/ 611523 w 820196"/>
              <a:gd name="connsiteY8" fmla="*/ 529343 h 1191363"/>
              <a:gd name="connsiteX9" fmla="*/ 639572 w 820196"/>
              <a:gd name="connsiteY9" fmla="*/ 495684 h 1191363"/>
              <a:gd name="connsiteX10" fmla="*/ 695671 w 820196"/>
              <a:gd name="connsiteY10" fmla="*/ 439586 h 1191363"/>
              <a:gd name="connsiteX11" fmla="*/ 701280 w 820196"/>
              <a:gd name="connsiteY11" fmla="*/ 389098 h 1191363"/>
              <a:gd name="connsiteX12" fmla="*/ 723720 w 820196"/>
              <a:gd name="connsiteY12" fmla="*/ 344219 h 1191363"/>
              <a:gd name="connsiteX13" fmla="*/ 757379 w 820196"/>
              <a:gd name="connsiteY13" fmla="*/ 304951 h 1191363"/>
              <a:gd name="connsiteX14" fmla="*/ 774208 w 820196"/>
              <a:gd name="connsiteY14" fmla="*/ 243243 h 1191363"/>
              <a:gd name="connsiteX15" fmla="*/ 820196 w 820196"/>
              <a:gd name="connsiteY15" fmla="*/ 189277 h 1191363"/>
              <a:gd name="connsiteX16" fmla="*/ 807163 w 820196"/>
              <a:gd name="connsiteY16" fmla="*/ 132945 h 1191363"/>
              <a:gd name="connsiteX17" fmla="*/ 804561 w 820196"/>
              <a:gd name="connsiteY17" fmla="*/ 32117 h 1191363"/>
              <a:gd name="connsiteX18" fmla="*/ 789235 w 820196"/>
              <a:gd name="connsiteY18" fmla="*/ 2295 h 1191363"/>
              <a:gd name="connsiteX19" fmla="*/ 671023 w 820196"/>
              <a:gd name="connsiteY19" fmla="*/ 61402 h 1191363"/>
              <a:gd name="connsiteX20" fmla="*/ 572255 w 820196"/>
              <a:gd name="connsiteY20" fmla="*/ 108607 h 1191363"/>
              <a:gd name="connsiteX21" fmla="*/ 538596 w 820196"/>
              <a:gd name="connsiteY21" fmla="*/ 136656 h 1191363"/>
              <a:gd name="connsiteX22" fmla="*/ 544206 w 820196"/>
              <a:gd name="connsiteY22" fmla="*/ 170315 h 1191363"/>
              <a:gd name="connsiteX23" fmla="*/ 527376 w 820196"/>
              <a:gd name="connsiteY23" fmla="*/ 203974 h 1191363"/>
              <a:gd name="connsiteX24" fmla="*/ 521766 w 820196"/>
              <a:gd name="connsiteY24" fmla="*/ 243243 h 1191363"/>
              <a:gd name="connsiteX25" fmla="*/ 499327 w 820196"/>
              <a:gd name="connsiteY25" fmla="*/ 276902 h 1191363"/>
              <a:gd name="connsiteX26" fmla="*/ 476888 w 820196"/>
              <a:gd name="connsiteY26" fmla="*/ 310561 h 1191363"/>
              <a:gd name="connsiteX27" fmla="*/ 460058 w 820196"/>
              <a:gd name="connsiteY27" fmla="*/ 321780 h 1191363"/>
              <a:gd name="connsiteX28" fmla="*/ 437619 w 820196"/>
              <a:gd name="connsiteY28" fmla="*/ 372269 h 1191363"/>
              <a:gd name="connsiteX29" fmla="*/ 409570 w 820196"/>
              <a:gd name="connsiteY29" fmla="*/ 383488 h 1191363"/>
              <a:gd name="connsiteX30" fmla="*/ 381521 w 820196"/>
              <a:gd name="connsiteY30" fmla="*/ 383488 h 1191363"/>
              <a:gd name="connsiteX31" fmla="*/ 353472 w 820196"/>
              <a:gd name="connsiteY31" fmla="*/ 400318 h 1191363"/>
              <a:gd name="connsiteX32" fmla="*/ 297374 w 820196"/>
              <a:gd name="connsiteY32" fmla="*/ 405927 h 1191363"/>
              <a:gd name="connsiteX33" fmla="*/ 269325 w 820196"/>
              <a:gd name="connsiteY33" fmla="*/ 394708 h 1191363"/>
              <a:gd name="connsiteX34" fmla="*/ 194701 w 820196"/>
              <a:gd name="connsiteY34" fmla="*/ 370837 h 1191363"/>
              <a:gd name="connsiteX35" fmla="*/ 152458 w 820196"/>
              <a:gd name="connsiteY35" fmla="*/ 355033 h 1191363"/>
              <a:gd name="connsiteX36" fmla="*/ 55629 w 820196"/>
              <a:gd name="connsiteY36" fmla="*/ 388222 h 1191363"/>
              <a:gd name="connsiteX37" fmla="*/ 34768 w 820196"/>
              <a:gd name="connsiteY37" fmla="*/ 416036 h 1191363"/>
              <a:gd name="connsiteX38" fmla="*/ 6954 w 820196"/>
              <a:gd name="connsiteY38" fmla="*/ 464712 h 1191363"/>
              <a:gd name="connsiteX39" fmla="*/ 6954 w 820196"/>
              <a:gd name="connsiteY39" fmla="*/ 534247 h 1191363"/>
              <a:gd name="connsiteX40" fmla="*/ 0 w 820196"/>
              <a:gd name="connsiteY40" fmla="*/ 648982 h 1191363"/>
              <a:gd name="connsiteX41" fmla="*/ 27814 w 820196"/>
              <a:gd name="connsiteY41" fmla="*/ 767193 h 1191363"/>
              <a:gd name="connsiteX42" fmla="*/ 10430 w 820196"/>
              <a:gd name="connsiteY42" fmla="*/ 833254 h 1191363"/>
              <a:gd name="connsiteX43" fmla="*/ 0 w 820196"/>
              <a:gd name="connsiteY43" fmla="*/ 881928 h 1191363"/>
              <a:gd name="connsiteX44" fmla="*/ 55628 w 820196"/>
              <a:gd name="connsiteY44" fmla="*/ 1010570 h 1191363"/>
              <a:gd name="connsiteX45" fmla="*/ 59105 w 820196"/>
              <a:gd name="connsiteY45" fmla="*/ 1191363 h 1191363"/>
              <a:gd name="connsiteX46" fmla="*/ 146027 w 820196"/>
              <a:gd name="connsiteY46" fmla="*/ 1177456 h 1191363"/>
              <a:gd name="connsiteX47" fmla="*/ 170363 w 820196"/>
              <a:gd name="connsiteY47" fmla="*/ 1121827 h 1191363"/>
              <a:gd name="connsiteX48" fmla="*/ 198178 w 820196"/>
              <a:gd name="connsiteY48" fmla="*/ 961893 h 1191363"/>
              <a:gd name="connsiteX49" fmla="*/ 229470 w 820196"/>
              <a:gd name="connsiteY49" fmla="*/ 847159 h 1191363"/>
              <a:gd name="connsiteX50" fmla="*/ 194702 w 820196"/>
              <a:gd name="connsiteY50" fmla="*/ 798483 h 1191363"/>
              <a:gd name="connsiteX51" fmla="*/ 208000 w 820196"/>
              <a:gd name="connsiteY51" fmla="*/ 755720 h 1191363"/>
              <a:gd name="connsiteX0" fmla="*/ 208000 w 820196"/>
              <a:gd name="connsiteY0" fmla="*/ 930741 h 1366384"/>
              <a:gd name="connsiteX1" fmla="*/ 225992 w 820196"/>
              <a:gd name="connsiteY1" fmla="*/ 827481 h 1366384"/>
              <a:gd name="connsiteX2" fmla="*/ 229469 w 820196"/>
              <a:gd name="connsiteY2" fmla="*/ 834434 h 1366384"/>
              <a:gd name="connsiteX3" fmla="*/ 335767 w 820196"/>
              <a:gd name="connsiteY3" fmla="*/ 833945 h 1366384"/>
              <a:gd name="connsiteX4" fmla="*/ 409570 w 820196"/>
              <a:gd name="connsiteY4" fmla="*/ 794121 h 1366384"/>
              <a:gd name="connsiteX5" fmla="*/ 465668 w 820196"/>
              <a:gd name="connsiteY5" fmla="*/ 794121 h 1366384"/>
              <a:gd name="connsiteX6" fmla="*/ 504937 w 820196"/>
              <a:gd name="connsiteY6" fmla="*/ 766072 h 1366384"/>
              <a:gd name="connsiteX7" fmla="*/ 572255 w 820196"/>
              <a:gd name="connsiteY7" fmla="*/ 743633 h 1366384"/>
              <a:gd name="connsiteX8" fmla="*/ 611523 w 820196"/>
              <a:gd name="connsiteY8" fmla="*/ 704364 h 1366384"/>
              <a:gd name="connsiteX9" fmla="*/ 639572 w 820196"/>
              <a:gd name="connsiteY9" fmla="*/ 670705 h 1366384"/>
              <a:gd name="connsiteX10" fmla="*/ 695671 w 820196"/>
              <a:gd name="connsiteY10" fmla="*/ 614607 h 1366384"/>
              <a:gd name="connsiteX11" fmla="*/ 701280 w 820196"/>
              <a:gd name="connsiteY11" fmla="*/ 564119 h 1366384"/>
              <a:gd name="connsiteX12" fmla="*/ 723720 w 820196"/>
              <a:gd name="connsiteY12" fmla="*/ 519240 h 1366384"/>
              <a:gd name="connsiteX13" fmla="*/ 757379 w 820196"/>
              <a:gd name="connsiteY13" fmla="*/ 479972 h 1366384"/>
              <a:gd name="connsiteX14" fmla="*/ 774208 w 820196"/>
              <a:gd name="connsiteY14" fmla="*/ 418264 h 1366384"/>
              <a:gd name="connsiteX15" fmla="*/ 820196 w 820196"/>
              <a:gd name="connsiteY15" fmla="*/ 364298 h 1366384"/>
              <a:gd name="connsiteX16" fmla="*/ 807163 w 820196"/>
              <a:gd name="connsiteY16" fmla="*/ 307966 h 1366384"/>
              <a:gd name="connsiteX17" fmla="*/ 804561 w 820196"/>
              <a:gd name="connsiteY17" fmla="*/ 207138 h 1366384"/>
              <a:gd name="connsiteX18" fmla="*/ 789235 w 820196"/>
              <a:gd name="connsiteY18" fmla="*/ 177316 h 1366384"/>
              <a:gd name="connsiteX19" fmla="*/ 782281 w 820196"/>
              <a:gd name="connsiteY19" fmla="*/ 0 h 1366384"/>
              <a:gd name="connsiteX20" fmla="*/ 572255 w 820196"/>
              <a:gd name="connsiteY20" fmla="*/ 283628 h 1366384"/>
              <a:gd name="connsiteX21" fmla="*/ 538596 w 820196"/>
              <a:gd name="connsiteY21" fmla="*/ 311677 h 1366384"/>
              <a:gd name="connsiteX22" fmla="*/ 544206 w 820196"/>
              <a:gd name="connsiteY22" fmla="*/ 345336 h 1366384"/>
              <a:gd name="connsiteX23" fmla="*/ 527376 w 820196"/>
              <a:gd name="connsiteY23" fmla="*/ 378995 h 1366384"/>
              <a:gd name="connsiteX24" fmla="*/ 521766 w 820196"/>
              <a:gd name="connsiteY24" fmla="*/ 418264 h 1366384"/>
              <a:gd name="connsiteX25" fmla="*/ 499327 w 820196"/>
              <a:gd name="connsiteY25" fmla="*/ 451923 h 1366384"/>
              <a:gd name="connsiteX26" fmla="*/ 476888 w 820196"/>
              <a:gd name="connsiteY26" fmla="*/ 485582 h 1366384"/>
              <a:gd name="connsiteX27" fmla="*/ 460058 w 820196"/>
              <a:gd name="connsiteY27" fmla="*/ 496801 h 1366384"/>
              <a:gd name="connsiteX28" fmla="*/ 437619 w 820196"/>
              <a:gd name="connsiteY28" fmla="*/ 547290 h 1366384"/>
              <a:gd name="connsiteX29" fmla="*/ 409570 w 820196"/>
              <a:gd name="connsiteY29" fmla="*/ 558509 h 1366384"/>
              <a:gd name="connsiteX30" fmla="*/ 381521 w 820196"/>
              <a:gd name="connsiteY30" fmla="*/ 558509 h 1366384"/>
              <a:gd name="connsiteX31" fmla="*/ 353472 w 820196"/>
              <a:gd name="connsiteY31" fmla="*/ 575339 h 1366384"/>
              <a:gd name="connsiteX32" fmla="*/ 297374 w 820196"/>
              <a:gd name="connsiteY32" fmla="*/ 580948 h 1366384"/>
              <a:gd name="connsiteX33" fmla="*/ 269325 w 820196"/>
              <a:gd name="connsiteY33" fmla="*/ 569729 h 1366384"/>
              <a:gd name="connsiteX34" fmla="*/ 194701 w 820196"/>
              <a:gd name="connsiteY34" fmla="*/ 545858 h 1366384"/>
              <a:gd name="connsiteX35" fmla="*/ 152458 w 820196"/>
              <a:gd name="connsiteY35" fmla="*/ 530054 h 1366384"/>
              <a:gd name="connsiteX36" fmla="*/ 55629 w 820196"/>
              <a:gd name="connsiteY36" fmla="*/ 563243 h 1366384"/>
              <a:gd name="connsiteX37" fmla="*/ 34768 w 820196"/>
              <a:gd name="connsiteY37" fmla="*/ 591057 h 1366384"/>
              <a:gd name="connsiteX38" fmla="*/ 6954 w 820196"/>
              <a:gd name="connsiteY38" fmla="*/ 639733 h 1366384"/>
              <a:gd name="connsiteX39" fmla="*/ 6954 w 820196"/>
              <a:gd name="connsiteY39" fmla="*/ 709268 h 1366384"/>
              <a:gd name="connsiteX40" fmla="*/ 0 w 820196"/>
              <a:gd name="connsiteY40" fmla="*/ 824003 h 1366384"/>
              <a:gd name="connsiteX41" fmla="*/ 27814 w 820196"/>
              <a:gd name="connsiteY41" fmla="*/ 942214 h 1366384"/>
              <a:gd name="connsiteX42" fmla="*/ 10430 w 820196"/>
              <a:gd name="connsiteY42" fmla="*/ 1008275 h 1366384"/>
              <a:gd name="connsiteX43" fmla="*/ 0 w 820196"/>
              <a:gd name="connsiteY43" fmla="*/ 1056949 h 1366384"/>
              <a:gd name="connsiteX44" fmla="*/ 55628 w 820196"/>
              <a:gd name="connsiteY44" fmla="*/ 1185591 h 1366384"/>
              <a:gd name="connsiteX45" fmla="*/ 59105 w 820196"/>
              <a:gd name="connsiteY45" fmla="*/ 1366384 h 1366384"/>
              <a:gd name="connsiteX46" fmla="*/ 146027 w 820196"/>
              <a:gd name="connsiteY46" fmla="*/ 1352477 h 1366384"/>
              <a:gd name="connsiteX47" fmla="*/ 170363 w 820196"/>
              <a:gd name="connsiteY47" fmla="*/ 1296848 h 1366384"/>
              <a:gd name="connsiteX48" fmla="*/ 198178 w 820196"/>
              <a:gd name="connsiteY48" fmla="*/ 1136914 h 1366384"/>
              <a:gd name="connsiteX49" fmla="*/ 229470 w 820196"/>
              <a:gd name="connsiteY49" fmla="*/ 1022180 h 1366384"/>
              <a:gd name="connsiteX50" fmla="*/ 194702 w 820196"/>
              <a:gd name="connsiteY50" fmla="*/ 973504 h 1366384"/>
              <a:gd name="connsiteX51" fmla="*/ 208000 w 820196"/>
              <a:gd name="connsiteY51" fmla="*/ 930741 h 1366384"/>
              <a:gd name="connsiteX0" fmla="*/ 208000 w 820196"/>
              <a:gd name="connsiteY0" fmla="*/ 930741 h 1366384"/>
              <a:gd name="connsiteX1" fmla="*/ 225992 w 820196"/>
              <a:gd name="connsiteY1" fmla="*/ 827481 h 1366384"/>
              <a:gd name="connsiteX2" fmla="*/ 229469 w 820196"/>
              <a:gd name="connsiteY2" fmla="*/ 834434 h 1366384"/>
              <a:gd name="connsiteX3" fmla="*/ 335767 w 820196"/>
              <a:gd name="connsiteY3" fmla="*/ 833945 h 1366384"/>
              <a:gd name="connsiteX4" fmla="*/ 409570 w 820196"/>
              <a:gd name="connsiteY4" fmla="*/ 794121 h 1366384"/>
              <a:gd name="connsiteX5" fmla="*/ 465668 w 820196"/>
              <a:gd name="connsiteY5" fmla="*/ 794121 h 1366384"/>
              <a:gd name="connsiteX6" fmla="*/ 504937 w 820196"/>
              <a:gd name="connsiteY6" fmla="*/ 766072 h 1366384"/>
              <a:gd name="connsiteX7" fmla="*/ 572255 w 820196"/>
              <a:gd name="connsiteY7" fmla="*/ 743633 h 1366384"/>
              <a:gd name="connsiteX8" fmla="*/ 611523 w 820196"/>
              <a:gd name="connsiteY8" fmla="*/ 704364 h 1366384"/>
              <a:gd name="connsiteX9" fmla="*/ 639572 w 820196"/>
              <a:gd name="connsiteY9" fmla="*/ 670705 h 1366384"/>
              <a:gd name="connsiteX10" fmla="*/ 695671 w 820196"/>
              <a:gd name="connsiteY10" fmla="*/ 614607 h 1366384"/>
              <a:gd name="connsiteX11" fmla="*/ 701280 w 820196"/>
              <a:gd name="connsiteY11" fmla="*/ 564119 h 1366384"/>
              <a:gd name="connsiteX12" fmla="*/ 723720 w 820196"/>
              <a:gd name="connsiteY12" fmla="*/ 519240 h 1366384"/>
              <a:gd name="connsiteX13" fmla="*/ 757379 w 820196"/>
              <a:gd name="connsiteY13" fmla="*/ 479972 h 1366384"/>
              <a:gd name="connsiteX14" fmla="*/ 774208 w 820196"/>
              <a:gd name="connsiteY14" fmla="*/ 418264 h 1366384"/>
              <a:gd name="connsiteX15" fmla="*/ 820196 w 820196"/>
              <a:gd name="connsiteY15" fmla="*/ 364298 h 1366384"/>
              <a:gd name="connsiteX16" fmla="*/ 807163 w 820196"/>
              <a:gd name="connsiteY16" fmla="*/ 307966 h 1366384"/>
              <a:gd name="connsiteX17" fmla="*/ 804561 w 820196"/>
              <a:gd name="connsiteY17" fmla="*/ 207138 h 1366384"/>
              <a:gd name="connsiteX18" fmla="*/ 789235 w 820196"/>
              <a:gd name="connsiteY18" fmla="*/ 177316 h 1366384"/>
              <a:gd name="connsiteX19" fmla="*/ 782281 w 820196"/>
              <a:gd name="connsiteY19" fmla="*/ 0 h 1366384"/>
              <a:gd name="connsiteX20" fmla="*/ 547917 w 820196"/>
              <a:gd name="connsiteY20" fmla="*/ 248860 h 1366384"/>
              <a:gd name="connsiteX21" fmla="*/ 538596 w 820196"/>
              <a:gd name="connsiteY21" fmla="*/ 311677 h 1366384"/>
              <a:gd name="connsiteX22" fmla="*/ 544206 w 820196"/>
              <a:gd name="connsiteY22" fmla="*/ 345336 h 1366384"/>
              <a:gd name="connsiteX23" fmla="*/ 527376 w 820196"/>
              <a:gd name="connsiteY23" fmla="*/ 378995 h 1366384"/>
              <a:gd name="connsiteX24" fmla="*/ 521766 w 820196"/>
              <a:gd name="connsiteY24" fmla="*/ 418264 h 1366384"/>
              <a:gd name="connsiteX25" fmla="*/ 499327 w 820196"/>
              <a:gd name="connsiteY25" fmla="*/ 451923 h 1366384"/>
              <a:gd name="connsiteX26" fmla="*/ 476888 w 820196"/>
              <a:gd name="connsiteY26" fmla="*/ 485582 h 1366384"/>
              <a:gd name="connsiteX27" fmla="*/ 460058 w 820196"/>
              <a:gd name="connsiteY27" fmla="*/ 496801 h 1366384"/>
              <a:gd name="connsiteX28" fmla="*/ 437619 w 820196"/>
              <a:gd name="connsiteY28" fmla="*/ 547290 h 1366384"/>
              <a:gd name="connsiteX29" fmla="*/ 409570 w 820196"/>
              <a:gd name="connsiteY29" fmla="*/ 558509 h 1366384"/>
              <a:gd name="connsiteX30" fmla="*/ 381521 w 820196"/>
              <a:gd name="connsiteY30" fmla="*/ 558509 h 1366384"/>
              <a:gd name="connsiteX31" fmla="*/ 353472 w 820196"/>
              <a:gd name="connsiteY31" fmla="*/ 575339 h 1366384"/>
              <a:gd name="connsiteX32" fmla="*/ 297374 w 820196"/>
              <a:gd name="connsiteY32" fmla="*/ 580948 h 1366384"/>
              <a:gd name="connsiteX33" fmla="*/ 269325 w 820196"/>
              <a:gd name="connsiteY33" fmla="*/ 569729 h 1366384"/>
              <a:gd name="connsiteX34" fmla="*/ 194701 w 820196"/>
              <a:gd name="connsiteY34" fmla="*/ 545858 h 1366384"/>
              <a:gd name="connsiteX35" fmla="*/ 152458 w 820196"/>
              <a:gd name="connsiteY35" fmla="*/ 530054 h 1366384"/>
              <a:gd name="connsiteX36" fmla="*/ 55629 w 820196"/>
              <a:gd name="connsiteY36" fmla="*/ 563243 h 1366384"/>
              <a:gd name="connsiteX37" fmla="*/ 34768 w 820196"/>
              <a:gd name="connsiteY37" fmla="*/ 591057 h 1366384"/>
              <a:gd name="connsiteX38" fmla="*/ 6954 w 820196"/>
              <a:gd name="connsiteY38" fmla="*/ 639733 h 1366384"/>
              <a:gd name="connsiteX39" fmla="*/ 6954 w 820196"/>
              <a:gd name="connsiteY39" fmla="*/ 709268 h 1366384"/>
              <a:gd name="connsiteX40" fmla="*/ 0 w 820196"/>
              <a:gd name="connsiteY40" fmla="*/ 824003 h 1366384"/>
              <a:gd name="connsiteX41" fmla="*/ 27814 w 820196"/>
              <a:gd name="connsiteY41" fmla="*/ 942214 h 1366384"/>
              <a:gd name="connsiteX42" fmla="*/ 10430 w 820196"/>
              <a:gd name="connsiteY42" fmla="*/ 1008275 h 1366384"/>
              <a:gd name="connsiteX43" fmla="*/ 0 w 820196"/>
              <a:gd name="connsiteY43" fmla="*/ 1056949 h 1366384"/>
              <a:gd name="connsiteX44" fmla="*/ 55628 w 820196"/>
              <a:gd name="connsiteY44" fmla="*/ 1185591 h 1366384"/>
              <a:gd name="connsiteX45" fmla="*/ 59105 w 820196"/>
              <a:gd name="connsiteY45" fmla="*/ 1366384 h 1366384"/>
              <a:gd name="connsiteX46" fmla="*/ 146027 w 820196"/>
              <a:gd name="connsiteY46" fmla="*/ 1352477 h 1366384"/>
              <a:gd name="connsiteX47" fmla="*/ 170363 w 820196"/>
              <a:gd name="connsiteY47" fmla="*/ 1296848 h 1366384"/>
              <a:gd name="connsiteX48" fmla="*/ 198178 w 820196"/>
              <a:gd name="connsiteY48" fmla="*/ 1136914 h 1366384"/>
              <a:gd name="connsiteX49" fmla="*/ 229470 w 820196"/>
              <a:gd name="connsiteY49" fmla="*/ 1022180 h 1366384"/>
              <a:gd name="connsiteX50" fmla="*/ 194702 w 820196"/>
              <a:gd name="connsiteY50" fmla="*/ 973504 h 1366384"/>
              <a:gd name="connsiteX51" fmla="*/ 208000 w 820196"/>
              <a:gd name="connsiteY51" fmla="*/ 930741 h 1366384"/>
              <a:gd name="connsiteX0" fmla="*/ 208000 w 820196"/>
              <a:gd name="connsiteY0" fmla="*/ 930741 h 1366384"/>
              <a:gd name="connsiteX1" fmla="*/ 225992 w 820196"/>
              <a:gd name="connsiteY1" fmla="*/ 827481 h 1366384"/>
              <a:gd name="connsiteX2" fmla="*/ 229469 w 820196"/>
              <a:gd name="connsiteY2" fmla="*/ 834434 h 1366384"/>
              <a:gd name="connsiteX3" fmla="*/ 335767 w 820196"/>
              <a:gd name="connsiteY3" fmla="*/ 833945 h 1366384"/>
              <a:gd name="connsiteX4" fmla="*/ 409570 w 820196"/>
              <a:gd name="connsiteY4" fmla="*/ 794121 h 1366384"/>
              <a:gd name="connsiteX5" fmla="*/ 465668 w 820196"/>
              <a:gd name="connsiteY5" fmla="*/ 794121 h 1366384"/>
              <a:gd name="connsiteX6" fmla="*/ 504937 w 820196"/>
              <a:gd name="connsiteY6" fmla="*/ 766072 h 1366384"/>
              <a:gd name="connsiteX7" fmla="*/ 572255 w 820196"/>
              <a:gd name="connsiteY7" fmla="*/ 743633 h 1366384"/>
              <a:gd name="connsiteX8" fmla="*/ 611523 w 820196"/>
              <a:gd name="connsiteY8" fmla="*/ 704364 h 1366384"/>
              <a:gd name="connsiteX9" fmla="*/ 639572 w 820196"/>
              <a:gd name="connsiteY9" fmla="*/ 670705 h 1366384"/>
              <a:gd name="connsiteX10" fmla="*/ 695671 w 820196"/>
              <a:gd name="connsiteY10" fmla="*/ 614607 h 1366384"/>
              <a:gd name="connsiteX11" fmla="*/ 701280 w 820196"/>
              <a:gd name="connsiteY11" fmla="*/ 564119 h 1366384"/>
              <a:gd name="connsiteX12" fmla="*/ 723720 w 820196"/>
              <a:gd name="connsiteY12" fmla="*/ 519240 h 1366384"/>
              <a:gd name="connsiteX13" fmla="*/ 757379 w 820196"/>
              <a:gd name="connsiteY13" fmla="*/ 479972 h 1366384"/>
              <a:gd name="connsiteX14" fmla="*/ 774208 w 820196"/>
              <a:gd name="connsiteY14" fmla="*/ 418264 h 1366384"/>
              <a:gd name="connsiteX15" fmla="*/ 820196 w 820196"/>
              <a:gd name="connsiteY15" fmla="*/ 364298 h 1366384"/>
              <a:gd name="connsiteX16" fmla="*/ 807163 w 820196"/>
              <a:gd name="connsiteY16" fmla="*/ 307966 h 1366384"/>
              <a:gd name="connsiteX17" fmla="*/ 804561 w 820196"/>
              <a:gd name="connsiteY17" fmla="*/ 207138 h 1366384"/>
              <a:gd name="connsiteX18" fmla="*/ 789235 w 820196"/>
              <a:gd name="connsiteY18" fmla="*/ 177316 h 1366384"/>
              <a:gd name="connsiteX19" fmla="*/ 782281 w 820196"/>
              <a:gd name="connsiteY19" fmla="*/ 0 h 1366384"/>
              <a:gd name="connsiteX20" fmla="*/ 681454 w 820196"/>
              <a:gd name="connsiteY20" fmla="*/ 111258 h 1366384"/>
              <a:gd name="connsiteX21" fmla="*/ 547917 w 820196"/>
              <a:gd name="connsiteY21" fmla="*/ 248860 h 1366384"/>
              <a:gd name="connsiteX22" fmla="*/ 538596 w 820196"/>
              <a:gd name="connsiteY22" fmla="*/ 311677 h 1366384"/>
              <a:gd name="connsiteX23" fmla="*/ 544206 w 820196"/>
              <a:gd name="connsiteY23" fmla="*/ 345336 h 1366384"/>
              <a:gd name="connsiteX24" fmla="*/ 527376 w 820196"/>
              <a:gd name="connsiteY24" fmla="*/ 378995 h 1366384"/>
              <a:gd name="connsiteX25" fmla="*/ 521766 w 820196"/>
              <a:gd name="connsiteY25" fmla="*/ 418264 h 1366384"/>
              <a:gd name="connsiteX26" fmla="*/ 499327 w 820196"/>
              <a:gd name="connsiteY26" fmla="*/ 451923 h 1366384"/>
              <a:gd name="connsiteX27" fmla="*/ 476888 w 820196"/>
              <a:gd name="connsiteY27" fmla="*/ 485582 h 1366384"/>
              <a:gd name="connsiteX28" fmla="*/ 460058 w 820196"/>
              <a:gd name="connsiteY28" fmla="*/ 496801 h 1366384"/>
              <a:gd name="connsiteX29" fmla="*/ 437619 w 820196"/>
              <a:gd name="connsiteY29" fmla="*/ 547290 h 1366384"/>
              <a:gd name="connsiteX30" fmla="*/ 409570 w 820196"/>
              <a:gd name="connsiteY30" fmla="*/ 558509 h 1366384"/>
              <a:gd name="connsiteX31" fmla="*/ 381521 w 820196"/>
              <a:gd name="connsiteY31" fmla="*/ 558509 h 1366384"/>
              <a:gd name="connsiteX32" fmla="*/ 353472 w 820196"/>
              <a:gd name="connsiteY32" fmla="*/ 575339 h 1366384"/>
              <a:gd name="connsiteX33" fmla="*/ 297374 w 820196"/>
              <a:gd name="connsiteY33" fmla="*/ 580948 h 1366384"/>
              <a:gd name="connsiteX34" fmla="*/ 269325 w 820196"/>
              <a:gd name="connsiteY34" fmla="*/ 569729 h 1366384"/>
              <a:gd name="connsiteX35" fmla="*/ 194701 w 820196"/>
              <a:gd name="connsiteY35" fmla="*/ 545858 h 1366384"/>
              <a:gd name="connsiteX36" fmla="*/ 152458 w 820196"/>
              <a:gd name="connsiteY36" fmla="*/ 530054 h 1366384"/>
              <a:gd name="connsiteX37" fmla="*/ 55629 w 820196"/>
              <a:gd name="connsiteY37" fmla="*/ 563243 h 1366384"/>
              <a:gd name="connsiteX38" fmla="*/ 34768 w 820196"/>
              <a:gd name="connsiteY38" fmla="*/ 591057 h 1366384"/>
              <a:gd name="connsiteX39" fmla="*/ 6954 w 820196"/>
              <a:gd name="connsiteY39" fmla="*/ 639733 h 1366384"/>
              <a:gd name="connsiteX40" fmla="*/ 6954 w 820196"/>
              <a:gd name="connsiteY40" fmla="*/ 709268 h 1366384"/>
              <a:gd name="connsiteX41" fmla="*/ 0 w 820196"/>
              <a:gd name="connsiteY41" fmla="*/ 824003 h 1366384"/>
              <a:gd name="connsiteX42" fmla="*/ 27814 w 820196"/>
              <a:gd name="connsiteY42" fmla="*/ 942214 h 1366384"/>
              <a:gd name="connsiteX43" fmla="*/ 10430 w 820196"/>
              <a:gd name="connsiteY43" fmla="*/ 1008275 h 1366384"/>
              <a:gd name="connsiteX44" fmla="*/ 0 w 820196"/>
              <a:gd name="connsiteY44" fmla="*/ 1056949 h 1366384"/>
              <a:gd name="connsiteX45" fmla="*/ 55628 w 820196"/>
              <a:gd name="connsiteY45" fmla="*/ 1185591 h 1366384"/>
              <a:gd name="connsiteX46" fmla="*/ 59105 w 820196"/>
              <a:gd name="connsiteY46" fmla="*/ 1366384 h 1366384"/>
              <a:gd name="connsiteX47" fmla="*/ 146027 w 820196"/>
              <a:gd name="connsiteY47" fmla="*/ 1352477 h 1366384"/>
              <a:gd name="connsiteX48" fmla="*/ 170363 w 820196"/>
              <a:gd name="connsiteY48" fmla="*/ 1296848 h 1366384"/>
              <a:gd name="connsiteX49" fmla="*/ 198178 w 820196"/>
              <a:gd name="connsiteY49" fmla="*/ 1136914 h 1366384"/>
              <a:gd name="connsiteX50" fmla="*/ 229470 w 820196"/>
              <a:gd name="connsiteY50" fmla="*/ 1022180 h 1366384"/>
              <a:gd name="connsiteX51" fmla="*/ 194702 w 820196"/>
              <a:gd name="connsiteY51" fmla="*/ 973504 h 1366384"/>
              <a:gd name="connsiteX52" fmla="*/ 208000 w 820196"/>
              <a:gd name="connsiteY52" fmla="*/ 930741 h 1366384"/>
              <a:gd name="connsiteX0" fmla="*/ 208000 w 820196"/>
              <a:gd name="connsiteY0" fmla="*/ 1062859 h 1498502"/>
              <a:gd name="connsiteX1" fmla="*/ 225992 w 820196"/>
              <a:gd name="connsiteY1" fmla="*/ 959599 h 1498502"/>
              <a:gd name="connsiteX2" fmla="*/ 229469 w 820196"/>
              <a:gd name="connsiteY2" fmla="*/ 966552 h 1498502"/>
              <a:gd name="connsiteX3" fmla="*/ 335767 w 820196"/>
              <a:gd name="connsiteY3" fmla="*/ 966063 h 1498502"/>
              <a:gd name="connsiteX4" fmla="*/ 409570 w 820196"/>
              <a:gd name="connsiteY4" fmla="*/ 926239 h 1498502"/>
              <a:gd name="connsiteX5" fmla="*/ 465668 w 820196"/>
              <a:gd name="connsiteY5" fmla="*/ 926239 h 1498502"/>
              <a:gd name="connsiteX6" fmla="*/ 504937 w 820196"/>
              <a:gd name="connsiteY6" fmla="*/ 898190 h 1498502"/>
              <a:gd name="connsiteX7" fmla="*/ 572255 w 820196"/>
              <a:gd name="connsiteY7" fmla="*/ 875751 h 1498502"/>
              <a:gd name="connsiteX8" fmla="*/ 611523 w 820196"/>
              <a:gd name="connsiteY8" fmla="*/ 836482 h 1498502"/>
              <a:gd name="connsiteX9" fmla="*/ 639572 w 820196"/>
              <a:gd name="connsiteY9" fmla="*/ 802823 h 1498502"/>
              <a:gd name="connsiteX10" fmla="*/ 695671 w 820196"/>
              <a:gd name="connsiteY10" fmla="*/ 746725 h 1498502"/>
              <a:gd name="connsiteX11" fmla="*/ 701280 w 820196"/>
              <a:gd name="connsiteY11" fmla="*/ 696237 h 1498502"/>
              <a:gd name="connsiteX12" fmla="*/ 723720 w 820196"/>
              <a:gd name="connsiteY12" fmla="*/ 651358 h 1498502"/>
              <a:gd name="connsiteX13" fmla="*/ 757379 w 820196"/>
              <a:gd name="connsiteY13" fmla="*/ 612090 h 1498502"/>
              <a:gd name="connsiteX14" fmla="*/ 774208 w 820196"/>
              <a:gd name="connsiteY14" fmla="*/ 550382 h 1498502"/>
              <a:gd name="connsiteX15" fmla="*/ 820196 w 820196"/>
              <a:gd name="connsiteY15" fmla="*/ 496416 h 1498502"/>
              <a:gd name="connsiteX16" fmla="*/ 807163 w 820196"/>
              <a:gd name="connsiteY16" fmla="*/ 440084 h 1498502"/>
              <a:gd name="connsiteX17" fmla="*/ 804561 w 820196"/>
              <a:gd name="connsiteY17" fmla="*/ 339256 h 1498502"/>
              <a:gd name="connsiteX18" fmla="*/ 789235 w 820196"/>
              <a:gd name="connsiteY18" fmla="*/ 309434 h 1498502"/>
              <a:gd name="connsiteX19" fmla="*/ 782281 w 820196"/>
              <a:gd name="connsiteY19" fmla="*/ 132118 h 1498502"/>
              <a:gd name="connsiteX20" fmla="*/ 754467 w 820196"/>
              <a:gd name="connsiteY20" fmla="*/ 0 h 1498502"/>
              <a:gd name="connsiteX21" fmla="*/ 547917 w 820196"/>
              <a:gd name="connsiteY21" fmla="*/ 380978 h 1498502"/>
              <a:gd name="connsiteX22" fmla="*/ 538596 w 820196"/>
              <a:gd name="connsiteY22" fmla="*/ 443795 h 1498502"/>
              <a:gd name="connsiteX23" fmla="*/ 544206 w 820196"/>
              <a:gd name="connsiteY23" fmla="*/ 477454 h 1498502"/>
              <a:gd name="connsiteX24" fmla="*/ 527376 w 820196"/>
              <a:gd name="connsiteY24" fmla="*/ 511113 h 1498502"/>
              <a:gd name="connsiteX25" fmla="*/ 521766 w 820196"/>
              <a:gd name="connsiteY25" fmla="*/ 550382 h 1498502"/>
              <a:gd name="connsiteX26" fmla="*/ 499327 w 820196"/>
              <a:gd name="connsiteY26" fmla="*/ 584041 h 1498502"/>
              <a:gd name="connsiteX27" fmla="*/ 476888 w 820196"/>
              <a:gd name="connsiteY27" fmla="*/ 617700 h 1498502"/>
              <a:gd name="connsiteX28" fmla="*/ 460058 w 820196"/>
              <a:gd name="connsiteY28" fmla="*/ 628919 h 1498502"/>
              <a:gd name="connsiteX29" fmla="*/ 437619 w 820196"/>
              <a:gd name="connsiteY29" fmla="*/ 679408 h 1498502"/>
              <a:gd name="connsiteX30" fmla="*/ 409570 w 820196"/>
              <a:gd name="connsiteY30" fmla="*/ 690627 h 1498502"/>
              <a:gd name="connsiteX31" fmla="*/ 381521 w 820196"/>
              <a:gd name="connsiteY31" fmla="*/ 690627 h 1498502"/>
              <a:gd name="connsiteX32" fmla="*/ 353472 w 820196"/>
              <a:gd name="connsiteY32" fmla="*/ 707457 h 1498502"/>
              <a:gd name="connsiteX33" fmla="*/ 297374 w 820196"/>
              <a:gd name="connsiteY33" fmla="*/ 713066 h 1498502"/>
              <a:gd name="connsiteX34" fmla="*/ 269325 w 820196"/>
              <a:gd name="connsiteY34" fmla="*/ 701847 h 1498502"/>
              <a:gd name="connsiteX35" fmla="*/ 194701 w 820196"/>
              <a:gd name="connsiteY35" fmla="*/ 677976 h 1498502"/>
              <a:gd name="connsiteX36" fmla="*/ 152458 w 820196"/>
              <a:gd name="connsiteY36" fmla="*/ 662172 h 1498502"/>
              <a:gd name="connsiteX37" fmla="*/ 55629 w 820196"/>
              <a:gd name="connsiteY37" fmla="*/ 695361 h 1498502"/>
              <a:gd name="connsiteX38" fmla="*/ 34768 w 820196"/>
              <a:gd name="connsiteY38" fmla="*/ 723175 h 1498502"/>
              <a:gd name="connsiteX39" fmla="*/ 6954 w 820196"/>
              <a:gd name="connsiteY39" fmla="*/ 771851 h 1498502"/>
              <a:gd name="connsiteX40" fmla="*/ 6954 w 820196"/>
              <a:gd name="connsiteY40" fmla="*/ 841386 h 1498502"/>
              <a:gd name="connsiteX41" fmla="*/ 0 w 820196"/>
              <a:gd name="connsiteY41" fmla="*/ 956121 h 1498502"/>
              <a:gd name="connsiteX42" fmla="*/ 27814 w 820196"/>
              <a:gd name="connsiteY42" fmla="*/ 1074332 h 1498502"/>
              <a:gd name="connsiteX43" fmla="*/ 10430 w 820196"/>
              <a:gd name="connsiteY43" fmla="*/ 1140393 h 1498502"/>
              <a:gd name="connsiteX44" fmla="*/ 0 w 820196"/>
              <a:gd name="connsiteY44" fmla="*/ 1189067 h 1498502"/>
              <a:gd name="connsiteX45" fmla="*/ 55628 w 820196"/>
              <a:gd name="connsiteY45" fmla="*/ 1317709 h 1498502"/>
              <a:gd name="connsiteX46" fmla="*/ 59105 w 820196"/>
              <a:gd name="connsiteY46" fmla="*/ 1498502 h 1498502"/>
              <a:gd name="connsiteX47" fmla="*/ 146027 w 820196"/>
              <a:gd name="connsiteY47" fmla="*/ 1484595 h 1498502"/>
              <a:gd name="connsiteX48" fmla="*/ 170363 w 820196"/>
              <a:gd name="connsiteY48" fmla="*/ 1428966 h 1498502"/>
              <a:gd name="connsiteX49" fmla="*/ 198178 w 820196"/>
              <a:gd name="connsiteY49" fmla="*/ 1269032 h 1498502"/>
              <a:gd name="connsiteX50" fmla="*/ 229470 w 820196"/>
              <a:gd name="connsiteY50" fmla="*/ 1154298 h 1498502"/>
              <a:gd name="connsiteX51" fmla="*/ 194702 w 820196"/>
              <a:gd name="connsiteY51" fmla="*/ 1105622 h 1498502"/>
              <a:gd name="connsiteX52" fmla="*/ 208000 w 820196"/>
              <a:gd name="connsiteY52" fmla="*/ 1062859 h 1498502"/>
              <a:gd name="connsiteX0" fmla="*/ 208000 w 820196"/>
              <a:gd name="connsiteY0" fmla="*/ 1062859 h 1498502"/>
              <a:gd name="connsiteX1" fmla="*/ 225992 w 820196"/>
              <a:gd name="connsiteY1" fmla="*/ 959599 h 1498502"/>
              <a:gd name="connsiteX2" fmla="*/ 229469 w 820196"/>
              <a:gd name="connsiteY2" fmla="*/ 966552 h 1498502"/>
              <a:gd name="connsiteX3" fmla="*/ 335767 w 820196"/>
              <a:gd name="connsiteY3" fmla="*/ 966063 h 1498502"/>
              <a:gd name="connsiteX4" fmla="*/ 409570 w 820196"/>
              <a:gd name="connsiteY4" fmla="*/ 926239 h 1498502"/>
              <a:gd name="connsiteX5" fmla="*/ 465668 w 820196"/>
              <a:gd name="connsiteY5" fmla="*/ 926239 h 1498502"/>
              <a:gd name="connsiteX6" fmla="*/ 504937 w 820196"/>
              <a:gd name="connsiteY6" fmla="*/ 898190 h 1498502"/>
              <a:gd name="connsiteX7" fmla="*/ 572255 w 820196"/>
              <a:gd name="connsiteY7" fmla="*/ 875751 h 1498502"/>
              <a:gd name="connsiteX8" fmla="*/ 611523 w 820196"/>
              <a:gd name="connsiteY8" fmla="*/ 836482 h 1498502"/>
              <a:gd name="connsiteX9" fmla="*/ 639572 w 820196"/>
              <a:gd name="connsiteY9" fmla="*/ 802823 h 1498502"/>
              <a:gd name="connsiteX10" fmla="*/ 695671 w 820196"/>
              <a:gd name="connsiteY10" fmla="*/ 746725 h 1498502"/>
              <a:gd name="connsiteX11" fmla="*/ 701280 w 820196"/>
              <a:gd name="connsiteY11" fmla="*/ 696237 h 1498502"/>
              <a:gd name="connsiteX12" fmla="*/ 723720 w 820196"/>
              <a:gd name="connsiteY12" fmla="*/ 651358 h 1498502"/>
              <a:gd name="connsiteX13" fmla="*/ 757379 w 820196"/>
              <a:gd name="connsiteY13" fmla="*/ 612090 h 1498502"/>
              <a:gd name="connsiteX14" fmla="*/ 774208 w 820196"/>
              <a:gd name="connsiteY14" fmla="*/ 550382 h 1498502"/>
              <a:gd name="connsiteX15" fmla="*/ 820196 w 820196"/>
              <a:gd name="connsiteY15" fmla="*/ 496416 h 1498502"/>
              <a:gd name="connsiteX16" fmla="*/ 807163 w 820196"/>
              <a:gd name="connsiteY16" fmla="*/ 440084 h 1498502"/>
              <a:gd name="connsiteX17" fmla="*/ 804561 w 820196"/>
              <a:gd name="connsiteY17" fmla="*/ 339256 h 1498502"/>
              <a:gd name="connsiteX18" fmla="*/ 789235 w 820196"/>
              <a:gd name="connsiteY18" fmla="*/ 309434 h 1498502"/>
              <a:gd name="connsiteX19" fmla="*/ 782281 w 820196"/>
              <a:gd name="connsiteY19" fmla="*/ 132118 h 1498502"/>
              <a:gd name="connsiteX20" fmla="*/ 754467 w 820196"/>
              <a:gd name="connsiteY20" fmla="*/ 0 h 1498502"/>
              <a:gd name="connsiteX21" fmla="*/ 705791 w 820196"/>
              <a:gd name="connsiteY21" fmla="*/ 97350 h 1498502"/>
              <a:gd name="connsiteX22" fmla="*/ 547917 w 820196"/>
              <a:gd name="connsiteY22" fmla="*/ 380978 h 1498502"/>
              <a:gd name="connsiteX23" fmla="*/ 538596 w 820196"/>
              <a:gd name="connsiteY23" fmla="*/ 443795 h 1498502"/>
              <a:gd name="connsiteX24" fmla="*/ 544206 w 820196"/>
              <a:gd name="connsiteY24" fmla="*/ 477454 h 1498502"/>
              <a:gd name="connsiteX25" fmla="*/ 527376 w 820196"/>
              <a:gd name="connsiteY25" fmla="*/ 511113 h 1498502"/>
              <a:gd name="connsiteX26" fmla="*/ 521766 w 820196"/>
              <a:gd name="connsiteY26" fmla="*/ 550382 h 1498502"/>
              <a:gd name="connsiteX27" fmla="*/ 499327 w 820196"/>
              <a:gd name="connsiteY27" fmla="*/ 584041 h 1498502"/>
              <a:gd name="connsiteX28" fmla="*/ 476888 w 820196"/>
              <a:gd name="connsiteY28" fmla="*/ 617700 h 1498502"/>
              <a:gd name="connsiteX29" fmla="*/ 460058 w 820196"/>
              <a:gd name="connsiteY29" fmla="*/ 628919 h 1498502"/>
              <a:gd name="connsiteX30" fmla="*/ 437619 w 820196"/>
              <a:gd name="connsiteY30" fmla="*/ 679408 h 1498502"/>
              <a:gd name="connsiteX31" fmla="*/ 409570 w 820196"/>
              <a:gd name="connsiteY31" fmla="*/ 690627 h 1498502"/>
              <a:gd name="connsiteX32" fmla="*/ 381521 w 820196"/>
              <a:gd name="connsiteY32" fmla="*/ 690627 h 1498502"/>
              <a:gd name="connsiteX33" fmla="*/ 353472 w 820196"/>
              <a:gd name="connsiteY33" fmla="*/ 707457 h 1498502"/>
              <a:gd name="connsiteX34" fmla="*/ 297374 w 820196"/>
              <a:gd name="connsiteY34" fmla="*/ 713066 h 1498502"/>
              <a:gd name="connsiteX35" fmla="*/ 269325 w 820196"/>
              <a:gd name="connsiteY35" fmla="*/ 701847 h 1498502"/>
              <a:gd name="connsiteX36" fmla="*/ 194701 w 820196"/>
              <a:gd name="connsiteY36" fmla="*/ 677976 h 1498502"/>
              <a:gd name="connsiteX37" fmla="*/ 152458 w 820196"/>
              <a:gd name="connsiteY37" fmla="*/ 662172 h 1498502"/>
              <a:gd name="connsiteX38" fmla="*/ 55629 w 820196"/>
              <a:gd name="connsiteY38" fmla="*/ 695361 h 1498502"/>
              <a:gd name="connsiteX39" fmla="*/ 34768 w 820196"/>
              <a:gd name="connsiteY39" fmla="*/ 723175 h 1498502"/>
              <a:gd name="connsiteX40" fmla="*/ 6954 w 820196"/>
              <a:gd name="connsiteY40" fmla="*/ 771851 h 1498502"/>
              <a:gd name="connsiteX41" fmla="*/ 6954 w 820196"/>
              <a:gd name="connsiteY41" fmla="*/ 841386 h 1498502"/>
              <a:gd name="connsiteX42" fmla="*/ 0 w 820196"/>
              <a:gd name="connsiteY42" fmla="*/ 956121 h 1498502"/>
              <a:gd name="connsiteX43" fmla="*/ 27814 w 820196"/>
              <a:gd name="connsiteY43" fmla="*/ 1074332 h 1498502"/>
              <a:gd name="connsiteX44" fmla="*/ 10430 w 820196"/>
              <a:gd name="connsiteY44" fmla="*/ 1140393 h 1498502"/>
              <a:gd name="connsiteX45" fmla="*/ 0 w 820196"/>
              <a:gd name="connsiteY45" fmla="*/ 1189067 h 1498502"/>
              <a:gd name="connsiteX46" fmla="*/ 55628 w 820196"/>
              <a:gd name="connsiteY46" fmla="*/ 1317709 h 1498502"/>
              <a:gd name="connsiteX47" fmla="*/ 59105 w 820196"/>
              <a:gd name="connsiteY47" fmla="*/ 1498502 h 1498502"/>
              <a:gd name="connsiteX48" fmla="*/ 146027 w 820196"/>
              <a:gd name="connsiteY48" fmla="*/ 1484595 h 1498502"/>
              <a:gd name="connsiteX49" fmla="*/ 170363 w 820196"/>
              <a:gd name="connsiteY49" fmla="*/ 1428966 h 1498502"/>
              <a:gd name="connsiteX50" fmla="*/ 198178 w 820196"/>
              <a:gd name="connsiteY50" fmla="*/ 1269032 h 1498502"/>
              <a:gd name="connsiteX51" fmla="*/ 229470 w 820196"/>
              <a:gd name="connsiteY51" fmla="*/ 1154298 h 1498502"/>
              <a:gd name="connsiteX52" fmla="*/ 194702 w 820196"/>
              <a:gd name="connsiteY52" fmla="*/ 1105622 h 1498502"/>
              <a:gd name="connsiteX53" fmla="*/ 208000 w 820196"/>
              <a:gd name="connsiteY53" fmla="*/ 1062859 h 1498502"/>
              <a:gd name="connsiteX0" fmla="*/ 208000 w 820196"/>
              <a:gd name="connsiteY0" fmla="*/ 1194978 h 1630621"/>
              <a:gd name="connsiteX1" fmla="*/ 225992 w 820196"/>
              <a:gd name="connsiteY1" fmla="*/ 1091718 h 1630621"/>
              <a:gd name="connsiteX2" fmla="*/ 229469 w 820196"/>
              <a:gd name="connsiteY2" fmla="*/ 1098671 h 1630621"/>
              <a:gd name="connsiteX3" fmla="*/ 335767 w 820196"/>
              <a:gd name="connsiteY3" fmla="*/ 1098182 h 1630621"/>
              <a:gd name="connsiteX4" fmla="*/ 409570 w 820196"/>
              <a:gd name="connsiteY4" fmla="*/ 1058358 h 1630621"/>
              <a:gd name="connsiteX5" fmla="*/ 465668 w 820196"/>
              <a:gd name="connsiteY5" fmla="*/ 1058358 h 1630621"/>
              <a:gd name="connsiteX6" fmla="*/ 504937 w 820196"/>
              <a:gd name="connsiteY6" fmla="*/ 1030309 h 1630621"/>
              <a:gd name="connsiteX7" fmla="*/ 572255 w 820196"/>
              <a:gd name="connsiteY7" fmla="*/ 1007870 h 1630621"/>
              <a:gd name="connsiteX8" fmla="*/ 611523 w 820196"/>
              <a:gd name="connsiteY8" fmla="*/ 968601 h 1630621"/>
              <a:gd name="connsiteX9" fmla="*/ 639572 w 820196"/>
              <a:gd name="connsiteY9" fmla="*/ 934942 h 1630621"/>
              <a:gd name="connsiteX10" fmla="*/ 695671 w 820196"/>
              <a:gd name="connsiteY10" fmla="*/ 878844 h 1630621"/>
              <a:gd name="connsiteX11" fmla="*/ 701280 w 820196"/>
              <a:gd name="connsiteY11" fmla="*/ 828356 h 1630621"/>
              <a:gd name="connsiteX12" fmla="*/ 723720 w 820196"/>
              <a:gd name="connsiteY12" fmla="*/ 783477 h 1630621"/>
              <a:gd name="connsiteX13" fmla="*/ 757379 w 820196"/>
              <a:gd name="connsiteY13" fmla="*/ 744209 h 1630621"/>
              <a:gd name="connsiteX14" fmla="*/ 774208 w 820196"/>
              <a:gd name="connsiteY14" fmla="*/ 682501 h 1630621"/>
              <a:gd name="connsiteX15" fmla="*/ 820196 w 820196"/>
              <a:gd name="connsiteY15" fmla="*/ 628535 h 1630621"/>
              <a:gd name="connsiteX16" fmla="*/ 807163 w 820196"/>
              <a:gd name="connsiteY16" fmla="*/ 572203 h 1630621"/>
              <a:gd name="connsiteX17" fmla="*/ 804561 w 820196"/>
              <a:gd name="connsiteY17" fmla="*/ 471375 h 1630621"/>
              <a:gd name="connsiteX18" fmla="*/ 789235 w 820196"/>
              <a:gd name="connsiteY18" fmla="*/ 441553 h 1630621"/>
              <a:gd name="connsiteX19" fmla="*/ 782281 w 820196"/>
              <a:gd name="connsiteY19" fmla="*/ 264237 h 1630621"/>
              <a:gd name="connsiteX20" fmla="*/ 754467 w 820196"/>
              <a:gd name="connsiteY20" fmla="*/ 132119 h 1630621"/>
              <a:gd name="connsiteX21" fmla="*/ 730129 w 820196"/>
              <a:gd name="connsiteY21" fmla="*/ 0 h 1630621"/>
              <a:gd name="connsiteX22" fmla="*/ 547917 w 820196"/>
              <a:gd name="connsiteY22" fmla="*/ 513097 h 1630621"/>
              <a:gd name="connsiteX23" fmla="*/ 538596 w 820196"/>
              <a:gd name="connsiteY23" fmla="*/ 575914 h 1630621"/>
              <a:gd name="connsiteX24" fmla="*/ 544206 w 820196"/>
              <a:gd name="connsiteY24" fmla="*/ 609573 h 1630621"/>
              <a:gd name="connsiteX25" fmla="*/ 527376 w 820196"/>
              <a:gd name="connsiteY25" fmla="*/ 643232 h 1630621"/>
              <a:gd name="connsiteX26" fmla="*/ 521766 w 820196"/>
              <a:gd name="connsiteY26" fmla="*/ 682501 h 1630621"/>
              <a:gd name="connsiteX27" fmla="*/ 499327 w 820196"/>
              <a:gd name="connsiteY27" fmla="*/ 716160 h 1630621"/>
              <a:gd name="connsiteX28" fmla="*/ 476888 w 820196"/>
              <a:gd name="connsiteY28" fmla="*/ 749819 h 1630621"/>
              <a:gd name="connsiteX29" fmla="*/ 460058 w 820196"/>
              <a:gd name="connsiteY29" fmla="*/ 761038 h 1630621"/>
              <a:gd name="connsiteX30" fmla="*/ 437619 w 820196"/>
              <a:gd name="connsiteY30" fmla="*/ 811527 h 1630621"/>
              <a:gd name="connsiteX31" fmla="*/ 409570 w 820196"/>
              <a:gd name="connsiteY31" fmla="*/ 822746 h 1630621"/>
              <a:gd name="connsiteX32" fmla="*/ 381521 w 820196"/>
              <a:gd name="connsiteY32" fmla="*/ 822746 h 1630621"/>
              <a:gd name="connsiteX33" fmla="*/ 353472 w 820196"/>
              <a:gd name="connsiteY33" fmla="*/ 839576 h 1630621"/>
              <a:gd name="connsiteX34" fmla="*/ 297374 w 820196"/>
              <a:gd name="connsiteY34" fmla="*/ 845185 h 1630621"/>
              <a:gd name="connsiteX35" fmla="*/ 269325 w 820196"/>
              <a:gd name="connsiteY35" fmla="*/ 833966 h 1630621"/>
              <a:gd name="connsiteX36" fmla="*/ 194701 w 820196"/>
              <a:gd name="connsiteY36" fmla="*/ 810095 h 1630621"/>
              <a:gd name="connsiteX37" fmla="*/ 152458 w 820196"/>
              <a:gd name="connsiteY37" fmla="*/ 794291 h 1630621"/>
              <a:gd name="connsiteX38" fmla="*/ 55629 w 820196"/>
              <a:gd name="connsiteY38" fmla="*/ 827480 h 1630621"/>
              <a:gd name="connsiteX39" fmla="*/ 34768 w 820196"/>
              <a:gd name="connsiteY39" fmla="*/ 855294 h 1630621"/>
              <a:gd name="connsiteX40" fmla="*/ 6954 w 820196"/>
              <a:gd name="connsiteY40" fmla="*/ 903970 h 1630621"/>
              <a:gd name="connsiteX41" fmla="*/ 6954 w 820196"/>
              <a:gd name="connsiteY41" fmla="*/ 973505 h 1630621"/>
              <a:gd name="connsiteX42" fmla="*/ 0 w 820196"/>
              <a:gd name="connsiteY42" fmla="*/ 1088240 h 1630621"/>
              <a:gd name="connsiteX43" fmla="*/ 27814 w 820196"/>
              <a:gd name="connsiteY43" fmla="*/ 1206451 h 1630621"/>
              <a:gd name="connsiteX44" fmla="*/ 10430 w 820196"/>
              <a:gd name="connsiteY44" fmla="*/ 1272512 h 1630621"/>
              <a:gd name="connsiteX45" fmla="*/ 0 w 820196"/>
              <a:gd name="connsiteY45" fmla="*/ 1321186 h 1630621"/>
              <a:gd name="connsiteX46" fmla="*/ 55628 w 820196"/>
              <a:gd name="connsiteY46" fmla="*/ 1449828 h 1630621"/>
              <a:gd name="connsiteX47" fmla="*/ 59105 w 820196"/>
              <a:gd name="connsiteY47" fmla="*/ 1630621 h 1630621"/>
              <a:gd name="connsiteX48" fmla="*/ 146027 w 820196"/>
              <a:gd name="connsiteY48" fmla="*/ 1616714 h 1630621"/>
              <a:gd name="connsiteX49" fmla="*/ 170363 w 820196"/>
              <a:gd name="connsiteY49" fmla="*/ 1561085 h 1630621"/>
              <a:gd name="connsiteX50" fmla="*/ 198178 w 820196"/>
              <a:gd name="connsiteY50" fmla="*/ 1401151 h 1630621"/>
              <a:gd name="connsiteX51" fmla="*/ 229470 w 820196"/>
              <a:gd name="connsiteY51" fmla="*/ 1286417 h 1630621"/>
              <a:gd name="connsiteX52" fmla="*/ 194702 w 820196"/>
              <a:gd name="connsiteY52" fmla="*/ 1237741 h 1630621"/>
              <a:gd name="connsiteX53" fmla="*/ 208000 w 820196"/>
              <a:gd name="connsiteY53" fmla="*/ 1194978 h 1630621"/>
              <a:gd name="connsiteX0" fmla="*/ 208000 w 820196"/>
              <a:gd name="connsiteY0" fmla="*/ 1194978 h 1630621"/>
              <a:gd name="connsiteX1" fmla="*/ 225992 w 820196"/>
              <a:gd name="connsiteY1" fmla="*/ 1091718 h 1630621"/>
              <a:gd name="connsiteX2" fmla="*/ 229469 w 820196"/>
              <a:gd name="connsiteY2" fmla="*/ 1098671 h 1630621"/>
              <a:gd name="connsiteX3" fmla="*/ 335767 w 820196"/>
              <a:gd name="connsiteY3" fmla="*/ 1098182 h 1630621"/>
              <a:gd name="connsiteX4" fmla="*/ 409570 w 820196"/>
              <a:gd name="connsiteY4" fmla="*/ 1058358 h 1630621"/>
              <a:gd name="connsiteX5" fmla="*/ 465668 w 820196"/>
              <a:gd name="connsiteY5" fmla="*/ 1058358 h 1630621"/>
              <a:gd name="connsiteX6" fmla="*/ 504937 w 820196"/>
              <a:gd name="connsiteY6" fmla="*/ 1030309 h 1630621"/>
              <a:gd name="connsiteX7" fmla="*/ 572255 w 820196"/>
              <a:gd name="connsiteY7" fmla="*/ 1007870 h 1630621"/>
              <a:gd name="connsiteX8" fmla="*/ 611523 w 820196"/>
              <a:gd name="connsiteY8" fmla="*/ 968601 h 1630621"/>
              <a:gd name="connsiteX9" fmla="*/ 639572 w 820196"/>
              <a:gd name="connsiteY9" fmla="*/ 934942 h 1630621"/>
              <a:gd name="connsiteX10" fmla="*/ 695671 w 820196"/>
              <a:gd name="connsiteY10" fmla="*/ 878844 h 1630621"/>
              <a:gd name="connsiteX11" fmla="*/ 701280 w 820196"/>
              <a:gd name="connsiteY11" fmla="*/ 828356 h 1630621"/>
              <a:gd name="connsiteX12" fmla="*/ 723720 w 820196"/>
              <a:gd name="connsiteY12" fmla="*/ 783477 h 1630621"/>
              <a:gd name="connsiteX13" fmla="*/ 757379 w 820196"/>
              <a:gd name="connsiteY13" fmla="*/ 744209 h 1630621"/>
              <a:gd name="connsiteX14" fmla="*/ 774208 w 820196"/>
              <a:gd name="connsiteY14" fmla="*/ 682501 h 1630621"/>
              <a:gd name="connsiteX15" fmla="*/ 820196 w 820196"/>
              <a:gd name="connsiteY15" fmla="*/ 628535 h 1630621"/>
              <a:gd name="connsiteX16" fmla="*/ 807163 w 820196"/>
              <a:gd name="connsiteY16" fmla="*/ 572203 h 1630621"/>
              <a:gd name="connsiteX17" fmla="*/ 804561 w 820196"/>
              <a:gd name="connsiteY17" fmla="*/ 471375 h 1630621"/>
              <a:gd name="connsiteX18" fmla="*/ 789235 w 820196"/>
              <a:gd name="connsiteY18" fmla="*/ 441553 h 1630621"/>
              <a:gd name="connsiteX19" fmla="*/ 782281 w 820196"/>
              <a:gd name="connsiteY19" fmla="*/ 264237 h 1630621"/>
              <a:gd name="connsiteX20" fmla="*/ 754467 w 820196"/>
              <a:gd name="connsiteY20" fmla="*/ 132119 h 1630621"/>
              <a:gd name="connsiteX21" fmla="*/ 730129 w 820196"/>
              <a:gd name="connsiteY21" fmla="*/ 0 h 1630621"/>
              <a:gd name="connsiteX22" fmla="*/ 684931 w 820196"/>
              <a:gd name="connsiteY22" fmla="*/ 135596 h 1630621"/>
              <a:gd name="connsiteX23" fmla="*/ 547917 w 820196"/>
              <a:gd name="connsiteY23" fmla="*/ 513097 h 1630621"/>
              <a:gd name="connsiteX24" fmla="*/ 538596 w 820196"/>
              <a:gd name="connsiteY24" fmla="*/ 575914 h 1630621"/>
              <a:gd name="connsiteX25" fmla="*/ 544206 w 820196"/>
              <a:gd name="connsiteY25" fmla="*/ 609573 h 1630621"/>
              <a:gd name="connsiteX26" fmla="*/ 527376 w 820196"/>
              <a:gd name="connsiteY26" fmla="*/ 643232 h 1630621"/>
              <a:gd name="connsiteX27" fmla="*/ 521766 w 820196"/>
              <a:gd name="connsiteY27" fmla="*/ 682501 h 1630621"/>
              <a:gd name="connsiteX28" fmla="*/ 499327 w 820196"/>
              <a:gd name="connsiteY28" fmla="*/ 716160 h 1630621"/>
              <a:gd name="connsiteX29" fmla="*/ 476888 w 820196"/>
              <a:gd name="connsiteY29" fmla="*/ 749819 h 1630621"/>
              <a:gd name="connsiteX30" fmla="*/ 460058 w 820196"/>
              <a:gd name="connsiteY30" fmla="*/ 761038 h 1630621"/>
              <a:gd name="connsiteX31" fmla="*/ 437619 w 820196"/>
              <a:gd name="connsiteY31" fmla="*/ 811527 h 1630621"/>
              <a:gd name="connsiteX32" fmla="*/ 409570 w 820196"/>
              <a:gd name="connsiteY32" fmla="*/ 822746 h 1630621"/>
              <a:gd name="connsiteX33" fmla="*/ 381521 w 820196"/>
              <a:gd name="connsiteY33" fmla="*/ 822746 h 1630621"/>
              <a:gd name="connsiteX34" fmla="*/ 353472 w 820196"/>
              <a:gd name="connsiteY34" fmla="*/ 839576 h 1630621"/>
              <a:gd name="connsiteX35" fmla="*/ 297374 w 820196"/>
              <a:gd name="connsiteY35" fmla="*/ 845185 h 1630621"/>
              <a:gd name="connsiteX36" fmla="*/ 269325 w 820196"/>
              <a:gd name="connsiteY36" fmla="*/ 833966 h 1630621"/>
              <a:gd name="connsiteX37" fmla="*/ 194701 w 820196"/>
              <a:gd name="connsiteY37" fmla="*/ 810095 h 1630621"/>
              <a:gd name="connsiteX38" fmla="*/ 152458 w 820196"/>
              <a:gd name="connsiteY38" fmla="*/ 794291 h 1630621"/>
              <a:gd name="connsiteX39" fmla="*/ 55629 w 820196"/>
              <a:gd name="connsiteY39" fmla="*/ 827480 h 1630621"/>
              <a:gd name="connsiteX40" fmla="*/ 34768 w 820196"/>
              <a:gd name="connsiteY40" fmla="*/ 855294 h 1630621"/>
              <a:gd name="connsiteX41" fmla="*/ 6954 w 820196"/>
              <a:gd name="connsiteY41" fmla="*/ 903970 h 1630621"/>
              <a:gd name="connsiteX42" fmla="*/ 6954 w 820196"/>
              <a:gd name="connsiteY42" fmla="*/ 973505 h 1630621"/>
              <a:gd name="connsiteX43" fmla="*/ 0 w 820196"/>
              <a:gd name="connsiteY43" fmla="*/ 1088240 h 1630621"/>
              <a:gd name="connsiteX44" fmla="*/ 27814 w 820196"/>
              <a:gd name="connsiteY44" fmla="*/ 1206451 h 1630621"/>
              <a:gd name="connsiteX45" fmla="*/ 10430 w 820196"/>
              <a:gd name="connsiteY45" fmla="*/ 1272512 h 1630621"/>
              <a:gd name="connsiteX46" fmla="*/ 0 w 820196"/>
              <a:gd name="connsiteY46" fmla="*/ 1321186 h 1630621"/>
              <a:gd name="connsiteX47" fmla="*/ 55628 w 820196"/>
              <a:gd name="connsiteY47" fmla="*/ 1449828 h 1630621"/>
              <a:gd name="connsiteX48" fmla="*/ 59105 w 820196"/>
              <a:gd name="connsiteY48" fmla="*/ 1630621 h 1630621"/>
              <a:gd name="connsiteX49" fmla="*/ 146027 w 820196"/>
              <a:gd name="connsiteY49" fmla="*/ 1616714 h 1630621"/>
              <a:gd name="connsiteX50" fmla="*/ 170363 w 820196"/>
              <a:gd name="connsiteY50" fmla="*/ 1561085 h 1630621"/>
              <a:gd name="connsiteX51" fmla="*/ 198178 w 820196"/>
              <a:gd name="connsiteY51" fmla="*/ 1401151 h 1630621"/>
              <a:gd name="connsiteX52" fmla="*/ 229470 w 820196"/>
              <a:gd name="connsiteY52" fmla="*/ 1286417 h 1630621"/>
              <a:gd name="connsiteX53" fmla="*/ 194702 w 820196"/>
              <a:gd name="connsiteY53" fmla="*/ 1237741 h 1630621"/>
              <a:gd name="connsiteX54" fmla="*/ 208000 w 820196"/>
              <a:gd name="connsiteY54" fmla="*/ 1194978 h 1630621"/>
              <a:gd name="connsiteX0" fmla="*/ 208000 w 820196"/>
              <a:gd name="connsiteY0" fmla="*/ 1271467 h 1707110"/>
              <a:gd name="connsiteX1" fmla="*/ 225992 w 820196"/>
              <a:gd name="connsiteY1" fmla="*/ 1168207 h 1707110"/>
              <a:gd name="connsiteX2" fmla="*/ 229469 w 820196"/>
              <a:gd name="connsiteY2" fmla="*/ 1175160 h 1707110"/>
              <a:gd name="connsiteX3" fmla="*/ 335767 w 820196"/>
              <a:gd name="connsiteY3" fmla="*/ 1174671 h 1707110"/>
              <a:gd name="connsiteX4" fmla="*/ 409570 w 820196"/>
              <a:gd name="connsiteY4" fmla="*/ 1134847 h 1707110"/>
              <a:gd name="connsiteX5" fmla="*/ 465668 w 820196"/>
              <a:gd name="connsiteY5" fmla="*/ 1134847 h 1707110"/>
              <a:gd name="connsiteX6" fmla="*/ 504937 w 820196"/>
              <a:gd name="connsiteY6" fmla="*/ 1106798 h 1707110"/>
              <a:gd name="connsiteX7" fmla="*/ 572255 w 820196"/>
              <a:gd name="connsiteY7" fmla="*/ 1084359 h 1707110"/>
              <a:gd name="connsiteX8" fmla="*/ 611523 w 820196"/>
              <a:gd name="connsiteY8" fmla="*/ 1045090 h 1707110"/>
              <a:gd name="connsiteX9" fmla="*/ 639572 w 820196"/>
              <a:gd name="connsiteY9" fmla="*/ 1011431 h 1707110"/>
              <a:gd name="connsiteX10" fmla="*/ 695671 w 820196"/>
              <a:gd name="connsiteY10" fmla="*/ 955333 h 1707110"/>
              <a:gd name="connsiteX11" fmla="*/ 701280 w 820196"/>
              <a:gd name="connsiteY11" fmla="*/ 904845 h 1707110"/>
              <a:gd name="connsiteX12" fmla="*/ 723720 w 820196"/>
              <a:gd name="connsiteY12" fmla="*/ 859966 h 1707110"/>
              <a:gd name="connsiteX13" fmla="*/ 757379 w 820196"/>
              <a:gd name="connsiteY13" fmla="*/ 820698 h 1707110"/>
              <a:gd name="connsiteX14" fmla="*/ 774208 w 820196"/>
              <a:gd name="connsiteY14" fmla="*/ 758990 h 1707110"/>
              <a:gd name="connsiteX15" fmla="*/ 820196 w 820196"/>
              <a:gd name="connsiteY15" fmla="*/ 705024 h 1707110"/>
              <a:gd name="connsiteX16" fmla="*/ 807163 w 820196"/>
              <a:gd name="connsiteY16" fmla="*/ 648692 h 1707110"/>
              <a:gd name="connsiteX17" fmla="*/ 804561 w 820196"/>
              <a:gd name="connsiteY17" fmla="*/ 547864 h 1707110"/>
              <a:gd name="connsiteX18" fmla="*/ 789235 w 820196"/>
              <a:gd name="connsiteY18" fmla="*/ 518042 h 1707110"/>
              <a:gd name="connsiteX19" fmla="*/ 782281 w 820196"/>
              <a:gd name="connsiteY19" fmla="*/ 340726 h 1707110"/>
              <a:gd name="connsiteX20" fmla="*/ 754467 w 820196"/>
              <a:gd name="connsiteY20" fmla="*/ 208608 h 1707110"/>
              <a:gd name="connsiteX21" fmla="*/ 730129 w 820196"/>
              <a:gd name="connsiteY21" fmla="*/ 76489 h 1707110"/>
              <a:gd name="connsiteX22" fmla="*/ 737084 w 820196"/>
              <a:gd name="connsiteY22" fmla="*/ 0 h 1707110"/>
              <a:gd name="connsiteX23" fmla="*/ 547917 w 820196"/>
              <a:gd name="connsiteY23" fmla="*/ 589586 h 1707110"/>
              <a:gd name="connsiteX24" fmla="*/ 538596 w 820196"/>
              <a:gd name="connsiteY24" fmla="*/ 652403 h 1707110"/>
              <a:gd name="connsiteX25" fmla="*/ 544206 w 820196"/>
              <a:gd name="connsiteY25" fmla="*/ 686062 h 1707110"/>
              <a:gd name="connsiteX26" fmla="*/ 527376 w 820196"/>
              <a:gd name="connsiteY26" fmla="*/ 719721 h 1707110"/>
              <a:gd name="connsiteX27" fmla="*/ 521766 w 820196"/>
              <a:gd name="connsiteY27" fmla="*/ 758990 h 1707110"/>
              <a:gd name="connsiteX28" fmla="*/ 499327 w 820196"/>
              <a:gd name="connsiteY28" fmla="*/ 792649 h 1707110"/>
              <a:gd name="connsiteX29" fmla="*/ 476888 w 820196"/>
              <a:gd name="connsiteY29" fmla="*/ 826308 h 1707110"/>
              <a:gd name="connsiteX30" fmla="*/ 460058 w 820196"/>
              <a:gd name="connsiteY30" fmla="*/ 837527 h 1707110"/>
              <a:gd name="connsiteX31" fmla="*/ 437619 w 820196"/>
              <a:gd name="connsiteY31" fmla="*/ 888016 h 1707110"/>
              <a:gd name="connsiteX32" fmla="*/ 409570 w 820196"/>
              <a:gd name="connsiteY32" fmla="*/ 899235 h 1707110"/>
              <a:gd name="connsiteX33" fmla="*/ 381521 w 820196"/>
              <a:gd name="connsiteY33" fmla="*/ 899235 h 1707110"/>
              <a:gd name="connsiteX34" fmla="*/ 353472 w 820196"/>
              <a:gd name="connsiteY34" fmla="*/ 916065 h 1707110"/>
              <a:gd name="connsiteX35" fmla="*/ 297374 w 820196"/>
              <a:gd name="connsiteY35" fmla="*/ 921674 h 1707110"/>
              <a:gd name="connsiteX36" fmla="*/ 269325 w 820196"/>
              <a:gd name="connsiteY36" fmla="*/ 910455 h 1707110"/>
              <a:gd name="connsiteX37" fmla="*/ 194701 w 820196"/>
              <a:gd name="connsiteY37" fmla="*/ 886584 h 1707110"/>
              <a:gd name="connsiteX38" fmla="*/ 152458 w 820196"/>
              <a:gd name="connsiteY38" fmla="*/ 870780 h 1707110"/>
              <a:gd name="connsiteX39" fmla="*/ 55629 w 820196"/>
              <a:gd name="connsiteY39" fmla="*/ 903969 h 1707110"/>
              <a:gd name="connsiteX40" fmla="*/ 34768 w 820196"/>
              <a:gd name="connsiteY40" fmla="*/ 931783 h 1707110"/>
              <a:gd name="connsiteX41" fmla="*/ 6954 w 820196"/>
              <a:gd name="connsiteY41" fmla="*/ 980459 h 1707110"/>
              <a:gd name="connsiteX42" fmla="*/ 6954 w 820196"/>
              <a:gd name="connsiteY42" fmla="*/ 1049994 h 1707110"/>
              <a:gd name="connsiteX43" fmla="*/ 0 w 820196"/>
              <a:gd name="connsiteY43" fmla="*/ 1164729 h 1707110"/>
              <a:gd name="connsiteX44" fmla="*/ 27814 w 820196"/>
              <a:gd name="connsiteY44" fmla="*/ 1282940 h 1707110"/>
              <a:gd name="connsiteX45" fmla="*/ 10430 w 820196"/>
              <a:gd name="connsiteY45" fmla="*/ 1349001 h 1707110"/>
              <a:gd name="connsiteX46" fmla="*/ 0 w 820196"/>
              <a:gd name="connsiteY46" fmla="*/ 1397675 h 1707110"/>
              <a:gd name="connsiteX47" fmla="*/ 55628 w 820196"/>
              <a:gd name="connsiteY47" fmla="*/ 1526317 h 1707110"/>
              <a:gd name="connsiteX48" fmla="*/ 59105 w 820196"/>
              <a:gd name="connsiteY48" fmla="*/ 1707110 h 1707110"/>
              <a:gd name="connsiteX49" fmla="*/ 146027 w 820196"/>
              <a:gd name="connsiteY49" fmla="*/ 1693203 h 1707110"/>
              <a:gd name="connsiteX50" fmla="*/ 170363 w 820196"/>
              <a:gd name="connsiteY50" fmla="*/ 1637574 h 1707110"/>
              <a:gd name="connsiteX51" fmla="*/ 198178 w 820196"/>
              <a:gd name="connsiteY51" fmla="*/ 1477640 h 1707110"/>
              <a:gd name="connsiteX52" fmla="*/ 229470 w 820196"/>
              <a:gd name="connsiteY52" fmla="*/ 1362906 h 1707110"/>
              <a:gd name="connsiteX53" fmla="*/ 194702 w 820196"/>
              <a:gd name="connsiteY53" fmla="*/ 1314230 h 1707110"/>
              <a:gd name="connsiteX54" fmla="*/ 208000 w 820196"/>
              <a:gd name="connsiteY54" fmla="*/ 1271467 h 1707110"/>
              <a:gd name="connsiteX0" fmla="*/ 208000 w 820196"/>
              <a:gd name="connsiteY0" fmla="*/ 1271467 h 1707110"/>
              <a:gd name="connsiteX1" fmla="*/ 225992 w 820196"/>
              <a:gd name="connsiteY1" fmla="*/ 1168207 h 1707110"/>
              <a:gd name="connsiteX2" fmla="*/ 229469 w 820196"/>
              <a:gd name="connsiteY2" fmla="*/ 1175160 h 1707110"/>
              <a:gd name="connsiteX3" fmla="*/ 335767 w 820196"/>
              <a:gd name="connsiteY3" fmla="*/ 1174671 h 1707110"/>
              <a:gd name="connsiteX4" fmla="*/ 409570 w 820196"/>
              <a:gd name="connsiteY4" fmla="*/ 1134847 h 1707110"/>
              <a:gd name="connsiteX5" fmla="*/ 465668 w 820196"/>
              <a:gd name="connsiteY5" fmla="*/ 1134847 h 1707110"/>
              <a:gd name="connsiteX6" fmla="*/ 504937 w 820196"/>
              <a:gd name="connsiteY6" fmla="*/ 1106798 h 1707110"/>
              <a:gd name="connsiteX7" fmla="*/ 572255 w 820196"/>
              <a:gd name="connsiteY7" fmla="*/ 1084359 h 1707110"/>
              <a:gd name="connsiteX8" fmla="*/ 611523 w 820196"/>
              <a:gd name="connsiteY8" fmla="*/ 1045090 h 1707110"/>
              <a:gd name="connsiteX9" fmla="*/ 639572 w 820196"/>
              <a:gd name="connsiteY9" fmla="*/ 1011431 h 1707110"/>
              <a:gd name="connsiteX10" fmla="*/ 695671 w 820196"/>
              <a:gd name="connsiteY10" fmla="*/ 955333 h 1707110"/>
              <a:gd name="connsiteX11" fmla="*/ 701280 w 820196"/>
              <a:gd name="connsiteY11" fmla="*/ 904845 h 1707110"/>
              <a:gd name="connsiteX12" fmla="*/ 723720 w 820196"/>
              <a:gd name="connsiteY12" fmla="*/ 859966 h 1707110"/>
              <a:gd name="connsiteX13" fmla="*/ 757379 w 820196"/>
              <a:gd name="connsiteY13" fmla="*/ 820698 h 1707110"/>
              <a:gd name="connsiteX14" fmla="*/ 774208 w 820196"/>
              <a:gd name="connsiteY14" fmla="*/ 758990 h 1707110"/>
              <a:gd name="connsiteX15" fmla="*/ 820196 w 820196"/>
              <a:gd name="connsiteY15" fmla="*/ 705024 h 1707110"/>
              <a:gd name="connsiteX16" fmla="*/ 807163 w 820196"/>
              <a:gd name="connsiteY16" fmla="*/ 648692 h 1707110"/>
              <a:gd name="connsiteX17" fmla="*/ 804561 w 820196"/>
              <a:gd name="connsiteY17" fmla="*/ 547864 h 1707110"/>
              <a:gd name="connsiteX18" fmla="*/ 789235 w 820196"/>
              <a:gd name="connsiteY18" fmla="*/ 518042 h 1707110"/>
              <a:gd name="connsiteX19" fmla="*/ 782281 w 820196"/>
              <a:gd name="connsiteY19" fmla="*/ 340726 h 1707110"/>
              <a:gd name="connsiteX20" fmla="*/ 754467 w 820196"/>
              <a:gd name="connsiteY20" fmla="*/ 208608 h 1707110"/>
              <a:gd name="connsiteX21" fmla="*/ 730129 w 820196"/>
              <a:gd name="connsiteY21" fmla="*/ 76489 h 1707110"/>
              <a:gd name="connsiteX22" fmla="*/ 737084 w 820196"/>
              <a:gd name="connsiteY22" fmla="*/ 0 h 1707110"/>
              <a:gd name="connsiteX23" fmla="*/ 650163 w 820196"/>
              <a:gd name="connsiteY23" fmla="*/ 281621 h 1707110"/>
              <a:gd name="connsiteX24" fmla="*/ 547917 w 820196"/>
              <a:gd name="connsiteY24" fmla="*/ 589586 h 1707110"/>
              <a:gd name="connsiteX25" fmla="*/ 538596 w 820196"/>
              <a:gd name="connsiteY25" fmla="*/ 652403 h 1707110"/>
              <a:gd name="connsiteX26" fmla="*/ 544206 w 820196"/>
              <a:gd name="connsiteY26" fmla="*/ 686062 h 1707110"/>
              <a:gd name="connsiteX27" fmla="*/ 527376 w 820196"/>
              <a:gd name="connsiteY27" fmla="*/ 719721 h 1707110"/>
              <a:gd name="connsiteX28" fmla="*/ 521766 w 820196"/>
              <a:gd name="connsiteY28" fmla="*/ 758990 h 1707110"/>
              <a:gd name="connsiteX29" fmla="*/ 499327 w 820196"/>
              <a:gd name="connsiteY29" fmla="*/ 792649 h 1707110"/>
              <a:gd name="connsiteX30" fmla="*/ 476888 w 820196"/>
              <a:gd name="connsiteY30" fmla="*/ 826308 h 1707110"/>
              <a:gd name="connsiteX31" fmla="*/ 460058 w 820196"/>
              <a:gd name="connsiteY31" fmla="*/ 837527 h 1707110"/>
              <a:gd name="connsiteX32" fmla="*/ 437619 w 820196"/>
              <a:gd name="connsiteY32" fmla="*/ 888016 h 1707110"/>
              <a:gd name="connsiteX33" fmla="*/ 409570 w 820196"/>
              <a:gd name="connsiteY33" fmla="*/ 899235 h 1707110"/>
              <a:gd name="connsiteX34" fmla="*/ 381521 w 820196"/>
              <a:gd name="connsiteY34" fmla="*/ 899235 h 1707110"/>
              <a:gd name="connsiteX35" fmla="*/ 353472 w 820196"/>
              <a:gd name="connsiteY35" fmla="*/ 916065 h 1707110"/>
              <a:gd name="connsiteX36" fmla="*/ 297374 w 820196"/>
              <a:gd name="connsiteY36" fmla="*/ 921674 h 1707110"/>
              <a:gd name="connsiteX37" fmla="*/ 269325 w 820196"/>
              <a:gd name="connsiteY37" fmla="*/ 910455 h 1707110"/>
              <a:gd name="connsiteX38" fmla="*/ 194701 w 820196"/>
              <a:gd name="connsiteY38" fmla="*/ 886584 h 1707110"/>
              <a:gd name="connsiteX39" fmla="*/ 152458 w 820196"/>
              <a:gd name="connsiteY39" fmla="*/ 870780 h 1707110"/>
              <a:gd name="connsiteX40" fmla="*/ 55629 w 820196"/>
              <a:gd name="connsiteY40" fmla="*/ 903969 h 1707110"/>
              <a:gd name="connsiteX41" fmla="*/ 34768 w 820196"/>
              <a:gd name="connsiteY41" fmla="*/ 931783 h 1707110"/>
              <a:gd name="connsiteX42" fmla="*/ 6954 w 820196"/>
              <a:gd name="connsiteY42" fmla="*/ 980459 h 1707110"/>
              <a:gd name="connsiteX43" fmla="*/ 6954 w 820196"/>
              <a:gd name="connsiteY43" fmla="*/ 1049994 h 1707110"/>
              <a:gd name="connsiteX44" fmla="*/ 0 w 820196"/>
              <a:gd name="connsiteY44" fmla="*/ 1164729 h 1707110"/>
              <a:gd name="connsiteX45" fmla="*/ 27814 w 820196"/>
              <a:gd name="connsiteY45" fmla="*/ 1282940 h 1707110"/>
              <a:gd name="connsiteX46" fmla="*/ 10430 w 820196"/>
              <a:gd name="connsiteY46" fmla="*/ 1349001 h 1707110"/>
              <a:gd name="connsiteX47" fmla="*/ 0 w 820196"/>
              <a:gd name="connsiteY47" fmla="*/ 1397675 h 1707110"/>
              <a:gd name="connsiteX48" fmla="*/ 55628 w 820196"/>
              <a:gd name="connsiteY48" fmla="*/ 1526317 h 1707110"/>
              <a:gd name="connsiteX49" fmla="*/ 59105 w 820196"/>
              <a:gd name="connsiteY49" fmla="*/ 1707110 h 1707110"/>
              <a:gd name="connsiteX50" fmla="*/ 146027 w 820196"/>
              <a:gd name="connsiteY50" fmla="*/ 1693203 h 1707110"/>
              <a:gd name="connsiteX51" fmla="*/ 170363 w 820196"/>
              <a:gd name="connsiteY51" fmla="*/ 1637574 h 1707110"/>
              <a:gd name="connsiteX52" fmla="*/ 198178 w 820196"/>
              <a:gd name="connsiteY52" fmla="*/ 1477640 h 1707110"/>
              <a:gd name="connsiteX53" fmla="*/ 229470 w 820196"/>
              <a:gd name="connsiteY53" fmla="*/ 1362906 h 1707110"/>
              <a:gd name="connsiteX54" fmla="*/ 194702 w 820196"/>
              <a:gd name="connsiteY54" fmla="*/ 1314230 h 1707110"/>
              <a:gd name="connsiteX55" fmla="*/ 208000 w 820196"/>
              <a:gd name="connsiteY55" fmla="*/ 1271467 h 1707110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547917 w 820196"/>
              <a:gd name="connsiteY24" fmla="*/ 638261 h 1755785"/>
              <a:gd name="connsiteX25" fmla="*/ 538596 w 820196"/>
              <a:gd name="connsiteY25" fmla="*/ 701078 h 1755785"/>
              <a:gd name="connsiteX26" fmla="*/ 544206 w 820196"/>
              <a:gd name="connsiteY26" fmla="*/ 734737 h 1755785"/>
              <a:gd name="connsiteX27" fmla="*/ 527376 w 820196"/>
              <a:gd name="connsiteY27" fmla="*/ 768396 h 1755785"/>
              <a:gd name="connsiteX28" fmla="*/ 521766 w 820196"/>
              <a:gd name="connsiteY28" fmla="*/ 807665 h 1755785"/>
              <a:gd name="connsiteX29" fmla="*/ 499327 w 820196"/>
              <a:gd name="connsiteY29" fmla="*/ 841324 h 1755785"/>
              <a:gd name="connsiteX30" fmla="*/ 476888 w 820196"/>
              <a:gd name="connsiteY30" fmla="*/ 874983 h 1755785"/>
              <a:gd name="connsiteX31" fmla="*/ 460058 w 820196"/>
              <a:gd name="connsiteY31" fmla="*/ 886202 h 1755785"/>
              <a:gd name="connsiteX32" fmla="*/ 437619 w 820196"/>
              <a:gd name="connsiteY32" fmla="*/ 936691 h 1755785"/>
              <a:gd name="connsiteX33" fmla="*/ 409570 w 820196"/>
              <a:gd name="connsiteY33" fmla="*/ 947910 h 1755785"/>
              <a:gd name="connsiteX34" fmla="*/ 381521 w 820196"/>
              <a:gd name="connsiteY34" fmla="*/ 947910 h 1755785"/>
              <a:gd name="connsiteX35" fmla="*/ 353472 w 820196"/>
              <a:gd name="connsiteY35" fmla="*/ 964740 h 1755785"/>
              <a:gd name="connsiteX36" fmla="*/ 297374 w 820196"/>
              <a:gd name="connsiteY36" fmla="*/ 970349 h 1755785"/>
              <a:gd name="connsiteX37" fmla="*/ 269325 w 820196"/>
              <a:gd name="connsiteY37" fmla="*/ 959130 h 1755785"/>
              <a:gd name="connsiteX38" fmla="*/ 194701 w 820196"/>
              <a:gd name="connsiteY38" fmla="*/ 935259 h 1755785"/>
              <a:gd name="connsiteX39" fmla="*/ 152458 w 820196"/>
              <a:gd name="connsiteY39" fmla="*/ 919455 h 1755785"/>
              <a:gd name="connsiteX40" fmla="*/ 55629 w 820196"/>
              <a:gd name="connsiteY40" fmla="*/ 952644 h 1755785"/>
              <a:gd name="connsiteX41" fmla="*/ 34768 w 820196"/>
              <a:gd name="connsiteY41" fmla="*/ 980458 h 1755785"/>
              <a:gd name="connsiteX42" fmla="*/ 6954 w 820196"/>
              <a:gd name="connsiteY42" fmla="*/ 1029134 h 1755785"/>
              <a:gd name="connsiteX43" fmla="*/ 6954 w 820196"/>
              <a:gd name="connsiteY43" fmla="*/ 1098669 h 1755785"/>
              <a:gd name="connsiteX44" fmla="*/ 0 w 820196"/>
              <a:gd name="connsiteY44" fmla="*/ 1213404 h 1755785"/>
              <a:gd name="connsiteX45" fmla="*/ 27814 w 820196"/>
              <a:gd name="connsiteY45" fmla="*/ 1331615 h 1755785"/>
              <a:gd name="connsiteX46" fmla="*/ 10430 w 820196"/>
              <a:gd name="connsiteY46" fmla="*/ 1397676 h 1755785"/>
              <a:gd name="connsiteX47" fmla="*/ 0 w 820196"/>
              <a:gd name="connsiteY47" fmla="*/ 1446350 h 1755785"/>
              <a:gd name="connsiteX48" fmla="*/ 55628 w 820196"/>
              <a:gd name="connsiteY48" fmla="*/ 1574992 h 1755785"/>
              <a:gd name="connsiteX49" fmla="*/ 59105 w 820196"/>
              <a:gd name="connsiteY49" fmla="*/ 1755785 h 1755785"/>
              <a:gd name="connsiteX50" fmla="*/ 146027 w 820196"/>
              <a:gd name="connsiteY50" fmla="*/ 1741878 h 1755785"/>
              <a:gd name="connsiteX51" fmla="*/ 170363 w 820196"/>
              <a:gd name="connsiteY51" fmla="*/ 1686249 h 1755785"/>
              <a:gd name="connsiteX52" fmla="*/ 198178 w 820196"/>
              <a:gd name="connsiteY52" fmla="*/ 1526315 h 1755785"/>
              <a:gd name="connsiteX53" fmla="*/ 229470 w 820196"/>
              <a:gd name="connsiteY53" fmla="*/ 1411581 h 1755785"/>
              <a:gd name="connsiteX54" fmla="*/ 194702 w 820196"/>
              <a:gd name="connsiteY54" fmla="*/ 1362905 h 1755785"/>
              <a:gd name="connsiteX55" fmla="*/ 208000 w 820196"/>
              <a:gd name="connsiteY55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660593 w 820196"/>
              <a:gd name="connsiteY24" fmla="*/ 128643 h 1755785"/>
              <a:gd name="connsiteX25" fmla="*/ 547917 w 820196"/>
              <a:gd name="connsiteY25" fmla="*/ 638261 h 1755785"/>
              <a:gd name="connsiteX26" fmla="*/ 538596 w 820196"/>
              <a:gd name="connsiteY26" fmla="*/ 701078 h 1755785"/>
              <a:gd name="connsiteX27" fmla="*/ 544206 w 820196"/>
              <a:gd name="connsiteY27" fmla="*/ 734737 h 1755785"/>
              <a:gd name="connsiteX28" fmla="*/ 527376 w 820196"/>
              <a:gd name="connsiteY28" fmla="*/ 768396 h 1755785"/>
              <a:gd name="connsiteX29" fmla="*/ 521766 w 820196"/>
              <a:gd name="connsiteY29" fmla="*/ 807665 h 1755785"/>
              <a:gd name="connsiteX30" fmla="*/ 499327 w 820196"/>
              <a:gd name="connsiteY30" fmla="*/ 841324 h 1755785"/>
              <a:gd name="connsiteX31" fmla="*/ 476888 w 820196"/>
              <a:gd name="connsiteY31" fmla="*/ 874983 h 1755785"/>
              <a:gd name="connsiteX32" fmla="*/ 460058 w 820196"/>
              <a:gd name="connsiteY32" fmla="*/ 886202 h 1755785"/>
              <a:gd name="connsiteX33" fmla="*/ 437619 w 820196"/>
              <a:gd name="connsiteY33" fmla="*/ 936691 h 1755785"/>
              <a:gd name="connsiteX34" fmla="*/ 409570 w 820196"/>
              <a:gd name="connsiteY34" fmla="*/ 947910 h 1755785"/>
              <a:gd name="connsiteX35" fmla="*/ 381521 w 820196"/>
              <a:gd name="connsiteY35" fmla="*/ 947910 h 1755785"/>
              <a:gd name="connsiteX36" fmla="*/ 353472 w 820196"/>
              <a:gd name="connsiteY36" fmla="*/ 964740 h 1755785"/>
              <a:gd name="connsiteX37" fmla="*/ 297374 w 820196"/>
              <a:gd name="connsiteY37" fmla="*/ 970349 h 1755785"/>
              <a:gd name="connsiteX38" fmla="*/ 269325 w 820196"/>
              <a:gd name="connsiteY38" fmla="*/ 959130 h 1755785"/>
              <a:gd name="connsiteX39" fmla="*/ 194701 w 820196"/>
              <a:gd name="connsiteY39" fmla="*/ 935259 h 1755785"/>
              <a:gd name="connsiteX40" fmla="*/ 152458 w 820196"/>
              <a:gd name="connsiteY40" fmla="*/ 919455 h 1755785"/>
              <a:gd name="connsiteX41" fmla="*/ 55629 w 820196"/>
              <a:gd name="connsiteY41" fmla="*/ 952644 h 1755785"/>
              <a:gd name="connsiteX42" fmla="*/ 34768 w 820196"/>
              <a:gd name="connsiteY42" fmla="*/ 980458 h 1755785"/>
              <a:gd name="connsiteX43" fmla="*/ 6954 w 820196"/>
              <a:gd name="connsiteY43" fmla="*/ 1029134 h 1755785"/>
              <a:gd name="connsiteX44" fmla="*/ 6954 w 820196"/>
              <a:gd name="connsiteY44" fmla="*/ 1098669 h 1755785"/>
              <a:gd name="connsiteX45" fmla="*/ 0 w 820196"/>
              <a:gd name="connsiteY45" fmla="*/ 1213404 h 1755785"/>
              <a:gd name="connsiteX46" fmla="*/ 27814 w 820196"/>
              <a:gd name="connsiteY46" fmla="*/ 1331615 h 1755785"/>
              <a:gd name="connsiteX47" fmla="*/ 10430 w 820196"/>
              <a:gd name="connsiteY47" fmla="*/ 1397676 h 1755785"/>
              <a:gd name="connsiteX48" fmla="*/ 0 w 820196"/>
              <a:gd name="connsiteY48" fmla="*/ 1446350 h 1755785"/>
              <a:gd name="connsiteX49" fmla="*/ 55628 w 820196"/>
              <a:gd name="connsiteY49" fmla="*/ 1574992 h 1755785"/>
              <a:gd name="connsiteX50" fmla="*/ 59105 w 820196"/>
              <a:gd name="connsiteY50" fmla="*/ 1755785 h 1755785"/>
              <a:gd name="connsiteX51" fmla="*/ 146027 w 820196"/>
              <a:gd name="connsiteY51" fmla="*/ 1741878 h 1755785"/>
              <a:gd name="connsiteX52" fmla="*/ 170363 w 820196"/>
              <a:gd name="connsiteY52" fmla="*/ 1686249 h 1755785"/>
              <a:gd name="connsiteX53" fmla="*/ 198178 w 820196"/>
              <a:gd name="connsiteY53" fmla="*/ 1526315 h 1755785"/>
              <a:gd name="connsiteX54" fmla="*/ 229470 w 820196"/>
              <a:gd name="connsiteY54" fmla="*/ 1411581 h 1755785"/>
              <a:gd name="connsiteX55" fmla="*/ 194702 w 820196"/>
              <a:gd name="connsiteY55" fmla="*/ 1362905 h 1755785"/>
              <a:gd name="connsiteX56" fmla="*/ 208000 w 820196"/>
              <a:gd name="connsiteY56" fmla="*/ 1320142 h 1755785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47917 w 820196"/>
              <a:gd name="connsiteY25" fmla="*/ 707796 h 1825320"/>
              <a:gd name="connsiteX26" fmla="*/ 538596 w 820196"/>
              <a:gd name="connsiteY26" fmla="*/ 770613 h 1825320"/>
              <a:gd name="connsiteX27" fmla="*/ 544206 w 820196"/>
              <a:gd name="connsiteY27" fmla="*/ 804272 h 1825320"/>
              <a:gd name="connsiteX28" fmla="*/ 527376 w 820196"/>
              <a:gd name="connsiteY28" fmla="*/ 837931 h 1825320"/>
              <a:gd name="connsiteX29" fmla="*/ 521766 w 820196"/>
              <a:gd name="connsiteY29" fmla="*/ 877200 h 1825320"/>
              <a:gd name="connsiteX30" fmla="*/ 499327 w 820196"/>
              <a:gd name="connsiteY30" fmla="*/ 910859 h 1825320"/>
              <a:gd name="connsiteX31" fmla="*/ 476888 w 820196"/>
              <a:gd name="connsiteY31" fmla="*/ 944518 h 1825320"/>
              <a:gd name="connsiteX32" fmla="*/ 460058 w 820196"/>
              <a:gd name="connsiteY32" fmla="*/ 955737 h 1825320"/>
              <a:gd name="connsiteX33" fmla="*/ 437619 w 820196"/>
              <a:gd name="connsiteY33" fmla="*/ 1006226 h 1825320"/>
              <a:gd name="connsiteX34" fmla="*/ 409570 w 820196"/>
              <a:gd name="connsiteY34" fmla="*/ 1017445 h 1825320"/>
              <a:gd name="connsiteX35" fmla="*/ 381521 w 820196"/>
              <a:gd name="connsiteY35" fmla="*/ 1017445 h 1825320"/>
              <a:gd name="connsiteX36" fmla="*/ 353472 w 820196"/>
              <a:gd name="connsiteY36" fmla="*/ 1034275 h 1825320"/>
              <a:gd name="connsiteX37" fmla="*/ 297374 w 820196"/>
              <a:gd name="connsiteY37" fmla="*/ 1039884 h 1825320"/>
              <a:gd name="connsiteX38" fmla="*/ 269325 w 820196"/>
              <a:gd name="connsiteY38" fmla="*/ 1028665 h 1825320"/>
              <a:gd name="connsiteX39" fmla="*/ 194701 w 820196"/>
              <a:gd name="connsiteY39" fmla="*/ 1004794 h 1825320"/>
              <a:gd name="connsiteX40" fmla="*/ 152458 w 820196"/>
              <a:gd name="connsiteY40" fmla="*/ 988990 h 1825320"/>
              <a:gd name="connsiteX41" fmla="*/ 55629 w 820196"/>
              <a:gd name="connsiteY41" fmla="*/ 1022179 h 1825320"/>
              <a:gd name="connsiteX42" fmla="*/ 34768 w 820196"/>
              <a:gd name="connsiteY42" fmla="*/ 1049993 h 1825320"/>
              <a:gd name="connsiteX43" fmla="*/ 6954 w 820196"/>
              <a:gd name="connsiteY43" fmla="*/ 1098669 h 1825320"/>
              <a:gd name="connsiteX44" fmla="*/ 6954 w 820196"/>
              <a:gd name="connsiteY44" fmla="*/ 1168204 h 1825320"/>
              <a:gd name="connsiteX45" fmla="*/ 0 w 820196"/>
              <a:gd name="connsiteY45" fmla="*/ 1282939 h 1825320"/>
              <a:gd name="connsiteX46" fmla="*/ 27814 w 820196"/>
              <a:gd name="connsiteY46" fmla="*/ 1401150 h 1825320"/>
              <a:gd name="connsiteX47" fmla="*/ 10430 w 820196"/>
              <a:gd name="connsiteY47" fmla="*/ 1467211 h 1825320"/>
              <a:gd name="connsiteX48" fmla="*/ 0 w 820196"/>
              <a:gd name="connsiteY48" fmla="*/ 1515885 h 1825320"/>
              <a:gd name="connsiteX49" fmla="*/ 55628 w 820196"/>
              <a:gd name="connsiteY49" fmla="*/ 1644527 h 1825320"/>
              <a:gd name="connsiteX50" fmla="*/ 59105 w 820196"/>
              <a:gd name="connsiteY50" fmla="*/ 1825320 h 1825320"/>
              <a:gd name="connsiteX51" fmla="*/ 146027 w 820196"/>
              <a:gd name="connsiteY51" fmla="*/ 1811413 h 1825320"/>
              <a:gd name="connsiteX52" fmla="*/ 170363 w 820196"/>
              <a:gd name="connsiteY52" fmla="*/ 1755784 h 1825320"/>
              <a:gd name="connsiteX53" fmla="*/ 198178 w 820196"/>
              <a:gd name="connsiteY53" fmla="*/ 1595850 h 1825320"/>
              <a:gd name="connsiteX54" fmla="*/ 229470 w 820196"/>
              <a:gd name="connsiteY54" fmla="*/ 1481116 h 1825320"/>
              <a:gd name="connsiteX55" fmla="*/ 194702 w 820196"/>
              <a:gd name="connsiteY55" fmla="*/ 1432440 h 1825320"/>
              <a:gd name="connsiteX56" fmla="*/ 208000 w 820196"/>
              <a:gd name="connsiteY56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87580 w 820196"/>
              <a:gd name="connsiteY25" fmla="*/ 375495 h 1825320"/>
              <a:gd name="connsiteX26" fmla="*/ 547917 w 820196"/>
              <a:gd name="connsiteY26" fmla="*/ 707796 h 1825320"/>
              <a:gd name="connsiteX27" fmla="*/ 538596 w 820196"/>
              <a:gd name="connsiteY27" fmla="*/ 770613 h 1825320"/>
              <a:gd name="connsiteX28" fmla="*/ 544206 w 820196"/>
              <a:gd name="connsiteY28" fmla="*/ 804272 h 1825320"/>
              <a:gd name="connsiteX29" fmla="*/ 527376 w 820196"/>
              <a:gd name="connsiteY29" fmla="*/ 837931 h 1825320"/>
              <a:gd name="connsiteX30" fmla="*/ 521766 w 820196"/>
              <a:gd name="connsiteY30" fmla="*/ 877200 h 1825320"/>
              <a:gd name="connsiteX31" fmla="*/ 499327 w 820196"/>
              <a:gd name="connsiteY31" fmla="*/ 910859 h 1825320"/>
              <a:gd name="connsiteX32" fmla="*/ 476888 w 820196"/>
              <a:gd name="connsiteY32" fmla="*/ 944518 h 1825320"/>
              <a:gd name="connsiteX33" fmla="*/ 460058 w 820196"/>
              <a:gd name="connsiteY33" fmla="*/ 955737 h 1825320"/>
              <a:gd name="connsiteX34" fmla="*/ 437619 w 820196"/>
              <a:gd name="connsiteY34" fmla="*/ 1006226 h 1825320"/>
              <a:gd name="connsiteX35" fmla="*/ 409570 w 820196"/>
              <a:gd name="connsiteY35" fmla="*/ 1017445 h 1825320"/>
              <a:gd name="connsiteX36" fmla="*/ 381521 w 820196"/>
              <a:gd name="connsiteY36" fmla="*/ 1017445 h 1825320"/>
              <a:gd name="connsiteX37" fmla="*/ 353472 w 820196"/>
              <a:gd name="connsiteY37" fmla="*/ 1034275 h 1825320"/>
              <a:gd name="connsiteX38" fmla="*/ 297374 w 820196"/>
              <a:gd name="connsiteY38" fmla="*/ 1039884 h 1825320"/>
              <a:gd name="connsiteX39" fmla="*/ 269325 w 820196"/>
              <a:gd name="connsiteY39" fmla="*/ 1028665 h 1825320"/>
              <a:gd name="connsiteX40" fmla="*/ 194701 w 820196"/>
              <a:gd name="connsiteY40" fmla="*/ 1004794 h 1825320"/>
              <a:gd name="connsiteX41" fmla="*/ 152458 w 820196"/>
              <a:gd name="connsiteY41" fmla="*/ 988990 h 1825320"/>
              <a:gd name="connsiteX42" fmla="*/ 55629 w 820196"/>
              <a:gd name="connsiteY42" fmla="*/ 1022179 h 1825320"/>
              <a:gd name="connsiteX43" fmla="*/ 34768 w 820196"/>
              <a:gd name="connsiteY43" fmla="*/ 1049993 h 1825320"/>
              <a:gd name="connsiteX44" fmla="*/ 6954 w 820196"/>
              <a:gd name="connsiteY44" fmla="*/ 1098669 h 1825320"/>
              <a:gd name="connsiteX45" fmla="*/ 6954 w 820196"/>
              <a:gd name="connsiteY45" fmla="*/ 1168204 h 1825320"/>
              <a:gd name="connsiteX46" fmla="*/ 0 w 820196"/>
              <a:gd name="connsiteY46" fmla="*/ 1282939 h 1825320"/>
              <a:gd name="connsiteX47" fmla="*/ 27814 w 820196"/>
              <a:gd name="connsiteY47" fmla="*/ 1401150 h 1825320"/>
              <a:gd name="connsiteX48" fmla="*/ 10430 w 820196"/>
              <a:gd name="connsiteY48" fmla="*/ 1467211 h 1825320"/>
              <a:gd name="connsiteX49" fmla="*/ 0 w 820196"/>
              <a:gd name="connsiteY49" fmla="*/ 1515885 h 1825320"/>
              <a:gd name="connsiteX50" fmla="*/ 55628 w 820196"/>
              <a:gd name="connsiteY50" fmla="*/ 1644527 h 1825320"/>
              <a:gd name="connsiteX51" fmla="*/ 59105 w 820196"/>
              <a:gd name="connsiteY51" fmla="*/ 1825320 h 1825320"/>
              <a:gd name="connsiteX52" fmla="*/ 146027 w 820196"/>
              <a:gd name="connsiteY52" fmla="*/ 1811413 h 1825320"/>
              <a:gd name="connsiteX53" fmla="*/ 170363 w 820196"/>
              <a:gd name="connsiteY53" fmla="*/ 1755784 h 1825320"/>
              <a:gd name="connsiteX54" fmla="*/ 198178 w 820196"/>
              <a:gd name="connsiteY54" fmla="*/ 1595850 h 1825320"/>
              <a:gd name="connsiteX55" fmla="*/ 229470 w 820196"/>
              <a:gd name="connsiteY55" fmla="*/ 1481116 h 1825320"/>
              <a:gd name="connsiteX56" fmla="*/ 194702 w 820196"/>
              <a:gd name="connsiteY56" fmla="*/ 1432440 h 1825320"/>
              <a:gd name="connsiteX57" fmla="*/ 208000 w 820196"/>
              <a:gd name="connsiteY57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42382 w 820196"/>
              <a:gd name="connsiteY25" fmla="*/ 566719 h 1825320"/>
              <a:gd name="connsiteX26" fmla="*/ 547917 w 820196"/>
              <a:gd name="connsiteY26" fmla="*/ 707796 h 1825320"/>
              <a:gd name="connsiteX27" fmla="*/ 538596 w 820196"/>
              <a:gd name="connsiteY27" fmla="*/ 770613 h 1825320"/>
              <a:gd name="connsiteX28" fmla="*/ 544206 w 820196"/>
              <a:gd name="connsiteY28" fmla="*/ 804272 h 1825320"/>
              <a:gd name="connsiteX29" fmla="*/ 527376 w 820196"/>
              <a:gd name="connsiteY29" fmla="*/ 837931 h 1825320"/>
              <a:gd name="connsiteX30" fmla="*/ 521766 w 820196"/>
              <a:gd name="connsiteY30" fmla="*/ 877200 h 1825320"/>
              <a:gd name="connsiteX31" fmla="*/ 499327 w 820196"/>
              <a:gd name="connsiteY31" fmla="*/ 910859 h 1825320"/>
              <a:gd name="connsiteX32" fmla="*/ 476888 w 820196"/>
              <a:gd name="connsiteY32" fmla="*/ 944518 h 1825320"/>
              <a:gd name="connsiteX33" fmla="*/ 460058 w 820196"/>
              <a:gd name="connsiteY33" fmla="*/ 955737 h 1825320"/>
              <a:gd name="connsiteX34" fmla="*/ 437619 w 820196"/>
              <a:gd name="connsiteY34" fmla="*/ 1006226 h 1825320"/>
              <a:gd name="connsiteX35" fmla="*/ 409570 w 820196"/>
              <a:gd name="connsiteY35" fmla="*/ 1017445 h 1825320"/>
              <a:gd name="connsiteX36" fmla="*/ 381521 w 820196"/>
              <a:gd name="connsiteY36" fmla="*/ 1017445 h 1825320"/>
              <a:gd name="connsiteX37" fmla="*/ 353472 w 820196"/>
              <a:gd name="connsiteY37" fmla="*/ 1034275 h 1825320"/>
              <a:gd name="connsiteX38" fmla="*/ 297374 w 820196"/>
              <a:gd name="connsiteY38" fmla="*/ 1039884 h 1825320"/>
              <a:gd name="connsiteX39" fmla="*/ 269325 w 820196"/>
              <a:gd name="connsiteY39" fmla="*/ 1028665 h 1825320"/>
              <a:gd name="connsiteX40" fmla="*/ 194701 w 820196"/>
              <a:gd name="connsiteY40" fmla="*/ 1004794 h 1825320"/>
              <a:gd name="connsiteX41" fmla="*/ 152458 w 820196"/>
              <a:gd name="connsiteY41" fmla="*/ 988990 h 1825320"/>
              <a:gd name="connsiteX42" fmla="*/ 55629 w 820196"/>
              <a:gd name="connsiteY42" fmla="*/ 1022179 h 1825320"/>
              <a:gd name="connsiteX43" fmla="*/ 34768 w 820196"/>
              <a:gd name="connsiteY43" fmla="*/ 1049993 h 1825320"/>
              <a:gd name="connsiteX44" fmla="*/ 6954 w 820196"/>
              <a:gd name="connsiteY44" fmla="*/ 1098669 h 1825320"/>
              <a:gd name="connsiteX45" fmla="*/ 6954 w 820196"/>
              <a:gd name="connsiteY45" fmla="*/ 1168204 h 1825320"/>
              <a:gd name="connsiteX46" fmla="*/ 0 w 820196"/>
              <a:gd name="connsiteY46" fmla="*/ 1282939 h 1825320"/>
              <a:gd name="connsiteX47" fmla="*/ 27814 w 820196"/>
              <a:gd name="connsiteY47" fmla="*/ 1401150 h 1825320"/>
              <a:gd name="connsiteX48" fmla="*/ 10430 w 820196"/>
              <a:gd name="connsiteY48" fmla="*/ 1467211 h 1825320"/>
              <a:gd name="connsiteX49" fmla="*/ 0 w 820196"/>
              <a:gd name="connsiteY49" fmla="*/ 1515885 h 1825320"/>
              <a:gd name="connsiteX50" fmla="*/ 55628 w 820196"/>
              <a:gd name="connsiteY50" fmla="*/ 1644527 h 1825320"/>
              <a:gd name="connsiteX51" fmla="*/ 59105 w 820196"/>
              <a:gd name="connsiteY51" fmla="*/ 1825320 h 1825320"/>
              <a:gd name="connsiteX52" fmla="*/ 146027 w 820196"/>
              <a:gd name="connsiteY52" fmla="*/ 1811413 h 1825320"/>
              <a:gd name="connsiteX53" fmla="*/ 170363 w 820196"/>
              <a:gd name="connsiteY53" fmla="*/ 1755784 h 1825320"/>
              <a:gd name="connsiteX54" fmla="*/ 198178 w 820196"/>
              <a:gd name="connsiteY54" fmla="*/ 1595850 h 1825320"/>
              <a:gd name="connsiteX55" fmla="*/ 229470 w 820196"/>
              <a:gd name="connsiteY55" fmla="*/ 1481116 h 1825320"/>
              <a:gd name="connsiteX56" fmla="*/ 194702 w 820196"/>
              <a:gd name="connsiteY56" fmla="*/ 1432440 h 1825320"/>
              <a:gd name="connsiteX57" fmla="*/ 208000 w 820196"/>
              <a:gd name="connsiteY57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59766 w 820196"/>
              <a:gd name="connsiteY25" fmla="*/ 483276 h 1825320"/>
              <a:gd name="connsiteX26" fmla="*/ 542382 w 820196"/>
              <a:gd name="connsiteY26" fmla="*/ 566719 h 1825320"/>
              <a:gd name="connsiteX27" fmla="*/ 547917 w 820196"/>
              <a:gd name="connsiteY27" fmla="*/ 707796 h 1825320"/>
              <a:gd name="connsiteX28" fmla="*/ 538596 w 820196"/>
              <a:gd name="connsiteY28" fmla="*/ 770613 h 1825320"/>
              <a:gd name="connsiteX29" fmla="*/ 544206 w 820196"/>
              <a:gd name="connsiteY29" fmla="*/ 804272 h 1825320"/>
              <a:gd name="connsiteX30" fmla="*/ 527376 w 820196"/>
              <a:gd name="connsiteY30" fmla="*/ 837931 h 1825320"/>
              <a:gd name="connsiteX31" fmla="*/ 521766 w 820196"/>
              <a:gd name="connsiteY31" fmla="*/ 877200 h 1825320"/>
              <a:gd name="connsiteX32" fmla="*/ 499327 w 820196"/>
              <a:gd name="connsiteY32" fmla="*/ 910859 h 1825320"/>
              <a:gd name="connsiteX33" fmla="*/ 476888 w 820196"/>
              <a:gd name="connsiteY33" fmla="*/ 944518 h 1825320"/>
              <a:gd name="connsiteX34" fmla="*/ 460058 w 820196"/>
              <a:gd name="connsiteY34" fmla="*/ 955737 h 1825320"/>
              <a:gd name="connsiteX35" fmla="*/ 437619 w 820196"/>
              <a:gd name="connsiteY35" fmla="*/ 1006226 h 1825320"/>
              <a:gd name="connsiteX36" fmla="*/ 409570 w 820196"/>
              <a:gd name="connsiteY36" fmla="*/ 1017445 h 1825320"/>
              <a:gd name="connsiteX37" fmla="*/ 381521 w 820196"/>
              <a:gd name="connsiteY37" fmla="*/ 1017445 h 1825320"/>
              <a:gd name="connsiteX38" fmla="*/ 353472 w 820196"/>
              <a:gd name="connsiteY38" fmla="*/ 1034275 h 1825320"/>
              <a:gd name="connsiteX39" fmla="*/ 297374 w 820196"/>
              <a:gd name="connsiteY39" fmla="*/ 1039884 h 1825320"/>
              <a:gd name="connsiteX40" fmla="*/ 269325 w 820196"/>
              <a:gd name="connsiteY40" fmla="*/ 1028665 h 1825320"/>
              <a:gd name="connsiteX41" fmla="*/ 194701 w 820196"/>
              <a:gd name="connsiteY41" fmla="*/ 1004794 h 1825320"/>
              <a:gd name="connsiteX42" fmla="*/ 152458 w 820196"/>
              <a:gd name="connsiteY42" fmla="*/ 988990 h 1825320"/>
              <a:gd name="connsiteX43" fmla="*/ 55629 w 820196"/>
              <a:gd name="connsiteY43" fmla="*/ 1022179 h 1825320"/>
              <a:gd name="connsiteX44" fmla="*/ 34768 w 820196"/>
              <a:gd name="connsiteY44" fmla="*/ 1049993 h 1825320"/>
              <a:gd name="connsiteX45" fmla="*/ 6954 w 820196"/>
              <a:gd name="connsiteY45" fmla="*/ 1098669 h 1825320"/>
              <a:gd name="connsiteX46" fmla="*/ 6954 w 820196"/>
              <a:gd name="connsiteY46" fmla="*/ 1168204 h 1825320"/>
              <a:gd name="connsiteX47" fmla="*/ 0 w 820196"/>
              <a:gd name="connsiteY47" fmla="*/ 1282939 h 1825320"/>
              <a:gd name="connsiteX48" fmla="*/ 27814 w 820196"/>
              <a:gd name="connsiteY48" fmla="*/ 1401150 h 1825320"/>
              <a:gd name="connsiteX49" fmla="*/ 10430 w 820196"/>
              <a:gd name="connsiteY49" fmla="*/ 1467211 h 1825320"/>
              <a:gd name="connsiteX50" fmla="*/ 0 w 820196"/>
              <a:gd name="connsiteY50" fmla="*/ 1515885 h 1825320"/>
              <a:gd name="connsiteX51" fmla="*/ 55628 w 820196"/>
              <a:gd name="connsiteY51" fmla="*/ 1644527 h 1825320"/>
              <a:gd name="connsiteX52" fmla="*/ 59105 w 820196"/>
              <a:gd name="connsiteY52" fmla="*/ 1825320 h 1825320"/>
              <a:gd name="connsiteX53" fmla="*/ 146027 w 820196"/>
              <a:gd name="connsiteY53" fmla="*/ 1811413 h 1825320"/>
              <a:gd name="connsiteX54" fmla="*/ 170363 w 820196"/>
              <a:gd name="connsiteY54" fmla="*/ 1755784 h 1825320"/>
              <a:gd name="connsiteX55" fmla="*/ 198178 w 820196"/>
              <a:gd name="connsiteY55" fmla="*/ 1595850 h 1825320"/>
              <a:gd name="connsiteX56" fmla="*/ 229470 w 820196"/>
              <a:gd name="connsiteY56" fmla="*/ 1481116 h 1825320"/>
              <a:gd name="connsiteX57" fmla="*/ 194702 w 820196"/>
              <a:gd name="connsiteY57" fmla="*/ 1432440 h 1825320"/>
              <a:gd name="connsiteX58" fmla="*/ 208000 w 820196"/>
              <a:gd name="connsiteY58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35428 w 820196"/>
              <a:gd name="connsiteY25" fmla="*/ 431124 h 1825320"/>
              <a:gd name="connsiteX26" fmla="*/ 542382 w 820196"/>
              <a:gd name="connsiteY26" fmla="*/ 566719 h 1825320"/>
              <a:gd name="connsiteX27" fmla="*/ 547917 w 820196"/>
              <a:gd name="connsiteY27" fmla="*/ 707796 h 1825320"/>
              <a:gd name="connsiteX28" fmla="*/ 538596 w 820196"/>
              <a:gd name="connsiteY28" fmla="*/ 770613 h 1825320"/>
              <a:gd name="connsiteX29" fmla="*/ 544206 w 820196"/>
              <a:gd name="connsiteY29" fmla="*/ 804272 h 1825320"/>
              <a:gd name="connsiteX30" fmla="*/ 527376 w 820196"/>
              <a:gd name="connsiteY30" fmla="*/ 837931 h 1825320"/>
              <a:gd name="connsiteX31" fmla="*/ 521766 w 820196"/>
              <a:gd name="connsiteY31" fmla="*/ 877200 h 1825320"/>
              <a:gd name="connsiteX32" fmla="*/ 499327 w 820196"/>
              <a:gd name="connsiteY32" fmla="*/ 910859 h 1825320"/>
              <a:gd name="connsiteX33" fmla="*/ 476888 w 820196"/>
              <a:gd name="connsiteY33" fmla="*/ 944518 h 1825320"/>
              <a:gd name="connsiteX34" fmla="*/ 460058 w 820196"/>
              <a:gd name="connsiteY34" fmla="*/ 955737 h 1825320"/>
              <a:gd name="connsiteX35" fmla="*/ 437619 w 820196"/>
              <a:gd name="connsiteY35" fmla="*/ 1006226 h 1825320"/>
              <a:gd name="connsiteX36" fmla="*/ 409570 w 820196"/>
              <a:gd name="connsiteY36" fmla="*/ 1017445 h 1825320"/>
              <a:gd name="connsiteX37" fmla="*/ 381521 w 820196"/>
              <a:gd name="connsiteY37" fmla="*/ 1017445 h 1825320"/>
              <a:gd name="connsiteX38" fmla="*/ 353472 w 820196"/>
              <a:gd name="connsiteY38" fmla="*/ 1034275 h 1825320"/>
              <a:gd name="connsiteX39" fmla="*/ 297374 w 820196"/>
              <a:gd name="connsiteY39" fmla="*/ 1039884 h 1825320"/>
              <a:gd name="connsiteX40" fmla="*/ 269325 w 820196"/>
              <a:gd name="connsiteY40" fmla="*/ 1028665 h 1825320"/>
              <a:gd name="connsiteX41" fmla="*/ 194701 w 820196"/>
              <a:gd name="connsiteY41" fmla="*/ 1004794 h 1825320"/>
              <a:gd name="connsiteX42" fmla="*/ 152458 w 820196"/>
              <a:gd name="connsiteY42" fmla="*/ 988990 h 1825320"/>
              <a:gd name="connsiteX43" fmla="*/ 55629 w 820196"/>
              <a:gd name="connsiteY43" fmla="*/ 1022179 h 1825320"/>
              <a:gd name="connsiteX44" fmla="*/ 34768 w 820196"/>
              <a:gd name="connsiteY44" fmla="*/ 1049993 h 1825320"/>
              <a:gd name="connsiteX45" fmla="*/ 6954 w 820196"/>
              <a:gd name="connsiteY45" fmla="*/ 1098669 h 1825320"/>
              <a:gd name="connsiteX46" fmla="*/ 6954 w 820196"/>
              <a:gd name="connsiteY46" fmla="*/ 1168204 h 1825320"/>
              <a:gd name="connsiteX47" fmla="*/ 0 w 820196"/>
              <a:gd name="connsiteY47" fmla="*/ 1282939 h 1825320"/>
              <a:gd name="connsiteX48" fmla="*/ 27814 w 820196"/>
              <a:gd name="connsiteY48" fmla="*/ 1401150 h 1825320"/>
              <a:gd name="connsiteX49" fmla="*/ 10430 w 820196"/>
              <a:gd name="connsiteY49" fmla="*/ 1467211 h 1825320"/>
              <a:gd name="connsiteX50" fmla="*/ 0 w 820196"/>
              <a:gd name="connsiteY50" fmla="*/ 1515885 h 1825320"/>
              <a:gd name="connsiteX51" fmla="*/ 55628 w 820196"/>
              <a:gd name="connsiteY51" fmla="*/ 1644527 h 1825320"/>
              <a:gd name="connsiteX52" fmla="*/ 59105 w 820196"/>
              <a:gd name="connsiteY52" fmla="*/ 1825320 h 1825320"/>
              <a:gd name="connsiteX53" fmla="*/ 146027 w 820196"/>
              <a:gd name="connsiteY53" fmla="*/ 1811413 h 1825320"/>
              <a:gd name="connsiteX54" fmla="*/ 170363 w 820196"/>
              <a:gd name="connsiteY54" fmla="*/ 1755784 h 1825320"/>
              <a:gd name="connsiteX55" fmla="*/ 198178 w 820196"/>
              <a:gd name="connsiteY55" fmla="*/ 1595850 h 1825320"/>
              <a:gd name="connsiteX56" fmla="*/ 229470 w 820196"/>
              <a:gd name="connsiteY56" fmla="*/ 1481116 h 1825320"/>
              <a:gd name="connsiteX57" fmla="*/ 194702 w 820196"/>
              <a:gd name="connsiteY57" fmla="*/ 1432440 h 1825320"/>
              <a:gd name="connsiteX58" fmla="*/ 208000 w 820196"/>
              <a:gd name="connsiteY58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52812 w 820196"/>
              <a:gd name="connsiteY25" fmla="*/ 365064 h 1825320"/>
              <a:gd name="connsiteX26" fmla="*/ 535428 w 820196"/>
              <a:gd name="connsiteY26" fmla="*/ 431124 h 1825320"/>
              <a:gd name="connsiteX27" fmla="*/ 542382 w 820196"/>
              <a:gd name="connsiteY27" fmla="*/ 566719 h 1825320"/>
              <a:gd name="connsiteX28" fmla="*/ 547917 w 820196"/>
              <a:gd name="connsiteY28" fmla="*/ 707796 h 1825320"/>
              <a:gd name="connsiteX29" fmla="*/ 538596 w 820196"/>
              <a:gd name="connsiteY29" fmla="*/ 770613 h 1825320"/>
              <a:gd name="connsiteX30" fmla="*/ 544206 w 820196"/>
              <a:gd name="connsiteY30" fmla="*/ 804272 h 1825320"/>
              <a:gd name="connsiteX31" fmla="*/ 527376 w 820196"/>
              <a:gd name="connsiteY31" fmla="*/ 837931 h 1825320"/>
              <a:gd name="connsiteX32" fmla="*/ 521766 w 820196"/>
              <a:gd name="connsiteY32" fmla="*/ 877200 h 1825320"/>
              <a:gd name="connsiteX33" fmla="*/ 499327 w 820196"/>
              <a:gd name="connsiteY33" fmla="*/ 910859 h 1825320"/>
              <a:gd name="connsiteX34" fmla="*/ 476888 w 820196"/>
              <a:gd name="connsiteY34" fmla="*/ 944518 h 1825320"/>
              <a:gd name="connsiteX35" fmla="*/ 460058 w 820196"/>
              <a:gd name="connsiteY35" fmla="*/ 955737 h 1825320"/>
              <a:gd name="connsiteX36" fmla="*/ 437619 w 820196"/>
              <a:gd name="connsiteY36" fmla="*/ 1006226 h 1825320"/>
              <a:gd name="connsiteX37" fmla="*/ 409570 w 820196"/>
              <a:gd name="connsiteY37" fmla="*/ 1017445 h 1825320"/>
              <a:gd name="connsiteX38" fmla="*/ 381521 w 820196"/>
              <a:gd name="connsiteY38" fmla="*/ 1017445 h 1825320"/>
              <a:gd name="connsiteX39" fmla="*/ 353472 w 820196"/>
              <a:gd name="connsiteY39" fmla="*/ 1034275 h 1825320"/>
              <a:gd name="connsiteX40" fmla="*/ 297374 w 820196"/>
              <a:gd name="connsiteY40" fmla="*/ 1039884 h 1825320"/>
              <a:gd name="connsiteX41" fmla="*/ 269325 w 820196"/>
              <a:gd name="connsiteY41" fmla="*/ 1028665 h 1825320"/>
              <a:gd name="connsiteX42" fmla="*/ 194701 w 820196"/>
              <a:gd name="connsiteY42" fmla="*/ 1004794 h 1825320"/>
              <a:gd name="connsiteX43" fmla="*/ 152458 w 820196"/>
              <a:gd name="connsiteY43" fmla="*/ 988990 h 1825320"/>
              <a:gd name="connsiteX44" fmla="*/ 55629 w 820196"/>
              <a:gd name="connsiteY44" fmla="*/ 1022179 h 1825320"/>
              <a:gd name="connsiteX45" fmla="*/ 34768 w 820196"/>
              <a:gd name="connsiteY45" fmla="*/ 1049993 h 1825320"/>
              <a:gd name="connsiteX46" fmla="*/ 6954 w 820196"/>
              <a:gd name="connsiteY46" fmla="*/ 1098669 h 1825320"/>
              <a:gd name="connsiteX47" fmla="*/ 6954 w 820196"/>
              <a:gd name="connsiteY47" fmla="*/ 1168204 h 1825320"/>
              <a:gd name="connsiteX48" fmla="*/ 0 w 820196"/>
              <a:gd name="connsiteY48" fmla="*/ 1282939 h 1825320"/>
              <a:gd name="connsiteX49" fmla="*/ 27814 w 820196"/>
              <a:gd name="connsiteY49" fmla="*/ 1401150 h 1825320"/>
              <a:gd name="connsiteX50" fmla="*/ 10430 w 820196"/>
              <a:gd name="connsiteY50" fmla="*/ 1467211 h 1825320"/>
              <a:gd name="connsiteX51" fmla="*/ 0 w 820196"/>
              <a:gd name="connsiteY51" fmla="*/ 1515885 h 1825320"/>
              <a:gd name="connsiteX52" fmla="*/ 55628 w 820196"/>
              <a:gd name="connsiteY52" fmla="*/ 1644527 h 1825320"/>
              <a:gd name="connsiteX53" fmla="*/ 59105 w 820196"/>
              <a:gd name="connsiteY53" fmla="*/ 1825320 h 1825320"/>
              <a:gd name="connsiteX54" fmla="*/ 146027 w 820196"/>
              <a:gd name="connsiteY54" fmla="*/ 1811413 h 1825320"/>
              <a:gd name="connsiteX55" fmla="*/ 170363 w 820196"/>
              <a:gd name="connsiteY55" fmla="*/ 1755784 h 1825320"/>
              <a:gd name="connsiteX56" fmla="*/ 198178 w 820196"/>
              <a:gd name="connsiteY56" fmla="*/ 1595850 h 1825320"/>
              <a:gd name="connsiteX57" fmla="*/ 229470 w 820196"/>
              <a:gd name="connsiteY57" fmla="*/ 1481116 h 1825320"/>
              <a:gd name="connsiteX58" fmla="*/ 194702 w 820196"/>
              <a:gd name="connsiteY58" fmla="*/ 1432440 h 1825320"/>
              <a:gd name="connsiteX59" fmla="*/ 208000 w 820196"/>
              <a:gd name="connsiteY59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14567 w 820196"/>
              <a:gd name="connsiteY25" fmla="*/ 368541 h 1825320"/>
              <a:gd name="connsiteX26" fmla="*/ 535428 w 820196"/>
              <a:gd name="connsiteY26" fmla="*/ 431124 h 1825320"/>
              <a:gd name="connsiteX27" fmla="*/ 542382 w 820196"/>
              <a:gd name="connsiteY27" fmla="*/ 566719 h 1825320"/>
              <a:gd name="connsiteX28" fmla="*/ 547917 w 820196"/>
              <a:gd name="connsiteY28" fmla="*/ 707796 h 1825320"/>
              <a:gd name="connsiteX29" fmla="*/ 538596 w 820196"/>
              <a:gd name="connsiteY29" fmla="*/ 770613 h 1825320"/>
              <a:gd name="connsiteX30" fmla="*/ 544206 w 820196"/>
              <a:gd name="connsiteY30" fmla="*/ 804272 h 1825320"/>
              <a:gd name="connsiteX31" fmla="*/ 527376 w 820196"/>
              <a:gd name="connsiteY31" fmla="*/ 837931 h 1825320"/>
              <a:gd name="connsiteX32" fmla="*/ 521766 w 820196"/>
              <a:gd name="connsiteY32" fmla="*/ 877200 h 1825320"/>
              <a:gd name="connsiteX33" fmla="*/ 499327 w 820196"/>
              <a:gd name="connsiteY33" fmla="*/ 910859 h 1825320"/>
              <a:gd name="connsiteX34" fmla="*/ 476888 w 820196"/>
              <a:gd name="connsiteY34" fmla="*/ 944518 h 1825320"/>
              <a:gd name="connsiteX35" fmla="*/ 460058 w 820196"/>
              <a:gd name="connsiteY35" fmla="*/ 955737 h 1825320"/>
              <a:gd name="connsiteX36" fmla="*/ 437619 w 820196"/>
              <a:gd name="connsiteY36" fmla="*/ 1006226 h 1825320"/>
              <a:gd name="connsiteX37" fmla="*/ 409570 w 820196"/>
              <a:gd name="connsiteY37" fmla="*/ 1017445 h 1825320"/>
              <a:gd name="connsiteX38" fmla="*/ 381521 w 820196"/>
              <a:gd name="connsiteY38" fmla="*/ 1017445 h 1825320"/>
              <a:gd name="connsiteX39" fmla="*/ 353472 w 820196"/>
              <a:gd name="connsiteY39" fmla="*/ 1034275 h 1825320"/>
              <a:gd name="connsiteX40" fmla="*/ 297374 w 820196"/>
              <a:gd name="connsiteY40" fmla="*/ 1039884 h 1825320"/>
              <a:gd name="connsiteX41" fmla="*/ 269325 w 820196"/>
              <a:gd name="connsiteY41" fmla="*/ 1028665 h 1825320"/>
              <a:gd name="connsiteX42" fmla="*/ 194701 w 820196"/>
              <a:gd name="connsiteY42" fmla="*/ 1004794 h 1825320"/>
              <a:gd name="connsiteX43" fmla="*/ 152458 w 820196"/>
              <a:gd name="connsiteY43" fmla="*/ 988990 h 1825320"/>
              <a:gd name="connsiteX44" fmla="*/ 55629 w 820196"/>
              <a:gd name="connsiteY44" fmla="*/ 1022179 h 1825320"/>
              <a:gd name="connsiteX45" fmla="*/ 34768 w 820196"/>
              <a:gd name="connsiteY45" fmla="*/ 1049993 h 1825320"/>
              <a:gd name="connsiteX46" fmla="*/ 6954 w 820196"/>
              <a:gd name="connsiteY46" fmla="*/ 1098669 h 1825320"/>
              <a:gd name="connsiteX47" fmla="*/ 6954 w 820196"/>
              <a:gd name="connsiteY47" fmla="*/ 1168204 h 1825320"/>
              <a:gd name="connsiteX48" fmla="*/ 0 w 820196"/>
              <a:gd name="connsiteY48" fmla="*/ 1282939 h 1825320"/>
              <a:gd name="connsiteX49" fmla="*/ 27814 w 820196"/>
              <a:gd name="connsiteY49" fmla="*/ 1401150 h 1825320"/>
              <a:gd name="connsiteX50" fmla="*/ 10430 w 820196"/>
              <a:gd name="connsiteY50" fmla="*/ 1467211 h 1825320"/>
              <a:gd name="connsiteX51" fmla="*/ 0 w 820196"/>
              <a:gd name="connsiteY51" fmla="*/ 1515885 h 1825320"/>
              <a:gd name="connsiteX52" fmla="*/ 55628 w 820196"/>
              <a:gd name="connsiteY52" fmla="*/ 1644527 h 1825320"/>
              <a:gd name="connsiteX53" fmla="*/ 59105 w 820196"/>
              <a:gd name="connsiteY53" fmla="*/ 1825320 h 1825320"/>
              <a:gd name="connsiteX54" fmla="*/ 146027 w 820196"/>
              <a:gd name="connsiteY54" fmla="*/ 1811413 h 1825320"/>
              <a:gd name="connsiteX55" fmla="*/ 170363 w 820196"/>
              <a:gd name="connsiteY55" fmla="*/ 1755784 h 1825320"/>
              <a:gd name="connsiteX56" fmla="*/ 198178 w 820196"/>
              <a:gd name="connsiteY56" fmla="*/ 1595850 h 1825320"/>
              <a:gd name="connsiteX57" fmla="*/ 229470 w 820196"/>
              <a:gd name="connsiteY57" fmla="*/ 1481116 h 1825320"/>
              <a:gd name="connsiteX58" fmla="*/ 194702 w 820196"/>
              <a:gd name="connsiteY58" fmla="*/ 1432440 h 1825320"/>
              <a:gd name="connsiteX59" fmla="*/ 208000 w 820196"/>
              <a:gd name="connsiteY59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59766 w 820196"/>
              <a:gd name="connsiteY25" fmla="*/ 198178 h 1825320"/>
              <a:gd name="connsiteX26" fmla="*/ 514567 w 820196"/>
              <a:gd name="connsiteY26" fmla="*/ 368541 h 1825320"/>
              <a:gd name="connsiteX27" fmla="*/ 535428 w 820196"/>
              <a:gd name="connsiteY27" fmla="*/ 431124 h 1825320"/>
              <a:gd name="connsiteX28" fmla="*/ 542382 w 820196"/>
              <a:gd name="connsiteY28" fmla="*/ 566719 h 1825320"/>
              <a:gd name="connsiteX29" fmla="*/ 547917 w 820196"/>
              <a:gd name="connsiteY29" fmla="*/ 707796 h 1825320"/>
              <a:gd name="connsiteX30" fmla="*/ 538596 w 820196"/>
              <a:gd name="connsiteY30" fmla="*/ 770613 h 1825320"/>
              <a:gd name="connsiteX31" fmla="*/ 544206 w 820196"/>
              <a:gd name="connsiteY31" fmla="*/ 804272 h 1825320"/>
              <a:gd name="connsiteX32" fmla="*/ 527376 w 820196"/>
              <a:gd name="connsiteY32" fmla="*/ 837931 h 1825320"/>
              <a:gd name="connsiteX33" fmla="*/ 521766 w 820196"/>
              <a:gd name="connsiteY33" fmla="*/ 877200 h 1825320"/>
              <a:gd name="connsiteX34" fmla="*/ 499327 w 820196"/>
              <a:gd name="connsiteY34" fmla="*/ 910859 h 1825320"/>
              <a:gd name="connsiteX35" fmla="*/ 476888 w 820196"/>
              <a:gd name="connsiteY35" fmla="*/ 944518 h 1825320"/>
              <a:gd name="connsiteX36" fmla="*/ 460058 w 820196"/>
              <a:gd name="connsiteY36" fmla="*/ 955737 h 1825320"/>
              <a:gd name="connsiteX37" fmla="*/ 437619 w 820196"/>
              <a:gd name="connsiteY37" fmla="*/ 1006226 h 1825320"/>
              <a:gd name="connsiteX38" fmla="*/ 409570 w 820196"/>
              <a:gd name="connsiteY38" fmla="*/ 1017445 h 1825320"/>
              <a:gd name="connsiteX39" fmla="*/ 381521 w 820196"/>
              <a:gd name="connsiteY39" fmla="*/ 1017445 h 1825320"/>
              <a:gd name="connsiteX40" fmla="*/ 353472 w 820196"/>
              <a:gd name="connsiteY40" fmla="*/ 1034275 h 1825320"/>
              <a:gd name="connsiteX41" fmla="*/ 297374 w 820196"/>
              <a:gd name="connsiteY41" fmla="*/ 1039884 h 1825320"/>
              <a:gd name="connsiteX42" fmla="*/ 269325 w 820196"/>
              <a:gd name="connsiteY42" fmla="*/ 1028665 h 1825320"/>
              <a:gd name="connsiteX43" fmla="*/ 194701 w 820196"/>
              <a:gd name="connsiteY43" fmla="*/ 1004794 h 1825320"/>
              <a:gd name="connsiteX44" fmla="*/ 152458 w 820196"/>
              <a:gd name="connsiteY44" fmla="*/ 988990 h 1825320"/>
              <a:gd name="connsiteX45" fmla="*/ 55629 w 820196"/>
              <a:gd name="connsiteY45" fmla="*/ 1022179 h 1825320"/>
              <a:gd name="connsiteX46" fmla="*/ 34768 w 820196"/>
              <a:gd name="connsiteY46" fmla="*/ 1049993 h 1825320"/>
              <a:gd name="connsiteX47" fmla="*/ 6954 w 820196"/>
              <a:gd name="connsiteY47" fmla="*/ 1098669 h 1825320"/>
              <a:gd name="connsiteX48" fmla="*/ 6954 w 820196"/>
              <a:gd name="connsiteY48" fmla="*/ 1168204 h 1825320"/>
              <a:gd name="connsiteX49" fmla="*/ 0 w 820196"/>
              <a:gd name="connsiteY49" fmla="*/ 1282939 h 1825320"/>
              <a:gd name="connsiteX50" fmla="*/ 27814 w 820196"/>
              <a:gd name="connsiteY50" fmla="*/ 1401150 h 1825320"/>
              <a:gd name="connsiteX51" fmla="*/ 10430 w 820196"/>
              <a:gd name="connsiteY51" fmla="*/ 1467211 h 1825320"/>
              <a:gd name="connsiteX52" fmla="*/ 0 w 820196"/>
              <a:gd name="connsiteY52" fmla="*/ 1515885 h 1825320"/>
              <a:gd name="connsiteX53" fmla="*/ 55628 w 820196"/>
              <a:gd name="connsiteY53" fmla="*/ 1644527 h 1825320"/>
              <a:gd name="connsiteX54" fmla="*/ 59105 w 820196"/>
              <a:gd name="connsiteY54" fmla="*/ 1825320 h 1825320"/>
              <a:gd name="connsiteX55" fmla="*/ 146027 w 820196"/>
              <a:gd name="connsiteY55" fmla="*/ 1811413 h 1825320"/>
              <a:gd name="connsiteX56" fmla="*/ 170363 w 820196"/>
              <a:gd name="connsiteY56" fmla="*/ 1755784 h 1825320"/>
              <a:gd name="connsiteX57" fmla="*/ 198178 w 820196"/>
              <a:gd name="connsiteY57" fmla="*/ 1595850 h 1825320"/>
              <a:gd name="connsiteX58" fmla="*/ 229470 w 820196"/>
              <a:gd name="connsiteY58" fmla="*/ 1481116 h 1825320"/>
              <a:gd name="connsiteX59" fmla="*/ 194702 w 820196"/>
              <a:gd name="connsiteY59" fmla="*/ 1432440 h 1825320"/>
              <a:gd name="connsiteX60" fmla="*/ 208000 w 820196"/>
              <a:gd name="connsiteY60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476323 w 820196"/>
              <a:gd name="connsiteY25" fmla="*/ 358111 h 1825320"/>
              <a:gd name="connsiteX26" fmla="*/ 514567 w 820196"/>
              <a:gd name="connsiteY26" fmla="*/ 368541 h 1825320"/>
              <a:gd name="connsiteX27" fmla="*/ 535428 w 820196"/>
              <a:gd name="connsiteY27" fmla="*/ 431124 h 1825320"/>
              <a:gd name="connsiteX28" fmla="*/ 542382 w 820196"/>
              <a:gd name="connsiteY28" fmla="*/ 566719 h 1825320"/>
              <a:gd name="connsiteX29" fmla="*/ 547917 w 820196"/>
              <a:gd name="connsiteY29" fmla="*/ 707796 h 1825320"/>
              <a:gd name="connsiteX30" fmla="*/ 538596 w 820196"/>
              <a:gd name="connsiteY30" fmla="*/ 770613 h 1825320"/>
              <a:gd name="connsiteX31" fmla="*/ 544206 w 820196"/>
              <a:gd name="connsiteY31" fmla="*/ 804272 h 1825320"/>
              <a:gd name="connsiteX32" fmla="*/ 527376 w 820196"/>
              <a:gd name="connsiteY32" fmla="*/ 837931 h 1825320"/>
              <a:gd name="connsiteX33" fmla="*/ 521766 w 820196"/>
              <a:gd name="connsiteY33" fmla="*/ 877200 h 1825320"/>
              <a:gd name="connsiteX34" fmla="*/ 499327 w 820196"/>
              <a:gd name="connsiteY34" fmla="*/ 910859 h 1825320"/>
              <a:gd name="connsiteX35" fmla="*/ 476888 w 820196"/>
              <a:gd name="connsiteY35" fmla="*/ 944518 h 1825320"/>
              <a:gd name="connsiteX36" fmla="*/ 460058 w 820196"/>
              <a:gd name="connsiteY36" fmla="*/ 955737 h 1825320"/>
              <a:gd name="connsiteX37" fmla="*/ 437619 w 820196"/>
              <a:gd name="connsiteY37" fmla="*/ 1006226 h 1825320"/>
              <a:gd name="connsiteX38" fmla="*/ 409570 w 820196"/>
              <a:gd name="connsiteY38" fmla="*/ 1017445 h 1825320"/>
              <a:gd name="connsiteX39" fmla="*/ 381521 w 820196"/>
              <a:gd name="connsiteY39" fmla="*/ 1017445 h 1825320"/>
              <a:gd name="connsiteX40" fmla="*/ 353472 w 820196"/>
              <a:gd name="connsiteY40" fmla="*/ 1034275 h 1825320"/>
              <a:gd name="connsiteX41" fmla="*/ 297374 w 820196"/>
              <a:gd name="connsiteY41" fmla="*/ 1039884 h 1825320"/>
              <a:gd name="connsiteX42" fmla="*/ 269325 w 820196"/>
              <a:gd name="connsiteY42" fmla="*/ 1028665 h 1825320"/>
              <a:gd name="connsiteX43" fmla="*/ 194701 w 820196"/>
              <a:gd name="connsiteY43" fmla="*/ 1004794 h 1825320"/>
              <a:gd name="connsiteX44" fmla="*/ 152458 w 820196"/>
              <a:gd name="connsiteY44" fmla="*/ 988990 h 1825320"/>
              <a:gd name="connsiteX45" fmla="*/ 55629 w 820196"/>
              <a:gd name="connsiteY45" fmla="*/ 1022179 h 1825320"/>
              <a:gd name="connsiteX46" fmla="*/ 34768 w 820196"/>
              <a:gd name="connsiteY46" fmla="*/ 1049993 h 1825320"/>
              <a:gd name="connsiteX47" fmla="*/ 6954 w 820196"/>
              <a:gd name="connsiteY47" fmla="*/ 1098669 h 1825320"/>
              <a:gd name="connsiteX48" fmla="*/ 6954 w 820196"/>
              <a:gd name="connsiteY48" fmla="*/ 1168204 h 1825320"/>
              <a:gd name="connsiteX49" fmla="*/ 0 w 820196"/>
              <a:gd name="connsiteY49" fmla="*/ 1282939 h 1825320"/>
              <a:gd name="connsiteX50" fmla="*/ 27814 w 820196"/>
              <a:gd name="connsiteY50" fmla="*/ 1401150 h 1825320"/>
              <a:gd name="connsiteX51" fmla="*/ 10430 w 820196"/>
              <a:gd name="connsiteY51" fmla="*/ 1467211 h 1825320"/>
              <a:gd name="connsiteX52" fmla="*/ 0 w 820196"/>
              <a:gd name="connsiteY52" fmla="*/ 1515885 h 1825320"/>
              <a:gd name="connsiteX53" fmla="*/ 55628 w 820196"/>
              <a:gd name="connsiteY53" fmla="*/ 1644527 h 1825320"/>
              <a:gd name="connsiteX54" fmla="*/ 59105 w 820196"/>
              <a:gd name="connsiteY54" fmla="*/ 1825320 h 1825320"/>
              <a:gd name="connsiteX55" fmla="*/ 146027 w 820196"/>
              <a:gd name="connsiteY55" fmla="*/ 1811413 h 1825320"/>
              <a:gd name="connsiteX56" fmla="*/ 170363 w 820196"/>
              <a:gd name="connsiteY56" fmla="*/ 1755784 h 1825320"/>
              <a:gd name="connsiteX57" fmla="*/ 198178 w 820196"/>
              <a:gd name="connsiteY57" fmla="*/ 1595850 h 1825320"/>
              <a:gd name="connsiteX58" fmla="*/ 229470 w 820196"/>
              <a:gd name="connsiteY58" fmla="*/ 1481116 h 1825320"/>
              <a:gd name="connsiteX59" fmla="*/ 194702 w 820196"/>
              <a:gd name="connsiteY59" fmla="*/ 1432440 h 1825320"/>
              <a:gd name="connsiteX60" fmla="*/ 208000 w 820196"/>
              <a:gd name="connsiteY60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04137 w 820196"/>
              <a:gd name="connsiteY25" fmla="*/ 292051 h 1825320"/>
              <a:gd name="connsiteX26" fmla="*/ 476323 w 820196"/>
              <a:gd name="connsiteY26" fmla="*/ 358111 h 1825320"/>
              <a:gd name="connsiteX27" fmla="*/ 514567 w 820196"/>
              <a:gd name="connsiteY27" fmla="*/ 368541 h 1825320"/>
              <a:gd name="connsiteX28" fmla="*/ 535428 w 820196"/>
              <a:gd name="connsiteY28" fmla="*/ 431124 h 1825320"/>
              <a:gd name="connsiteX29" fmla="*/ 542382 w 820196"/>
              <a:gd name="connsiteY29" fmla="*/ 566719 h 1825320"/>
              <a:gd name="connsiteX30" fmla="*/ 547917 w 820196"/>
              <a:gd name="connsiteY30" fmla="*/ 707796 h 1825320"/>
              <a:gd name="connsiteX31" fmla="*/ 538596 w 820196"/>
              <a:gd name="connsiteY31" fmla="*/ 770613 h 1825320"/>
              <a:gd name="connsiteX32" fmla="*/ 544206 w 820196"/>
              <a:gd name="connsiteY32" fmla="*/ 804272 h 1825320"/>
              <a:gd name="connsiteX33" fmla="*/ 527376 w 820196"/>
              <a:gd name="connsiteY33" fmla="*/ 837931 h 1825320"/>
              <a:gd name="connsiteX34" fmla="*/ 521766 w 820196"/>
              <a:gd name="connsiteY34" fmla="*/ 877200 h 1825320"/>
              <a:gd name="connsiteX35" fmla="*/ 499327 w 820196"/>
              <a:gd name="connsiteY35" fmla="*/ 910859 h 1825320"/>
              <a:gd name="connsiteX36" fmla="*/ 476888 w 820196"/>
              <a:gd name="connsiteY36" fmla="*/ 944518 h 1825320"/>
              <a:gd name="connsiteX37" fmla="*/ 460058 w 820196"/>
              <a:gd name="connsiteY37" fmla="*/ 955737 h 1825320"/>
              <a:gd name="connsiteX38" fmla="*/ 437619 w 820196"/>
              <a:gd name="connsiteY38" fmla="*/ 1006226 h 1825320"/>
              <a:gd name="connsiteX39" fmla="*/ 409570 w 820196"/>
              <a:gd name="connsiteY39" fmla="*/ 1017445 h 1825320"/>
              <a:gd name="connsiteX40" fmla="*/ 381521 w 820196"/>
              <a:gd name="connsiteY40" fmla="*/ 1017445 h 1825320"/>
              <a:gd name="connsiteX41" fmla="*/ 353472 w 820196"/>
              <a:gd name="connsiteY41" fmla="*/ 1034275 h 1825320"/>
              <a:gd name="connsiteX42" fmla="*/ 297374 w 820196"/>
              <a:gd name="connsiteY42" fmla="*/ 1039884 h 1825320"/>
              <a:gd name="connsiteX43" fmla="*/ 269325 w 820196"/>
              <a:gd name="connsiteY43" fmla="*/ 1028665 h 1825320"/>
              <a:gd name="connsiteX44" fmla="*/ 194701 w 820196"/>
              <a:gd name="connsiteY44" fmla="*/ 1004794 h 1825320"/>
              <a:gd name="connsiteX45" fmla="*/ 152458 w 820196"/>
              <a:gd name="connsiteY45" fmla="*/ 988990 h 1825320"/>
              <a:gd name="connsiteX46" fmla="*/ 55629 w 820196"/>
              <a:gd name="connsiteY46" fmla="*/ 1022179 h 1825320"/>
              <a:gd name="connsiteX47" fmla="*/ 34768 w 820196"/>
              <a:gd name="connsiteY47" fmla="*/ 1049993 h 1825320"/>
              <a:gd name="connsiteX48" fmla="*/ 6954 w 820196"/>
              <a:gd name="connsiteY48" fmla="*/ 1098669 h 1825320"/>
              <a:gd name="connsiteX49" fmla="*/ 6954 w 820196"/>
              <a:gd name="connsiteY49" fmla="*/ 1168204 h 1825320"/>
              <a:gd name="connsiteX50" fmla="*/ 0 w 820196"/>
              <a:gd name="connsiteY50" fmla="*/ 1282939 h 1825320"/>
              <a:gd name="connsiteX51" fmla="*/ 27814 w 820196"/>
              <a:gd name="connsiteY51" fmla="*/ 1401150 h 1825320"/>
              <a:gd name="connsiteX52" fmla="*/ 10430 w 820196"/>
              <a:gd name="connsiteY52" fmla="*/ 1467211 h 1825320"/>
              <a:gd name="connsiteX53" fmla="*/ 0 w 820196"/>
              <a:gd name="connsiteY53" fmla="*/ 1515885 h 1825320"/>
              <a:gd name="connsiteX54" fmla="*/ 55628 w 820196"/>
              <a:gd name="connsiteY54" fmla="*/ 1644527 h 1825320"/>
              <a:gd name="connsiteX55" fmla="*/ 59105 w 820196"/>
              <a:gd name="connsiteY55" fmla="*/ 1825320 h 1825320"/>
              <a:gd name="connsiteX56" fmla="*/ 146027 w 820196"/>
              <a:gd name="connsiteY56" fmla="*/ 1811413 h 1825320"/>
              <a:gd name="connsiteX57" fmla="*/ 170363 w 820196"/>
              <a:gd name="connsiteY57" fmla="*/ 1755784 h 1825320"/>
              <a:gd name="connsiteX58" fmla="*/ 198178 w 820196"/>
              <a:gd name="connsiteY58" fmla="*/ 1595850 h 1825320"/>
              <a:gd name="connsiteX59" fmla="*/ 229470 w 820196"/>
              <a:gd name="connsiteY59" fmla="*/ 1481116 h 1825320"/>
              <a:gd name="connsiteX60" fmla="*/ 194702 w 820196"/>
              <a:gd name="connsiteY60" fmla="*/ 1432440 h 1825320"/>
              <a:gd name="connsiteX61" fmla="*/ 208000 w 820196"/>
              <a:gd name="connsiteY61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396356 w 820196"/>
              <a:gd name="connsiteY25" fmla="*/ 417216 h 1825320"/>
              <a:gd name="connsiteX26" fmla="*/ 476323 w 820196"/>
              <a:gd name="connsiteY26" fmla="*/ 358111 h 1825320"/>
              <a:gd name="connsiteX27" fmla="*/ 514567 w 820196"/>
              <a:gd name="connsiteY27" fmla="*/ 368541 h 1825320"/>
              <a:gd name="connsiteX28" fmla="*/ 535428 w 820196"/>
              <a:gd name="connsiteY28" fmla="*/ 431124 h 1825320"/>
              <a:gd name="connsiteX29" fmla="*/ 542382 w 820196"/>
              <a:gd name="connsiteY29" fmla="*/ 566719 h 1825320"/>
              <a:gd name="connsiteX30" fmla="*/ 547917 w 820196"/>
              <a:gd name="connsiteY30" fmla="*/ 707796 h 1825320"/>
              <a:gd name="connsiteX31" fmla="*/ 538596 w 820196"/>
              <a:gd name="connsiteY31" fmla="*/ 770613 h 1825320"/>
              <a:gd name="connsiteX32" fmla="*/ 544206 w 820196"/>
              <a:gd name="connsiteY32" fmla="*/ 804272 h 1825320"/>
              <a:gd name="connsiteX33" fmla="*/ 527376 w 820196"/>
              <a:gd name="connsiteY33" fmla="*/ 837931 h 1825320"/>
              <a:gd name="connsiteX34" fmla="*/ 521766 w 820196"/>
              <a:gd name="connsiteY34" fmla="*/ 877200 h 1825320"/>
              <a:gd name="connsiteX35" fmla="*/ 499327 w 820196"/>
              <a:gd name="connsiteY35" fmla="*/ 910859 h 1825320"/>
              <a:gd name="connsiteX36" fmla="*/ 476888 w 820196"/>
              <a:gd name="connsiteY36" fmla="*/ 944518 h 1825320"/>
              <a:gd name="connsiteX37" fmla="*/ 460058 w 820196"/>
              <a:gd name="connsiteY37" fmla="*/ 955737 h 1825320"/>
              <a:gd name="connsiteX38" fmla="*/ 437619 w 820196"/>
              <a:gd name="connsiteY38" fmla="*/ 1006226 h 1825320"/>
              <a:gd name="connsiteX39" fmla="*/ 409570 w 820196"/>
              <a:gd name="connsiteY39" fmla="*/ 1017445 h 1825320"/>
              <a:gd name="connsiteX40" fmla="*/ 381521 w 820196"/>
              <a:gd name="connsiteY40" fmla="*/ 1017445 h 1825320"/>
              <a:gd name="connsiteX41" fmla="*/ 353472 w 820196"/>
              <a:gd name="connsiteY41" fmla="*/ 1034275 h 1825320"/>
              <a:gd name="connsiteX42" fmla="*/ 297374 w 820196"/>
              <a:gd name="connsiteY42" fmla="*/ 1039884 h 1825320"/>
              <a:gd name="connsiteX43" fmla="*/ 269325 w 820196"/>
              <a:gd name="connsiteY43" fmla="*/ 1028665 h 1825320"/>
              <a:gd name="connsiteX44" fmla="*/ 194701 w 820196"/>
              <a:gd name="connsiteY44" fmla="*/ 1004794 h 1825320"/>
              <a:gd name="connsiteX45" fmla="*/ 152458 w 820196"/>
              <a:gd name="connsiteY45" fmla="*/ 988990 h 1825320"/>
              <a:gd name="connsiteX46" fmla="*/ 55629 w 820196"/>
              <a:gd name="connsiteY46" fmla="*/ 1022179 h 1825320"/>
              <a:gd name="connsiteX47" fmla="*/ 34768 w 820196"/>
              <a:gd name="connsiteY47" fmla="*/ 1049993 h 1825320"/>
              <a:gd name="connsiteX48" fmla="*/ 6954 w 820196"/>
              <a:gd name="connsiteY48" fmla="*/ 1098669 h 1825320"/>
              <a:gd name="connsiteX49" fmla="*/ 6954 w 820196"/>
              <a:gd name="connsiteY49" fmla="*/ 1168204 h 1825320"/>
              <a:gd name="connsiteX50" fmla="*/ 0 w 820196"/>
              <a:gd name="connsiteY50" fmla="*/ 1282939 h 1825320"/>
              <a:gd name="connsiteX51" fmla="*/ 27814 w 820196"/>
              <a:gd name="connsiteY51" fmla="*/ 1401150 h 1825320"/>
              <a:gd name="connsiteX52" fmla="*/ 10430 w 820196"/>
              <a:gd name="connsiteY52" fmla="*/ 1467211 h 1825320"/>
              <a:gd name="connsiteX53" fmla="*/ 0 w 820196"/>
              <a:gd name="connsiteY53" fmla="*/ 1515885 h 1825320"/>
              <a:gd name="connsiteX54" fmla="*/ 55628 w 820196"/>
              <a:gd name="connsiteY54" fmla="*/ 1644527 h 1825320"/>
              <a:gd name="connsiteX55" fmla="*/ 59105 w 820196"/>
              <a:gd name="connsiteY55" fmla="*/ 1825320 h 1825320"/>
              <a:gd name="connsiteX56" fmla="*/ 146027 w 820196"/>
              <a:gd name="connsiteY56" fmla="*/ 1811413 h 1825320"/>
              <a:gd name="connsiteX57" fmla="*/ 170363 w 820196"/>
              <a:gd name="connsiteY57" fmla="*/ 1755784 h 1825320"/>
              <a:gd name="connsiteX58" fmla="*/ 198178 w 820196"/>
              <a:gd name="connsiteY58" fmla="*/ 1595850 h 1825320"/>
              <a:gd name="connsiteX59" fmla="*/ 229470 w 820196"/>
              <a:gd name="connsiteY59" fmla="*/ 1481116 h 1825320"/>
              <a:gd name="connsiteX60" fmla="*/ 194702 w 820196"/>
              <a:gd name="connsiteY60" fmla="*/ 1432440 h 1825320"/>
              <a:gd name="connsiteX61" fmla="*/ 208000 w 820196"/>
              <a:gd name="connsiteY61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396356 w 820196"/>
              <a:gd name="connsiteY25" fmla="*/ 417216 h 1825320"/>
              <a:gd name="connsiteX26" fmla="*/ 465893 w 820196"/>
              <a:gd name="connsiteY26" fmla="*/ 372018 h 1825320"/>
              <a:gd name="connsiteX27" fmla="*/ 514567 w 820196"/>
              <a:gd name="connsiteY27" fmla="*/ 368541 h 1825320"/>
              <a:gd name="connsiteX28" fmla="*/ 535428 w 820196"/>
              <a:gd name="connsiteY28" fmla="*/ 431124 h 1825320"/>
              <a:gd name="connsiteX29" fmla="*/ 542382 w 820196"/>
              <a:gd name="connsiteY29" fmla="*/ 566719 h 1825320"/>
              <a:gd name="connsiteX30" fmla="*/ 547917 w 820196"/>
              <a:gd name="connsiteY30" fmla="*/ 707796 h 1825320"/>
              <a:gd name="connsiteX31" fmla="*/ 538596 w 820196"/>
              <a:gd name="connsiteY31" fmla="*/ 770613 h 1825320"/>
              <a:gd name="connsiteX32" fmla="*/ 544206 w 820196"/>
              <a:gd name="connsiteY32" fmla="*/ 804272 h 1825320"/>
              <a:gd name="connsiteX33" fmla="*/ 527376 w 820196"/>
              <a:gd name="connsiteY33" fmla="*/ 837931 h 1825320"/>
              <a:gd name="connsiteX34" fmla="*/ 521766 w 820196"/>
              <a:gd name="connsiteY34" fmla="*/ 877200 h 1825320"/>
              <a:gd name="connsiteX35" fmla="*/ 499327 w 820196"/>
              <a:gd name="connsiteY35" fmla="*/ 910859 h 1825320"/>
              <a:gd name="connsiteX36" fmla="*/ 476888 w 820196"/>
              <a:gd name="connsiteY36" fmla="*/ 944518 h 1825320"/>
              <a:gd name="connsiteX37" fmla="*/ 460058 w 820196"/>
              <a:gd name="connsiteY37" fmla="*/ 955737 h 1825320"/>
              <a:gd name="connsiteX38" fmla="*/ 437619 w 820196"/>
              <a:gd name="connsiteY38" fmla="*/ 1006226 h 1825320"/>
              <a:gd name="connsiteX39" fmla="*/ 409570 w 820196"/>
              <a:gd name="connsiteY39" fmla="*/ 1017445 h 1825320"/>
              <a:gd name="connsiteX40" fmla="*/ 381521 w 820196"/>
              <a:gd name="connsiteY40" fmla="*/ 1017445 h 1825320"/>
              <a:gd name="connsiteX41" fmla="*/ 353472 w 820196"/>
              <a:gd name="connsiteY41" fmla="*/ 1034275 h 1825320"/>
              <a:gd name="connsiteX42" fmla="*/ 297374 w 820196"/>
              <a:gd name="connsiteY42" fmla="*/ 1039884 h 1825320"/>
              <a:gd name="connsiteX43" fmla="*/ 269325 w 820196"/>
              <a:gd name="connsiteY43" fmla="*/ 1028665 h 1825320"/>
              <a:gd name="connsiteX44" fmla="*/ 194701 w 820196"/>
              <a:gd name="connsiteY44" fmla="*/ 1004794 h 1825320"/>
              <a:gd name="connsiteX45" fmla="*/ 152458 w 820196"/>
              <a:gd name="connsiteY45" fmla="*/ 988990 h 1825320"/>
              <a:gd name="connsiteX46" fmla="*/ 55629 w 820196"/>
              <a:gd name="connsiteY46" fmla="*/ 1022179 h 1825320"/>
              <a:gd name="connsiteX47" fmla="*/ 34768 w 820196"/>
              <a:gd name="connsiteY47" fmla="*/ 1049993 h 1825320"/>
              <a:gd name="connsiteX48" fmla="*/ 6954 w 820196"/>
              <a:gd name="connsiteY48" fmla="*/ 1098669 h 1825320"/>
              <a:gd name="connsiteX49" fmla="*/ 6954 w 820196"/>
              <a:gd name="connsiteY49" fmla="*/ 1168204 h 1825320"/>
              <a:gd name="connsiteX50" fmla="*/ 0 w 820196"/>
              <a:gd name="connsiteY50" fmla="*/ 1282939 h 1825320"/>
              <a:gd name="connsiteX51" fmla="*/ 27814 w 820196"/>
              <a:gd name="connsiteY51" fmla="*/ 1401150 h 1825320"/>
              <a:gd name="connsiteX52" fmla="*/ 10430 w 820196"/>
              <a:gd name="connsiteY52" fmla="*/ 1467211 h 1825320"/>
              <a:gd name="connsiteX53" fmla="*/ 0 w 820196"/>
              <a:gd name="connsiteY53" fmla="*/ 1515885 h 1825320"/>
              <a:gd name="connsiteX54" fmla="*/ 55628 w 820196"/>
              <a:gd name="connsiteY54" fmla="*/ 1644527 h 1825320"/>
              <a:gd name="connsiteX55" fmla="*/ 59105 w 820196"/>
              <a:gd name="connsiteY55" fmla="*/ 1825320 h 1825320"/>
              <a:gd name="connsiteX56" fmla="*/ 146027 w 820196"/>
              <a:gd name="connsiteY56" fmla="*/ 1811413 h 1825320"/>
              <a:gd name="connsiteX57" fmla="*/ 170363 w 820196"/>
              <a:gd name="connsiteY57" fmla="*/ 1755784 h 1825320"/>
              <a:gd name="connsiteX58" fmla="*/ 198178 w 820196"/>
              <a:gd name="connsiteY58" fmla="*/ 1595850 h 1825320"/>
              <a:gd name="connsiteX59" fmla="*/ 229470 w 820196"/>
              <a:gd name="connsiteY59" fmla="*/ 1481116 h 1825320"/>
              <a:gd name="connsiteX60" fmla="*/ 194702 w 820196"/>
              <a:gd name="connsiteY60" fmla="*/ 1432440 h 1825320"/>
              <a:gd name="connsiteX61" fmla="*/ 208000 w 820196"/>
              <a:gd name="connsiteY61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00660 w 820196"/>
              <a:gd name="connsiteY25" fmla="*/ 219038 h 1825320"/>
              <a:gd name="connsiteX26" fmla="*/ 396356 w 820196"/>
              <a:gd name="connsiteY26" fmla="*/ 417216 h 1825320"/>
              <a:gd name="connsiteX27" fmla="*/ 465893 w 820196"/>
              <a:gd name="connsiteY27" fmla="*/ 372018 h 1825320"/>
              <a:gd name="connsiteX28" fmla="*/ 514567 w 820196"/>
              <a:gd name="connsiteY28" fmla="*/ 368541 h 1825320"/>
              <a:gd name="connsiteX29" fmla="*/ 535428 w 820196"/>
              <a:gd name="connsiteY29" fmla="*/ 431124 h 1825320"/>
              <a:gd name="connsiteX30" fmla="*/ 542382 w 820196"/>
              <a:gd name="connsiteY30" fmla="*/ 566719 h 1825320"/>
              <a:gd name="connsiteX31" fmla="*/ 547917 w 820196"/>
              <a:gd name="connsiteY31" fmla="*/ 707796 h 1825320"/>
              <a:gd name="connsiteX32" fmla="*/ 538596 w 820196"/>
              <a:gd name="connsiteY32" fmla="*/ 770613 h 1825320"/>
              <a:gd name="connsiteX33" fmla="*/ 544206 w 820196"/>
              <a:gd name="connsiteY33" fmla="*/ 804272 h 1825320"/>
              <a:gd name="connsiteX34" fmla="*/ 527376 w 820196"/>
              <a:gd name="connsiteY34" fmla="*/ 837931 h 1825320"/>
              <a:gd name="connsiteX35" fmla="*/ 521766 w 820196"/>
              <a:gd name="connsiteY35" fmla="*/ 877200 h 1825320"/>
              <a:gd name="connsiteX36" fmla="*/ 499327 w 820196"/>
              <a:gd name="connsiteY36" fmla="*/ 910859 h 1825320"/>
              <a:gd name="connsiteX37" fmla="*/ 476888 w 820196"/>
              <a:gd name="connsiteY37" fmla="*/ 944518 h 1825320"/>
              <a:gd name="connsiteX38" fmla="*/ 460058 w 820196"/>
              <a:gd name="connsiteY38" fmla="*/ 955737 h 1825320"/>
              <a:gd name="connsiteX39" fmla="*/ 437619 w 820196"/>
              <a:gd name="connsiteY39" fmla="*/ 1006226 h 1825320"/>
              <a:gd name="connsiteX40" fmla="*/ 409570 w 820196"/>
              <a:gd name="connsiteY40" fmla="*/ 1017445 h 1825320"/>
              <a:gd name="connsiteX41" fmla="*/ 381521 w 820196"/>
              <a:gd name="connsiteY41" fmla="*/ 1017445 h 1825320"/>
              <a:gd name="connsiteX42" fmla="*/ 353472 w 820196"/>
              <a:gd name="connsiteY42" fmla="*/ 1034275 h 1825320"/>
              <a:gd name="connsiteX43" fmla="*/ 297374 w 820196"/>
              <a:gd name="connsiteY43" fmla="*/ 1039884 h 1825320"/>
              <a:gd name="connsiteX44" fmla="*/ 269325 w 820196"/>
              <a:gd name="connsiteY44" fmla="*/ 1028665 h 1825320"/>
              <a:gd name="connsiteX45" fmla="*/ 194701 w 820196"/>
              <a:gd name="connsiteY45" fmla="*/ 1004794 h 1825320"/>
              <a:gd name="connsiteX46" fmla="*/ 152458 w 820196"/>
              <a:gd name="connsiteY46" fmla="*/ 988990 h 1825320"/>
              <a:gd name="connsiteX47" fmla="*/ 55629 w 820196"/>
              <a:gd name="connsiteY47" fmla="*/ 1022179 h 1825320"/>
              <a:gd name="connsiteX48" fmla="*/ 34768 w 820196"/>
              <a:gd name="connsiteY48" fmla="*/ 1049993 h 1825320"/>
              <a:gd name="connsiteX49" fmla="*/ 6954 w 820196"/>
              <a:gd name="connsiteY49" fmla="*/ 1098669 h 1825320"/>
              <a:gd name="connsiteX50" fmla="*/ 6954 w 820196"/>
              <a:gd name="connsiteY50" fmla="*/ 1168204 h 1825320"/>
              <a:gd name="connsiteX51" fmla="*/ 0 w 820196"/>
              <a:gd name="connsiteY51" fmla="*/ 1282939 h 1825320"/>
              <a:gd name="connsiteX52" fmla="*/ 27814 w 820196"/>
              <a:gd name="connsiteY52" fmla="*/ 1401150 h 1825320"/>
              <a:gd name="connsiteX53" fmla="*/ 10430 w 820196"/>
              <a:gd name="connsiteY53" fmla="*/ 1467211 h 1825320"/>
              <a:gd name="connsiteX54" fmla="*/ 0 w 820196"/>
              <a:gd name="connsiteY54" fmla="*/ 1515885 h 1825320"/>
              <a:gd name="connsiteX55" fmla="*/ 55628 w 820196"/>
              <a:gd name="connsiteY55" fmla="*/ 1644527 h 1825320"/>
              <a:gd name="connsiteX56" fmla="*/ 59105 w 820196"/>
              <a:gd name="connsiteY56" fmla="*/ 1825320 h 1825320"/>
              <a:gd name="connsiteX57" fmla="*/ 146027 w 820196"/>
              <a:gd name="connsiteY57" fmla="*/ 1811413 h 1825320"/>
              <a:gd name="connsiteX58" fmla="*/ 170363 w 820196"/>
              <a:gd name="connsiteY58" fmla="*/ 1755784 h 1825320"/>
              <a:gd name="connsiteX59" fmla="*/ 198178 w 820196"/>
              <a:gd name="connsiteY59" fmla="*/ 1595850 h 1825320"/>
              <a:gd name="connsiteX60" fmla="*/ 229470 w 820196"/>
              <a:gd name="connsiteY60" fmla="*/ 1481116 h 1825320"/>
              <a:gd name="connsiteX61" fmla="*/ 194702 w 820196"/>
              <a:gd name="connsiteY61" fmla="*/ 1432440 h 1825320"/>
              <a:gd name="connsiteX62" fmla="*/ 208000 w 820196"/>
              <a:gd name="connsiteY62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00660 w 820196"/>
              <a:gd name="connsiteY25" fmla="*/ 219038 h 1825320"/>
              <a:gd name="connsiteX26" fmla="*/ 396356 w 820196"/>
              <a:gd name="connsiteY26" fmla="*/ 417216 h 1825320"/>
              <a:gd name="connsiteX27" fmla="*/ 465893 w 820196"/>
              <a:gd name="connsiteY27" fmla="*/ 372018 h 1825320"/>
              <a:gd name="connsiteX28" fmla="*/ 514567 w 820196"/>
              <a:gd name="connsiteY28" fmla="*/ 368541 h 1825320"/>
              <a:gd name="connsiteX29" fmla="*/ 535428 w 820196"/>
              <a:gd name="connsiteY29" fmla="*/ 431124 h 1825320"/>
              <a:gd name="connsiteX30" fmla="*/ 542382 w 820196"/>
              <a:gd name="connsiteY30" fmla="*/ 566719 h 1825320"/>
              <a:gd name="connsiteX31" fmla="*/ 547917 w 820196"/>
              <a:gd name="connsiteY31" fmla="*/ 707796 h 1825320"/>
              <a:gd name="connsiteX32" fmla="*/ 538596 w 820196"/>
              <a:gd name="connsiteY32" fmla="*/ 770613 h 1825320"/>
              <a:gd name="connsiteX33" fmla="*/ 544206 w 820196"/>
              <a:gd name="connsiteY33" fmla="*/ 804272 h 1825320"/>
              <a:gd name="connsiteX34" fmla="*/ 527376 w 820196"/>
              <a:gd name="connsiteY34" fmla="*/ 837931 h 1825320"/>
              <a:gd name="connsiteX35" fmla="*/ 521766 w 820196"/>
              <a:gd name="connsiteY35" fmla="*/ 877200 h 1825320"/>
              <a:gd name="connsiteX36" fmla="*/ 499327 w 820196"/>
              <a:gd name="connsiteY36" fmla="*/ 910859 h 1825320"/>
              <a:gd name="connsiteX37" fmla="*/ 476888 w 820196"/>
              <a:gd name="connsiteY37" fmla="*/ 944518 h 1825320"/>
              <a:gd name="connsiteX38" fmla="*/ 460058 w 820196"/>
              <a:gd name="connsiteY38" fmla="*/ 955737 h 1825320"/>
              <a:gd name="connsiteX39" fmla="*/ 437619 w 820196"/>
              <a:gd name="connsiteY39" fmla="*/ 1006226 h 1825320"/>
              <a:gd name="connsiteX40" fmla="*/ 409570 w 820196"/>
              <a:gd name="connsiteY40" fmla="*/ 1017445 h 1825320"/>
              <a:gd name="connsiteX41" fmla="*/ 381521 w 820196"/>
              <a:gd name="connsiteY41" fmla="*/ 1017445 h 1825320"/>
              <a:gd name="connsiteX42" fmla="*/ 353472 w 820196"/>
              <a:gd name="connsiteY42" fmla="*/ 1034275 h 1825320"/>
              <a:gd name="connsiteX43" fmla="*/ 297374 w 820196"/>
              <a:gd name="connsiteY43" fmla="*/ 1039884 h 1825320"/>
              <a:gd name="connsiteX44" fmla="*/ 269325 w 820196"/>
              <a:gd name="connsiteY44" fmla="*/ 1028665 h 1825320"/>
              <a:gd name="connsiteX45" fmla="*/ 194701 w 820196"/>
              <a:gd name="connsiteY45" fmla="*/ 1004794 h 1825320"/>
              <a:gd name="connsiteX46" fmla="*/ 152458 w 820196"/>
              <a:gd name="connsiteY46" fmla="*/ 988990 h 1825320"/>
              <a:gd name="connsiteX47" fmla="*/ 55629 w 820196"/>
              <a:gd name="connsiteY47" fmla="*/ 1022179 h 1825320"/>
              <a:gd name="connsiteX48" fmla="*/ 34768 w 820196"/>
              <a:gd name="connsiteY48" fmla="*/ 1049993 h 1825320"/>
              <a:gd name="connsiteX49" fmla="*/ 6954 w 820196"/>
              <a:gd name="connsiteY49" fmla="*/ 1098669 h 1825320"/>
              <a:gd name="connsiteX50" fmla="*/ 6954 w 820196"/>
              <a:gd name="connsiteY50" fmla="*/ 1168204 h 1825320"/>
              <a:gd name="connsiteX51" fmla="*/ 0 w 820196"/>
              <a:gd name="connsiteY51" fmla="*/ 1282939 h 1825320"/>
              <a:gd name="connsiteX52" fmla="*/ 27814 w 820196"/>
              <a:gd name="connsiteY52" fmla="*/ 1401150 h 1825320"/>
              <a:gd name="connsiteX53" fmla="*/ 10430 w 820196"/>
              <a:gd name="connsiteY53" fmla="*/ 1467211 h 1825320"/>
              <a:gd name="connsiteX54" fmla="*/ 0 w 820196"/>
              <a:gd name="connsiteY54" fmla="*/ 1515885 h 1825320"/>
              <a:gd name="connsiteX55" fmla="*/ 55628 w 820196"/>
              <a:gd name="connsiteY55" fmla="*/ 1644527 h 1825320"/>
              <a:gd name="connsiteX56" fmla="*/ 59105 w 820196"/>
              <a:gd name="connsiteY56" fmla="*/ 1825320 h 1825320"/>
              <a:gd name="connsiteX57" fmla="*/ 146027 w 820196"/>
              <a:gd name="connsiteY57" fmla="*/ 1811413 h 1825320"/>
              <a:gd name="connsiteX58" fmla="*/ 170363 w 820196"/>
              <a:gd name="connsiteY58" fmla="*/ 1755784 h 1825320"/>
              <a:gd name="connsiteX59" fmla="*/ 198178 w 820196"/>
              <a:gd name="connsiteY59" fmla="*/ 1595850 h 1825320"/>
              <a:gd name="connsiteX60" fmla="*/ 229470 w 820196"/>
              <a:gd name="connsiteY60" fmla="*/ 1481116 h 1825320"/>
              <a:gd name="connsiteX61" fmla="*/ 194702 w 820196"/>
              <a:gd name="connsiteY61" fmla="*/ 1432440 h 1825320"/>
              <a:gd name="connsiteX62" fmla="*/ 208000 w 820196"/>
              <a:gd name="connsiteY62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35428 w 820196"/>
              <a:gd name="connsiteY25" fmla="*/ 20860 h 1825320"/>
              <a:gd name="connsiteX26" fmla="*/ 396356 w 820196"/>
              <a:gd name="connsiteY26" fmla="*/ 417216 h 1825320"/>
              <a:gd name="connsiteX27" fmla="*/ 465893 w 820196"/>
              <a:gd name="connsiteY27" fmla="*/ 372018 h 1825320"/>
              <a:gd name="connsiteX28" fmla="*/ 514567 w 820196"/>
              <a:gd name="connsiteY28" fmla="*/ 368541 h 1825320"/>
              <a:gd name="connsiteX29" fmla="*/ 535428 w 820196"/>
              <a:gd name="connsiteY29" fmla="*/ 431124 h 1825320"/>
              <a:gd name="connsiteX30" fmla="*/ 542382 w 820196"/>
              <a:gd name="connsiteY30" fmla="*/ 566719 h 1825320"/>
              <a:gd name="connsiteX31" fmla="*/ 547917 w 820196"/>
              <a:gd name="connsiteY31" fmla="*/ 707796 h 1825320"/>
              <a:gd name="connsiteX32" fmla="*/ 538596 w 820196"/>
              <a:gd name="connsiteY32" fmla="*/ 770613 h 1825320"/>
              <a:gd name="connsiteX33" fmla="*/ 544206 w 820196"/>
              <a:gd name="connsiteY33" fmla="*/ 804272 h 1825320"/>
              <a:gd name="connsiteX34" fmla="*/ 527376 w 820196"/>
              <a:gd name="connsiteY34" fmla="*/ 837931 h 1825320"/>
              <a:gd name="connsiteX35" fmla="*/ 521766 w 820196"/>
              <a:gd name="connsiteY35" fmla="*/ 877200 h 1825320"/>
              <a:gd name="connsiteX36" fmla="*/ 499327 w 820196"/>
              <a:gd name="connsiteY36" fmla="*/ 910859 h 1825320"/>
              <a:gd name="connsiteX37" fmla="*/ 476888 w 820196"/>
              <a:gd name="connsiteY37" fmla="*/ 944518 h 1825320"/>
              <a:gd name="connsiteX38" fmla="*/ 460058 w 820196"/>
              <a:gd name="connsiteY38" fmla="*/ 955737 h 1825320"/>
              <a:gd name="connsiteX39" fmla="*/ 437619 w 820196"/>
              <a:gd name="connsiteY39" fmla="*/ 1006226 h 1825320"/>
              <a:gd name="connsiteX40" fmla="*/ 409570 w 820196"/>
              <a:gd name="connsiteY40" fmla="*/ 1017445 h 1825320"/>
              <a:gd name="connsiteX41" fmla="*/ 381521 w 820196"/>
              <a:gd name="connsiteY41" fmla="*/ 1017445 h 1825320"/>
              <a:gd name="connsiteX42" fmla="*/ 353472 w 820196"/>
              <a:gd name="connsiteY42" fmla="*/ 1034275 h 1825320"/>
              <a:gd name="connsiteX43" fmla="*/ 297374 w 820196"/>
              <a:gd name="connsiteY43" fmla="*/ 1039884 h 1825320"/>
              <a:gd name="connsiteX44" fmla="*/ 269325 w 820196"/>
              <a:gd name="connsiteY44" fmla="*/ 1028665 h 1825320"/>
              <a:gd name="connsiteX45" fmla="*/ 194701 w 820196"/>
              <a:gd name="connsiteY45" fmla="*/ 1004794 h 1825320"/>
              <a:gd name="connsiteX46" fmla="*/ 152458 w 820196"/>
              <a:gd name="connsiteY46" fmla="*/ 988990 h 1825320"/>
              <a:gd name="connsiteX47" fmla="*/ 55629 w 820196"/>
              <a:gd name="connsiteY47" fmla="*/ 1022179 h 1825320"/>
              <a:gd name="connsiteX48" fmla="*/ 34768 w 820196"/>
              <a:gd name="connsiteY48" fmla="*/ 1049993 h 1825320"/>
              <a:gd name="connsiteX49" fmla="*/ 6954 w 820196"/>
              <a:gd name="connsiteY49" fmla="*/ 1098669 h 1825320"/>
              <a:gd name="connsiteX50" fmla="*/ 6954 w 820196"/>
              <a:gd name="connsiteY50" fmla="*/ 1168204 h 1825320"/>
              <a:gd name="connsiteX51" fmla="*/ 0 w 820196"/>
              <a:gd name="connsiteY51" fmla="*/ 1282939 h 1825320"/>
              <a:gd name="connsiteX52" fmla="*/ 27814 w 820196"/>
              <a:gd name="connsiteY52" fmla="*/ 1401150 h 1825320"/>
              <a:gd name="connsiteX53" fmla="*/ 10430 w 820196"/>
              <a:gd name="connsiteY53" fmla="*/ 1467211 h 1825320"/>
              <a:gd name="connsiteX54" fmla="*/ 0 w 820196"/>
              <a:gd name="connsiteY54" fmla="*/ 1515885 h 1825320"/>
              <a:gd name="connsiteX55" fmla="*/ 55628 w 820196"/>
              <a:gd name="connsiteY55" fmla="*/ 1644527 h 1825320"/>
              <a:gd name="connsiteX56" fmla="*/ 59105 w 820196"/>
              <a:gd name="connsiteY56" fmla="*/ 1825320 h 1825320"/>
              <a:gd name="connsiteX57" fmla="*/ 146027 w 820196"/>
              <a:gd name="connsiteY57" fmla="*/ 1811413 h 1825320"/>
              <a:gd name="connsiteX58" fmla="*/ 170363 w 820196"/>
              <a:gd name="connsiteY58" fmla="*/ 1755784 h 1825320"/>
              <a:gd name="connsiteX59" fmla="*/ 198178 w 820196"/>
              <a:gd name="connsiteY59" fmla="*/ 1595850 h 1825320"/>
              <a:gd name="connsiteX60" fmla="*/ 229470 w 820196"/>
              <a:gd name="connsiteY60" fmla="*/ 1481116 h 1825320"/>
              <a:gd name="connsiteX61" fmla="*/ 194702 w 820196"/>
              <a:gd name="connsiteY61" fmla="*/ 1432440 h 1825320"/>
              <a:gd name="connsiteX62" fmla="*/ 208000 w 820196"/>
              <a:gd name="connsiteY62" fmla="*/ 1389677 h 1825320"/>
              <a:gd name="connsiteX0" fmla="*/ 208000 w 820196"/>
              <a:gd name="connsiteY0" fmla="*/ 1417491 h 1853134"/>
              <a:gd name="connsiteX1" fmla="*/ 225992 w 820196"/>
              <a:gd name="connsiteY1" fmla="*/ 1314231 h 1853134"/>
              <a:gd name="connsiteX2" fmla="*/ 229469 w 820196"/>
              <a:gd name="connsiteY2" fmla="*/ 1321184 h 1853134"/>
              <a:gd name="connsiteX3" fmla="*/ 335767 w 820196"/>
              <a:gd name="connsiteY3" fmla="*/ 1320695 h 1853134"/>
              <a:gd name="connsiteX4" fmla="*/ 409570 w 820196"/>
              <a:gd name="connsiteY4" fmla="*/ 1280871 h 1853134"/>
              <a:gd name="connsiteX5" fmla="*/ 465668 w 820196"/>
              <a:gd name="connsiteY5" fmla="*/ 1280871 h 1853134"/>
              <a:gd name="connsiteX6" fmla="*/ 504937 w 820196"/>
              <a:gd name="connsiteY6" fmla="*/ 1252822 h 1853134"/>
              <a:gd name="connsiteX7" fmla="*/ 572255 w 820196"/>
              <a:gd name="connsiteY7" fmla="*/ 1230383 h 1853134"/>
              <a:gd name="connsiteX8" fmla="*/ 611523 w 820196"/>
              <a:gd name="connsiteY8" fmla="*/ 1191114 h 1853134"/>
              <a:gd name="connsiteX9" fmla="*/ 639572 w 820196"/>
              <a:gd name="connsiteY9" fmla="*/ 1157455 h 1853134"/>
              <a:gd name="connsiteX10" fmla="*/ 695671 w 820196"/>
              <a:gd name="connsiteY10" fmla="*/ 1101357 h 1853134"/>
              <a:gd name="connsiteX11" fmla="*/ 701280 w 820196"/>
              <a:gd name="connsiteY11" fmla="*/ 1050869 h 1853134"/>
              <a:gd name="connsiteX12" fmla="*/ 723720 w 820196"/>
              <a:gd name="connsiteY12" fmla="*/ 1005990 h 1853134"/>
              <a:gd name="connsiteX13" fmla="*/ 757379 w 820196"/>
              <a:gd name="connsiteY13" fmla="*/ 966722 h 1853134"/>
              <a:gd name="connsiteX14" fmla="*/ 774208 w 820196"/>
              <a:gd name="connsiteY14" fmla="*/ 905014 h 1853134"/>
              <a:gd name="connsiteX15" fmla="*/ 820196 w 820196"/>
              <a:gd name="connsiteY15" fmla="*/ 851048 h 1853134"/>
              <a:gd name="connsiteX16" fmla="*/ 807163 w 820196"/>
              <a:gd name="connsiteY16" fmla="*/ 794716 h 1853134"/>
              <a:gd name="connsiteX17" fmla="*/ 804561 w 820196"/>
              <a:gd name="connsiteY17" fmla="*/ 693888 h 1853134"/>
              <a:gd name="connsiteX18" fmla="*/ 789235 w 820196"/>
              <a:gd name="connsiteY18" fmla="*/ 664066 h 1853134"/>
              <a:gd name="connsiteX19" fmla="*/ 782281 w 820196"/>
              <a:gd name="connsiteY19" fmla="*/ 486750 h 1853134"/>
              <a:gd name="connsiteX20" fmla="*/ 754467 w 820196"/>
              <a:gd name="connsiteY20" fmla="*/ 354632 h 1853134"/>
              <a:gd name="connsiteX21" fmla="*/ 730129 w 820196"/>
              <a:gd name="connsiteY21" fmla="*/ 222513 h 1853134"/>
              <a:gd name="connsiteX22" fmla="*/ 737084 w 820196"/>
              <a:gd name="connsiteY22" fmla="*/ 146024 h 1853134"/>
              <a:gd name="connsiteX23" fmla="*/ 691885 w 820196"/>
              <a:gd name="connsiteY23" fmla="*/ 97349 h 1853134"/>
              <a:gd name="connsiteX24" fmla="*/ 608440 w 820196"/>
              <a:gd name="connsiteY24" fmla="*/ 0 h 1853134"/>
              <a:gd name="connsiteX25" fmla="*/ 535428 w 820196"/>
              <a:gd name="connsiteY25" fmla="*/ 48674 h 1853134"/>
              <a:gd name="connsiteX26" fmla="*/ 396356 w 820196"/>
              <a:gd name="connsiteY26" fmla="*/ 445030 h 1853134"/>
              <a:gd name="connsiteX27" fmla="*/ 465893 w 820196"/>
              <a:gd name="connsiteY27" fmla="*/ 399832 h 1853134"/>
              <a:gd name="connsiteX28" fmla="*/ 514567 w 820196"/>
              <a:gd name="connsiteY28" fmla="*/ 396355 h 1853134"/>
              <a:gd name="connsiteX29" fmla="*/ 535428 w 820196"/>
              <a:gd name="connsiteY29" fmla="*/ 458938 h 1853134"/>
              <a:gd name="connsiteX30" fmla="*/ 542382 w 820196"/>
              <a:gd name="connsiteY30" fmla="*/ 594533 h 1853134"/>
              <a:gd name="connsiteX31" fmla="*/ 547917 w 820196"/>
              <a:gd name="connsiteY31" fmla="*/ 735610 h 1853134"/>
              <a:gd name="connsiteX32" fmla="*/ 538596 w 820196"/>
              <a:gd name="connsiteY32" fmla="*/ 798427 h 1853134"/>
              <a:gd name="connsiteX33" fmla="*/ 544206 w 820196"/>
              <a:gd name="connsiteY33" fmla="*/ 832086 h 1853134"/>
              <a:gd name="connsiteX34" fmla="*/ 527376 w 820196"/>
              <a:gd name="connsiteY34" fmla="*/ 865745 h 1853134"/>
              <a:gd name="connsiteX35" fmla="*/ 521766 w 820196"/>
              <a:gd name="connsiteY35" fmla="*/ 905014 h 1853134"/>
              <a:gd name="connsiteX36" fmla="*/ 499327 w 820196"/>
              <a:gd name="connsiteY36" fmla="*/ 938673 h 1853134"/>
              <a:gd name="connsiteX37" fmla="*/ 476888 w 820196"/>
              <a:gd name="connsiteY37" fmla="*/ 972332 h 1853134"/>
              <a:gd name="connsiteX38" fmla="*/ 460058 w 820196"/>
              <a:gd name="connsiteY38" fmla="*/ 983551 h 1853134"/>
              <a:gd name="connsiteX39" fmla="*/ 437619 w 820196"/>
              <a:gd name="connsiteY39" fmla="*/ 1034040 h 1853134"/>
              <a:gd name="connsiteX40" fmla="*/ 409570 w 820196"/>
              <a:gd name="connsiteY40" fmla="*/ 1045259 h 1853134"/>
              <a:gd name="connsiteX41" fmla="*/ 381521 w 820196"/>
              <a:gd name="connsiteY41" fmla="*/ 1045259 h 1853134"/>
              <a:gd name="connsiteX42" fmla="*/ 353472 w 820196"/>
              <a:gd name="connsiteY42" fmla="*/ 1062089 h 1853134"/>
              <a:gd name="connsiteX43" fmla="*/ 297374 w 820196"/>
              <a:gd name="connsiteY43" fmla="*/ 1067698 h 1853134"/>
              <a:gd name="connsiteX44" fmla="*/ 269325 w 820196"/>
              <a:gd name="connsiteY44" fmla="*/ 1056479 h 1853134"/>
              <a:gd name="connsiteX45" fmla="*/ 194701 w 820196"/>
              <a:gd name="connsiteY45" fmla="*/ 1032608 h 1853134"/>
              <a:gd name="connsiteX46" fmla="*/ 152458 w 820196"/>
              <a:gd name="connsiteY46" fmla="*/ 1016804 h 1853134"/>
              <a:gd name="connsiteX47" fmla="*/ 55629 w 820196"/>
              <a:gd name="connsiteY47" fmla="*/ 1049993 h 1853134"/>
              <a:gd name="connsiteX48" fmla="*/ 34768 w 820196"/>
              <a:gd name="connsiteY48" fmla="*/ 1077807 h 1853134"/>
              <a:gd name="connsiteX49" fmla="*/ 6954 w 820196"/>
              <a:gd name="connsiteY49" fmla="*/ 1126483 h 1853134"/>
              <a:gd name="connsiteX50" fmla="*/ 6954 w 820196"/>
              <a:gd name="connsiteY50" fmla="*/ 1196018 h 1853134"/>
              <a:gd name="connsiteX51" fmla="*/ 0 w 820196"/>
              <a:gd name="connsiteY51" fmla="*/ 1310753 h 1853134"/>
              <a:gd name="connsiteX52" fmla="*/ 27814 w 820196"/>
              <a:gd name="connsiteY52" fmla="*/ 1428964 h 1853134"/>
              <a:gd name="connsiteX53" fmla="*/ 10430 w 820196"/>
              <a:gd name="connsiteY53" fmla="*/ 1495025 h 1853134"/>
              <a:gd name="connsiteX54" fmla="*/ 0 w 820196"/>
              <a:gd name="connsiteY54" fmla="*/ 1543699 h 1853134"/>
              <a:gd name="connsiteX55" fmla="*/ 55628 w 820196"/>
              <a:gd name="connsiteY55" fmla="*/ 1672341 h 1853134"/>
              <a:gd name="connsiteX56" fmla="*/ 59105 w 820196"/>
              <a:gd name="connsiteY56" fmla="*/ 1853134 h 1853134"/>
              <a:gd name="connsiteX57" fmla="*/ 146027 w 820196"/>
              <a:gd name="connsiteY57" fmla="*/ 1839227 h 1853134"/>
              <a:gd name="connsiteX58" fmla="*/ 170363 w 820196"/>
              <a:gd name="connsiteY58" fmla="*/ 1783598 h 1853134"/>
              <a:gd name="connsiteX59" fmla="*/ 198178 w 820196"/>
              <a:gd name="connsiteY59" fmla="*/ 1623664 h 1853134"/>
              <a:gd name="connsiteX60" fmla="*/ 229470 w 820196"/>
              <a:gd name="connsiteY60" fmla="*/ 1508930 h 1853134"/>
              <a:gd name="connsiteX61" fmla="*/ 194702 w 820196"/>
              <a:gd name="connsiteY61" fmla="*/ 1460254 h 1853134"/>
              <a:gd name="connsiteX62" fmla="*/ 208000 w 820196"/>
              <a:gd name="connsiteY62" fmla="*/ 1417491 h 185313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396356 w 820196"/>
              <a:gd name="connsiteY26" fmla="*/ 434600 h 1842704"/>
              <a:gd name="connsiteX27" fmla="*/ 465893 w 820196"/>
              <a:gd name="connsiteY27" fmla="*/ 389402 h 1842704"/>
              <a:gd name="connsiteX28" fmla="*/ 514567 w 820196"/>
              <a:gd name="connsiteY28" fmla="*/ 385925 h 1842704"/>
              <a:gd name="connsiteX29" fmla="*/ 535428 w 820196"/>
              <a:gd name="connsiteY29" fmla="*/ 448508 h 1842704"/>
              <a:gd name="connsiteX30" fmla="*/ 542382 w 820196"/>
              <a:gd name="connsiteY30" fmla="*/ 584103 h 1842704"/>
              <a:gd name="connsiteX31" fmla="*/ 547917 w 820196"/>
              <a:gd name="connsiteY31" fmla="*/ 725180 h 1842704"/>
              <a:gd name="connsiteX32" fmla="*/ 538596 w 820196"/>
              <a:gd name="connsiteY32" fmla="*/ 787997 h 1842704"/>
              <a:gd name="connsiteX33" fmla="*/ 544206 w 820196"/>
              <a:gd name="connsiteY33" fmla="*/ 821656 h 1842704"/>
              <a:gd name="connsiteX34" fmla="*/ 527376 w 820196"/>
              <a:gd name="connsiteY34" fmla="*/ 855315 h 1842704"/>
              <a:gd name="connsiteX35" fmla="*/ 521766 w 820196"/>
              <a:gd name="connsiteY35" fmla="*/ 894584 h 1842704"/>
              <a:gd name="connsiteX36" fmla="*/ 499327 w 820196"/>
              <a:gd name="connsiteY36" fmla="*/ 928243 h 1842704"/>
              <a:gd name="connsiteX37" fmla="*/ 476888 w 820196"/>
              <a:gd name="connsiteY37" fmla="*/ 961902 h 1842704"/>
              <a:gd name="connsiteX38" fmla="*/ 460058 w 820196"/>
              <a:gd name="connsiteY38" fmla="*/ 973121 h 1842704"/>
              <a:gd name="connsiteX39" fmla="*/ 437619 w 820196"/>
              <a:gd name="connsiteY39" fmla="*/ 1023610 h 1842704"/>
              <a:gd name="connsiteX40" fmla="*/ 409570 w 820196"/>
              <a:gd name="connsiteY40" fmla="*/ 1034829 h 1842704"/>
              <a:gd name="connsiteX41" fmla="*/ 381521 w 820196"/>
              <a:gd name="connsiteY41" fmla="*/ 1034829 h 1842704"/>
              <a:gd name="connsiteX42" fmla="*/ 353472 w 820196"/>
              <a:gd name="connsiteY42" fmla="*/ 1051659 h 1842704"/>
              <a:gd name="connsiteX43" fmla="*/ 297374 w 820196"/>
              <a:gd name="connsiteY43" fmla="*/ 1057268 h 1842704"/>
              <a:gd name="connsiteX44" fmla="*/ 269325 w 820196"/>
              <a:gd name="connsiteY44" fmla="*/ 1046049 h 1842704"/>
              <a:gd name="connsiteX45" fmla="*/ 194701 w 820196"/>
              <a:gd name="connsiteY45" fmla="*/ 1022178 h 1842704"/>
              <a:gd name="connsiteX46" fmla="*/ 152458 w 820196"/>
              <a:gd name="connsiteY46" fmla="*/ 1006374 h 1842704"/>
              <a:gd name="connsiteX47" fmla="*/ 55629 w 820196"/>
              <a:gd name="connsiteY47" fmla="*/ 1039563 h 1842704"/>
              <a:gd name="connsiteX48" fmla="*/ 34768 w 820196"/>
              <a:gd name="connsiteY48" fmla="*/ 1067377 h 1842704"/>
              <a:gd name="connsiteX49" fmla="*/ 6954 w 820196"/>
              <a:gd name="connsiteY49" fmla="*/ 1116053 h 1842704"/>
              <a:gd name="connsiteX50" fmla="*/ 6954 w 820196"/>
              <a:gd name="connsiteY50" fmla="*/ 1185588 h 1842704"/>
              <a:gd name="connsiteX51" fmla="*/ 0 w 820196"/>
              <a:gd name="connsiteY51" fmla="*/ 1300323 h 1842704"/>
              <a:gd name="connsiteX52" fmla="*/ 27814 w 820196"/>
              <a:gd name="connsiteY52" fmla="*/ 1418534 h 1842704"/>
              <a:gd name="connsiteX53" fmla="*/ 10430 w 820196"/>
              <a:gd name="connsiteY53" fmla="*/ 1484595 h 1842704"/>
              <a:gd name="connsiteX54" fmla="*/ 0 w 820196"/>
              <a:gd name="connsiteY54" fmla="*/ 1533269 h 1842704"/>
              <a:gd name="connsiteX55" fmla="*/ 55628 w 820196"/>
              <a:gd name="connsiteY55" fmla="*/ 1661911 h 1842704"/>
              <a:gd name="connsiteX56" fmla="*/ 59105 w 820196"/>
              <a:gd name="connsiteY56" fmla="*/ 1842704 h 1842704"/>
              <a:gd name="connsiteX57" fmla="*/ 146027 w 820196"/>
              <a:gd name="connsiteY57" fmla="*/ 1828797 h 1842704"/>
              <a:gd name="connsiteX58" fmla="*/ 170363 w 820196"/>
              <a:gd name="connsiteY58" fmla="*/ 1773168 h 1842704"/>
              <a:gd name="connsiteX59" fmla="*/ 198178 w 820196"/>
              <a:gd name="connsiteY59" fmla="*/ 1613234 h 1842704"/>
              <a:gd name="connsiteX60" fmla="*/ 229470 w 820196"/>
              <a:gd name="connsiteY60" fmla="*/ 1498500 h 1842704"/>
              <a:gd name="connsiteX61" fmla="*/ 194702 w 820196"/>
              <a:gd name="connsiteY61" fmla="*/ 1449824 h 1842704"/>
              <a:gd name="connsiteX62" fmla="*/ 208000 w 820196"/>
              <a:gd name="connsiteY62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396356 w 820196"/>
              <a:gd name="connsiteY26" fmla="*/ 434600 h 1842704"/>
              <a:gd name="connsiteX27" fmla="*/ 465893 w 820196"/>
              <a:gd name="connsiteY27" fmla="*/ 389402 h 1842704"/>
              <a:gd name="connsiteX28" fmla="*/ 514567 w 820196"/>
              <a:gd name="connsiteY28" fmla="*/ 385925 h 1842704"/>
              <a:gd name="connsiteX29" fmla="*/ 535428 w 820196"/>
              <a:gd name="connsiteY29" fmla="*/ 448508 h 1842704"/>
              <a:gd name="connsiteX30" fmla="*/ 542382 w 820196"/>
              <a:gd name="connsiteY30" fmla="*/ 584103 h 1842704"/>
              <a:gd name="connsiteX31" fmla="*/ 547917 w 820196"/>
              <a:gd name="connsiteY31" fmla="*/ 725180 h 1842704"/>
              <a:gd name="connsiteX32" fmla="*/ 538596 w 820196"/>
              <a:gd name="connsiteY32" fmla="*/ 787997 h 1842704"/>
              <a:gd name="connsiteX33" fmla="*/ 544206 w 820196"/>
              <a:gd name="connsiteY33" fmla="*/ 821656 h 1842704"/>
              <a:gd name="connsiteX34" fmla="*/ 527376 w 820196"/>
              <a:gd name="connsiteY34" fmla="*/ 855315 h 1842704"/>
              <a:gd name="connsiteX35" fmla="*/ 521766 w 820196"/>
              <a:gd name="connsiteY35" fmla="*/ 894584 h 1842704"/>
              <a:gd name="connsiteX36" fmla="*/ 499327 w 820196"/>
              <a:gd name="connsiteY36" fmla="*/ 928243 h 1842704"/>
              <a:gd name="connsiteX37" fmla="*/ 476888 w 820196"/>
              <a:gd name="connsiteY37" fmla="*/ 961902 h 1842704"/>
              <a:gd name="connsiteX38" fmla="*/ 460058 w 820196"/>
              <a:gd name="connsiteY38" fmla="*/ 973121 h 1842704"/>
              <a:gd name="connsiteX39" fmla="*/ 437619 w 820196"/>
              <a:gd name="connsiteY39" fmla="*/ 1023610 h 1842704"/>
              <a:gd name="connsiteX40" fmla="*/ 409570 w 820196"/>
              <a:gd name="connsiteY40" fmla="*/ 1034829 h 1842704"/>
              <a:gd name="connsiteX41" fmla="*/ 381521 w 820196"/>
              <a:gd name="connsiteY41" fmla="*/ 1034829 h 1842704"/>
              <a:gd name="connsiteX42" fmla="*/ 353472 w 820196"/>
              <a:gd name="connsiteY42" fmla="*/ 1051659 h 1842704"/>
              <a:gd name="connsiteX43" fmla="*/ 297374 w 820196"/>
              <a:gd name="connsiteY43" fmla="*/ 1057268 h 1842704"/>
              <a:gd name="connsiteX44" fmla="*/ 269325 w 820196"/>
              <a:gd name="connsiteY44" fmla="*/ 1046049 h 1842704"/>
              <a:gd name="connsiteX45" fmla="*/ 194701 w 820196"/>
              <a:gd name="connsiteY45" fmla="*/ 1022178 h 1842704"/>
              <a:gd name="connsiteX46" fmla="*/ 152458 w 820196"/>
              <a:gd name="connsiteY46" fmla="*/ 1006374 h 1842704"/>
              <a:gd name="connsiteX47" fmla="*/ 55629 w 820196"/>
              <a:gd name="connsiteY47" fmla="*/ 1039563 h 1842704"/>
              <a:gd name="connsiteX48" fmla="*/ 34768 w 820196"/>
              <a:gd name="connsiteY48" fmla="*/ 1067377 h 1842704"/>
              <a:gd name="connsiteX49" fmla="*/ 6954 w 820196"/>
              <a:gd name="connsiteY49" fmla="*/ 1116053 h 1842704"/>
              <a:gd name="connsiteX50" fmla="*/ 6954 w 820196"/>
              <a:gd name="connsiteY50" fmla="*/ 1185588 h 1842704"/>
              <a:gd name="connsiteX51" fmla="*/ 0 w 820196"/>
              <a:gd name="connsiteY51" fmla="*/ 1300323 h 1842704"/>
              <a:gd name="connsiteX52" fmla="*/ 27814 w 820196"/>
              <a:gd name="connsiteY52" fmla="*/ 1418534 h 1842704"/>
              <a:gd name="connsiteX53" fmla="*/ 10430 w 820196"/>
              <a:gd name="connsiteY53" fmla="*/ 1484595 h 1842704"/>
              <a:gd name="connsiteX54" fmla="*/ 0 w 820196"/>
              <a:gd name="connsiteY54" fmla="*/ 1533269 h 1842704"/>
              <a:gd name="connsiteX55" fmla="*/ 55628 w 820196"/>
              <a:gd name="connsiteY55" fmla="*/ 1661911 h 1842704"/>
              <a:gd name="connsiteX56" fmla="*/ 59105 w 820196"/>
              <a:gd name="connsiteY56" fmla="*/ 1842704 h 1842704"/>
              <a:gd name="connsiteX57" fmla="*/ 146027 w 820196"/>
              <a:gd name="connsiteY57" fmla="*/ 1828797 h 1842704"/>
              <a:gd name="connsiteX58" fmla="*/ 170363 w 820196"/>
              <a:gd name="connsiteY58" fmla="*/ 1773168 h 1842704"/>
              <a:gd name="connsiteX59" fmla="*/ 198178 w 820196"/>
              <a:gd name="connsiteY59" fmla="*/ 1613234 h 1842704"/>
              <a:gd name="connsiteX60" fmla="*/ 229470 w 820196"/>
              <a:gd name="connsiteY60" fmla="*/ 1498500 h 1842704"/>
              <a:gd name="connsiteX61" fmla="*/ 194702 w 820196"/>
              <a:gd name="connsiteY61" fmla="*/ 1449824 h 1842704"/>
              <a:gd name="connsiteX62" fmla="*/ 208000 w 820196"/>
              <a:gd name="connsiteY62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86753 w 820196"/>
              <a:gd name="connsiteY26" fmla="*/ 170363 h 1842704"/>
              <a:gd name="connsiteX27" fmla="*/ 396356 w 820196"/>
              <a:gd name="connsiteY27" fmla="*/ 434600 h 1842704"/>
              <a:gd name="connsiteX28" fmla="*/ 465893 w 820196"/>
              <a:gd name="connsiteY28" fmla="*/ 389402 h 1842704"/>
              <a:gd name="connsiteX29" fmla="*/ 514567 w 820196"/>
              <a:gd name="connsiteY29" fmla="*/ 385925 h 1842704"/>
              <a:gd name="connsiteX30" fmla="*/ 535428 w 820196"/>
              <a:gd name="connsiteY30" fmla="*/ 448508 h 1842704"/>
              <a:gd name="connsiteX31" fmla="*/ 542382 w 820196"/>
              <a:gd name="connsiteY31" fmla="*/ 584103 h 1842704"/>
              <a:gd name="connsiteX32" fmla="*/ 547917 w 820196"/>
              <a:gd name="connsiteY32" fmla="*/ 725180 h 1842704"/>
              <a:gd name="connsiteX33" fmla="*/ 538596 w 820196"/>
              <a:gd name="connsiteY33" fmla="*/ 787997 h 1842704"/>
              <a:gd name="connsiteX34" fmla="*/ 544206 w 820196"/>
              <a:gd name="connsiteY34" fmla="*/ 821656 h 1842704"/>
              <a:gd name="connsiteX35" fmla="*/ 527376 w 820196"/>
              <a:gd name="connsiteY35" fmla="*/ 855315 h 1842704"/>
              <a:gd name="connsiteX36" fmla="*/ 521766 w 820196"/>
              <a:gd name="connsiteY36" fmla="*/ 894584 h 1842704"/>
              <a:gd name="connsiteX37" fmla="*/ 499327 w 820196"/>
              <a:gd name="connsiteY37" fmla="*/ 928243 h 1842704"/>
              <a:gd name="connsiteX38" fmla="*/ 476888 w 820196"/>
              <a:gd name="connsiteY38" fmla="*/ 961902 h 1842704"/>
              <a:gd name="connsiteX39" fmla="*/ 460058 w 820196"/>
              <a:gd name="connsiteY39" fmla="*/ 973121 h 1842704"/>
              <a:gd name="connsiteX40" fmla="*/ 437619 w 820196"/>
              <a:gd name="connsiteY40" fmla="*/ 1023610 h 1842704"/>
              <a:gd name="connsiteX41" fmla="*/ 409570 w 820196"/>
              <a:gd name="connsiteY41" fmla="*/ 1034829 h 1842704"/>
              <a:gd name="connsiteX42" fmla="*/ 381521 w 820196"/>
              <a:gd name="connsiteY42" fmla="*/ 1034829 h 1842704"/>
              <a:gd name="connsiteX43" fmla="*/ 353472 w 820196"/>
              <a:gd name="connsiteY43" fmla="*/ 1051659 h 1842704"/>
              <a:gd name="connsiteX44" fmla="*/ 297374 w 820196"/>
              <a:gd name="connsiteY44" fmla="*/ 1057268 h 1842704"/>
              <a:gd name="connsiteX45" fmla="*/ 269325 w 820196"/>
              <a:gd name="connsiteY45" fmla="*/ 1046049 h 1842704"/>
              <a:gd name="connsiteX46" fmla="*/ 194701 w 820196"/>
              <a:gd name="connsiteY46" fmla="*/ 1022178 h 1842704"/>
              <a:gd name="connsiteX47" fmla="*/ 152458 w 820196"/>
              <a:gd name="connsiteY47" fmla="*/ 1006374 h 1842704"/>
              <a:gd name="connsiteX48" fmla="*/ 55629 w 820196"/>
              <a:gd name="connsiteY48" fmla="*/ 1039563 h 1842704"/>
              <a:gd name="connsiteX49" fmla="*/ 34768 w 820196"/>
              <a:gd name="connsiteY49" fmla="*/ 1067377 h 1842704"/>
              <a:gd name="connsiteX50" fmla="*/ 6954 w 820196"/>
              <a:gd name="connsiteY50" fmla="*/ 1116053 h 1842704"/>
              <a:gd name="connsiteX51" fmla="*/ 6954 w 820196"/>
              <a:gd name="connsiteY51" fmla="*/ 1185588 h 1842704"/>
              <a:gd name="connsiteX52" fmla="*/ 0 w 820196"/>
              <a:gd name="connsiteY52" fmla="*/ 1300323 h 1842704"/>
              <a:gd name="connsiteX53" fmla="*/ 27814 w 820196"/>
              <a:gd name="connsiteY53" fmla="*/ 1418534 h 1842704"/>
              <a:gd name="connsiteX54" fmla="*/ 10430 w 820196"/>
              <a:gd name="connsiteY54" fmla="*/ 1484595 h 1842704"/>
              <a:gd name="connsiteX55" fmla="*/ 0 w 820196"/>
              <a:gd name="connsiteY55" fmla="*/ 1533269 h 1842704"/>
              <a:gd name="connsiteX56" fmla="*/ 55628 w 820196"/>
              <a:gd name="connsiteY56" fmla="*/ 1661911 h 1842704"/>
              <a:gd name="connsiteX57" fmla="*/ 59105 w 820196"/>
              <a:gd name="connsiteY57" fmla="*/ 1842704 h 1842704"/>
              <a:gd name="connsiteX58" fmla="*/ 146027 w 820196"/>
              <a:gd name="connsiteY58" fmla="*/ 1828797 h 1842704"/>
              <a:gd name="connsiteX59" fmla="*/ 170363 w 820196"/>
              <a:gd name="connsiteY59" fmla="*/ 1773168 h 1842704"/>
              <a:gd name="connsiteX60" fmla="*/ 198178 w 820196"/>
              <a:gd name="connsiteY60" fmla="*/ 1613234 h 1842704"/>
              <a:gd name="connsiteX61" fmla="*/ 229470 w 820196"/>
              <a:gd name="connsiteY61" fmla="*/ 1498500 h 1842704"/>
              <a:gd name="connsiteX62" fmla="*/ 194702 w 820196"/>
              <a:gd name="connsiteY62" fmla="*/ 1449824 h 1842704"/>
              <a:gd name="connsiteX63" fmla="*/ 208000 w 820196"/>
              <a:gd name="connsiteY63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96356 w 820196"/>
              <a:gd name="connsiteY27" fmla="*/ 434600 h 1842704"/>
              <a:gd name="connsiteX28" fmla="*/ 465893 w 820196"/>
              <a:gd name="connsiteY28" fmla="*/ 389402 h 1842704"/>
              <a:gd name="connsiteX29" fmla="*/ 514567 w 820196"/>
              <a:gd name="connsiteY29" fmla="*/ 385925 h 1842704"/>
              <a:gd name="connsiteX30" fmla="*/ 535428 w 820196"/>
              <a:gd name="connsiteY30" fmla="*/ 448508 h 1842704"/>
              <a:gd name="connsiteX31" fmla="*/ 542382 w 820196"/>
              <a:gd name="connsiteY31" fmla="*/ 584103 h 1842704"/>
              <a:gd name="connsiteX32" fmla="*/ 547917 w 820196"/>
              <a:gd name="connsiteY32" fmla="*/ 725180 h 1842704"/>
              <a:gd name="connsiteX33" fmla="*/ 538596 w 820196"/>
              <a:gd name="connsiteY33" fmla="*/ 787997 h 1842704"/>
              <a:gd name="connsiteX34" fmla="*/ 544206 w 820196"/>
              <a:gd name="connsiteY34" fmla="*/ 821656 h 1842704"/>
              <a:gd name="connsiteX35" fmla="*/ 527376 w 820196"/>
              <a:gd name="connsiteY35" fmla="*/ 855315 h 1842704"/>
              <a:gd name="connsiteX36" fmla="*/ 521766 w 820196"/>
              <a:gd name="connsiteY36" fmla="*/ 894584 h 1842704"/>
              <a:gd name="connsiteX37" fmla="*/ 499327 w 820196"/>
              <a:gd name="connsiteY37" fmla="*/ 928243 h 1842704"/>
              <a:gd name="connsiteX38" fmla="*/ 476888 w 820196"/>
              <a:gd name="connsiteY38" fmla="*/ 961902 h 1842704"/>
              <a:gd name="connsiteX39" fmla="*/ 460058 w 820196"/>
              <a:gd name="connsiteY39" fmla="*/ 973121 h 1842704"/>
              <a:gd name="connsiteX40" fmla="*/ 437619 w 820196"/>
              <a:gd name="connsiteY40" fmla="*/ 1023610 h 1842704"/>
              <a:gd name="connsiteX41" fmla="*/ 409570 w 820196"/>
              <a:gd name="connsiteY41" fmla="*/ 1034829 h 1842704"/>
              <a:gd name="connsiteX42" fmla="*/ 381521 w 820196"/>
              <a:gd name="connsiteY42" fmla="*/ 1034829 h 1842704"/>
              <a:gd name="connsiteX43" fmla="*/ 353472 w 820196"/>
              <a:gd name="connsiteY43" fmla="*/ 1051659 h 1842704"/>
              <a:gd name="connsiteX44" fmla="*/ 297374 w 820196"/>
              <a:gd name="connsiteY44" fmla="*/ 1057268 h 1842704"/>
              <a:gd name="connsiteX45" fmla="*/ 269325 w 820196"/>
              <a:gd name="connsiteY45" fmla="*/ 1046049 h 1842704"/>
              <a:gd name="connsiteX46" fmla="*/ 194701 w 820196"/>
              <a:gd name="connsiteY46" fmla="*/ 1022178 h 1842704"/>
              <a:gd name="connsiteX47" fmla="*/ 152458 w 820196"/>
              <a:gd name="connsiteY47" fmla="*/ 1006374 h 1842704"/>
              <a:gd name="connsiteX48" fmla="*/ 55629 w 820196"/>
              <a:gd name="connsiteY48" fmla="*/ 1039563 h 1842704"/>
              <a:gd name="connsiteX49" fmla="*/ 34768 w 820196"/>
              <a:gd name="connsiteY49" fmla="*/ 1067377 h 1842704"/>
              <a:gd name="connsiteX50" fmla="*/ 6954 w 820196"/>
              <a:gd name="connsiteY50" fmla="*/ 1116053 h 1842704"/>
              <a:gd name="connsiteX51" fmla="*/ 6954 w 820196"/>
              <a:gd name="connsiteY51" fmla="*/ 1185588 h 1842704"/>
              <a:gd name="connsiteX52" fmla="*/ 0 w 820196"/>
              <a:gd name="connsiteY52" fmla="*/ 1300323 h 1842704"/>
              <a:gd name="connsiteX53" fmla="*/ 27814 w 820196"/>
              <a:gd name="connsiteY53" fmla="*/ 1418534 h 1842704"/>
              <a:gd name="connsiteX54" fmla="*/ 10430 w 820196"/>
              <a:gd name="connsiteY54" fmla="*/ 1484595 h 1842704"/>
              <a:gd name="connsiteX55" fmla="*/ 0 w 820196"/>
              <a:gd name="connsiteY55" fmla="*/ 1533269 h 1842704"/>
              <a:gd name="connsiteX56" fmla="*/ 55628 w 820196"/>
              <a:gd name="connsiteY56" fmla="*/ 1661911 h 1842704"/>
              <a:gd name="connsiteX57" fmla="*/ 59105 w 820196"/>
              <a:gd name="connsiteY57" fmla="*/ 1842704 h 1842704"/>
              <a:gd name="connsiteX58" fmla="*/ 146027 w 820196"/>
              <a:gd name="connsiteY58" fmla="*/ 1828797 h 1842704"/>
              <a:gd name="connsiteX59" fmla="*/ 170363 w 820196"/>
              <a:gd name="connsiteY59" fmla="*/ 1773168 h 1842704"/>
              <a:gd name="connsiteX60" fmla="*/ 198178 w 820196"/>
              <a:gd name="connsiteY60" fmla="*/ 1613234 h 1842704"/>
              <a:gd name="connsiteX61" fmla="*/ 229470 w 820196"/>
              <a:gd name="connsiteY61" fmla="*/ 1498500 h 1842704"/>
              <a:gd name="connsiteX62" fmla="*/ 194702 w 820196"/>
              <a:gd name="connsiteY62" fmla="*/ 1449824 h 1842704"/>
              <a:gd name="connsiteX63" fmla="*/ 208000 w 820196"/>
              <a:gd name="connsiteY63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427647 w 820196"/>
              <a:gd name="connsiteY27" fmla="*/ 302482 h 1842704"/>
              <a:gd name="connsiteX28" fmla="*/ 396356 w 820196"/>
              <a:gd name="connsiteY28" fmla="*/ 434600 h 1842704"/>
              <a:gd name="connsiteX29" fmla="*/ 465893 w 820196"/>
              <a:gd name="connsiteY29" fmla="*/ 389402 h 1842704"/>
              <a:gd name="connsiteX30" fmla="*/ 514567 w 820196"/>
              <a:gd name="connsiteY30" fmla="*/ 385925 h 1842704"/>
              <a:gd name="connsiteX31" fmla="*/ 535428 w 820196"/>
              <a:gd name="connsiteY31" fmla="*/ 448508 h 1842704"/>
              <a:gd name="connsiteX32" fmla="*/ 542382 w 820196"/>
              <a:gd name="connsiteY32" fmla="*/ 584103 h 1842704"/>
              <a:gd name="connsiteX33" fmla="*/ 547917 w 820196"/>
              <a:gd name="connsiteY33" fmla="*/ 725180 h 1842704"/>
              <a:gd name="connsiteX34" fmla="*/ 538596 w 820196"/>
              <a:gd name="connsiteY34" fmla="*/ 787997 h 1842704"/>
              <a:gd name="connsiteX35" fmla="*/ 544206 w 820196"/>
              <a:gd name="connsiteY35" fmla="*/ 821656 h 1842704"/>
              <a:gd name="connsiteX36" fmla="*/ 527376 w 820196"/>
              <a:gd name="connsiteY36" fmla="*/ 855315 h 1842704"/>
              <a:gd name="connsiteX37" fmla="*/ 521766 w 820196"/>
              <a:gd name="connsiteY37" fmla="*/ 894584 h 1842704"/>
              <a:gd name="connsiteX38" fmla="*/ 499327 w 820196"/>
              <a:gd name="connsiteY38" fmla="*/ 928243 h 1842704"/>
              <a:gd name="connsiteX39" fmla="*/ 476888 w 820196"/>
              <a:gd name="connsiteY39" fmla="*/ 961902 h 1842704"/>
              <a:gd name="connsiteX40" fmla="*/ 460058 w 820196"/>
              <a:gd name="connsiteY40" fmla="*/ 973121 h 1842704"/>
              <a:gd name="connsiteX41" fmla="*/ 437619 w 820196"/>
              <a:gd name="connsiteY41" fmla="*/ 1023610 h 1842704"/>
              <a:gd name="connsiteX42" fmla="*/ 409570 w 820196"/>
              <a:gd name="connsiteY42" fmla="*/ 1034829 h 1842704"/>
              <a:gd name="connsiteX43" fmla="*/ 381521 w 820196"/>
              <a:gd name="connsiteY43" fmla="*/ 1034829 h 1842704"/>
              <a:gd name="connsiteX44" fmla="*/ 353472 w 820196"/>
              <a:gd name="connsiteY44" fmla="*/ 1051659 h 1842704"/>
              <a:gd name="connsiteX45" fmla="*/ 297374 w 820196"/>
              <a:gd name="connsiteY45" fmla="*/ 1057268 h 1842704"/>
              <a:gd name="connsiteX46" fmla="*/ 269325 w 820196"/>
              <a:gd name="connsiteY46" fmla="*/ 1046049 h 1842704"/>
              <a:gd name="connsiteX47" fmla="*/ 194701 w 820196"/>
              <a:gd name="connsiteY47" fmla="*/ 1022178 h 1842704"/>
              <a:gd name="connsiteX48" fmla="*/ 152458 w 820196"/>
              <a:gd name="connsiteY48" fmla="*/ 1006374 h 1842704"/>
              <a:gd name="connsiteX49" fmla="*/ 55629 w 820196"/>
              <a:gd name="connsiteY49" fmla="*/ 1039563 h 1842704"/>
              <a:gd name="connsiteX50" fmla="*/ 34768 w 820196"/>
              <a:gd name="connsiteY50" fmla="*/ 1067377 h 1842704"/>
              <a:gd name="connsiteX51" fmla="*/ 6954 w 820196"/>
              <a:gd name="connsiteY51" fmla="*/ 1116053 h 1842704"/>
              <a:gd name="connsiteX52" fmla="*/ 6954 w 820196"/>
              <a:gd name="connsiteY52" fmla="*/ 1185588 h 1842704"/>
              <a:gd name="connsiteX53" fmla="*/ 0 w 820196"/>
              <a:gd name="connsiteY53" fmla="*/ 1300323 h 1842704"/>
              <a:gd name="connsiteX54" fmla="*/ 27814 w 820196"/>
              <a:gd name="connsiteY54" fmla="*/ 1418534 h 1842704"/>
              <a:gd name="connsiteX55" fmla="*/ 10430 w 820196"/>
              <a:gd name="connsiteY55" fmla="*/ 1484595 h 1842704"/>
              <a:gd name="connsiteX56" fmla="*/ 0 w 820196"/>
              <a:gd name="connsiteY56" fmla="*/ 1533269 h 1842704"/>
              <a:gd name="connsiteX57" fmla="*/ 55628 w 820196"/>
              <a:gd name="connsiteY57" fmla="*/ 1661911 h 1842704"/>
              <a:gd name="connsiteX58" fmla="*/ 59105 w 820196"/>
              <a:gd name="connsiteY58" fmla="*/ 1842704 h 1842704"/>
              <a:gd name="connsiteX59" fmla="*/ 146027 w 820196"/>
              <a:gd name="connsiteY59" fmla="*/ 1828797 h 1842704"/>
              <a:gd name="connsiteX60" fmla="*/ 170363 w 820196"/>
              <a:gd name="connsiteY60" fmla="*/ 1773168 h 1842704"/>
              <a:gd name="connsiteX61" fmla="*/ 198178 w 820196"/>
              <a:gd name="connsiteY61" fmla="*/ 1613234 h 1842704"/>
              <a:gd name="connsiteX62" fmla="*/ 229470 w 820196"/>
              <a:gd name="connsiteY62" fmla="*/ 1498500 h 1842704"/>
              <a:gd name="connsiteX63" fmla="*/ 194702 w 820196"/>
              <a:gd name="connsiteY63" fmla="*/ 1449824 h 1842704"/>
              <a:gd name="connsiteX64" fmla="*/ 208000 w 820196"/>
              <a:gd name="connsiteY64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396356 w 820196"/>
              <a:gd name="connsiteY28" fmla="*/ 434600 h 1842704"/>
              <a:gd name="connsiteX29" fmla="*/ 465893 w 820196"/>
              <a:gd name="connsiteY29" fmla="*/ 389402 h 1842704"/>
              <a:gd name="connsiteX30" fmla="*/ 514567 w 820196"/>
              <a:gd name="connsiteY30" fmla="*/ 385925 h 1842704"/>
              <a:gd name="connsiteX31" fmla="*/ 535428 w 820196"/>
              <a:gd name="connsiteY31" fmla="*/ 448508 h 1842704"/>
              <a:gd name="connsiteX32" fmla="*/ 542382 w 820196"/>
              <a:gd name="connsiteY32" fmla="*/ 584103 h 1842704"/>
              <a:gd name="connsiteX33" fmla="*/ 547917 w 820196"/>
              <a:gd name="connsiteY33" fmla="*/ 725180 h 1842704"/>
              <a:gd name="connsiteX34" fmla="*/ 538596 w 820196"/>
              <a:gd name="connsiteY34" fmla="*/ 787997 h 1842704"/>
              <a:gd name="connsiteX35" fmla="*/ 544206 w 820196"/>
              <a:gd name="connsiteY35" fmla="*/ 821656 h 1842704"/>
              <a:gd name="connsiteX36" fmla="*/ 527376 w 820196"/>
              <a:gd name="connsiteY36" fmla="*/ 855315 h 1842704"/>
              <a:gd name="connsiteX37" fmla="*/ 521766 w 820196"/>
              <a:gd name="connsiteY37" fmla="*/ 894584 h 1842704"/>
              <a:gd name="connsiteX38" fmla="*/ 499327 w 820196"/>
              <a:gd name="connsiteY38" fmla="*/ 928243 h 1842704"/>
              <a:gd name="connsiteX39" fmla="*/ 476888 w 820196"/>
              <a:gd name="connsiteY39" fmla="*/ 961902 h 1842704"/>
              <a:gd name="connsiteX40" fmla="*/ 460058 w 820196"/>
              <a:gd name="connsiteY40" fmla="*/ 973121 h 1842704"/>
              <a:gd name="connsiteX41" fmla="*/ 437619 w 820196"/>
              <a:gd name="connsiteY41" fmla="*/ 1023610 h 1842704"/>
              <a:gd name="connsiteX42" fmla="*/ 409570 w 820196"/>
              <a:gd name="connsiteY42" fmla="*/ 1034829 h 1842704"/>
              <a:gd name="connsiteX43" fmla="*/ 381521 w 820196"/>
              <a:gd name="connsiteY43" fmla="*/ 1034829 h 1842704"/>
              <a:gd name="connsiteX44" fmla="*/ 353472 w 820196"/>
              <a:gd name="connsiteY44" fmla="*/ 1051659 h 1842704"/>
              <a:gd name="connsiteX45" fmla="*/ 297374 w 820196"/>
              <a:gd name="connsiteY45" fmla="*/ 1057268 h 1842704"/>
              <a:gd name="connsiteX46" fmla="*/ 269325 w 820196"/>
              <a:gd name="connsiteY46" fmla="*/ 1046049 h 1842704"/>
              <a:gd name="connsiteX47" fmla="*/ 194701 w 820196"/>
              <a:gd name="connsiteY47" fmla="*/ 1022178 h 1842704"/>
              <a:gd name="connsiteX48" fmla="*/ 152458 w 820196"/>
              <a:gd name="connsiteY48" fmla="*/ 1006374 h 1842704"/>
              <a:gd name="connsiteX49" fmla="*/ 55629 w 820196"/>
              <a:gd name="connsiteY49" fmla="*/ 1039563 h 1842704"/>
              <a:gd name="connsiteX50" fmla="*/ 34768 w 820196"/>
              <a:gd name="connsiteY50" fmla="*/ 1067377 h 1842704"/>
              <a:gd name="connsiteX51" fmla="*/ 6954 w 820196"/>
              <a:gd name="connsiteY51" fmla="*/ 1116053 h 1842704"/>
              <a:gd name="connsiteX52" fmla="*/ 6954 w 820196"/>
              <a:gd name="connsiteY52" fmla="*/ 1185588 h 1842704"/>
              <a:gd name="connsiteX53" fmla="*/ 0 w 820196"/>
              <a:gd name="connsiteY53" fmla="*/ 1300323 h 1842704"/>
              <a:gd name="connsiteX54" fmla="*/ 27814 w 820196"/>
              <a:gd name="connsiteY54" fmla="*/ 1418534 h 1842704"/>
              <a:gd name="connsiteX55" fmla="*/ 10430 w 820196"/>
              <a:gd name="connsiteY55" fmla="*/ 1484595 h 1842704"/>
              <a:gd name="connsiteX56" fmla="*/ 0 w 820196"/>
              <a:gd name="connsiteY56" fmla="*/ 1533269 h 1842704"/>
              <a:gd name="connsiteX57" fmla="*/ 55628 w 820196"/>
              <a:gd name="connsiteY57" fmla="*/ 1661911 h 1842704"/>
              <a:gd name="connsiteX58" fmla="*/ 59105 w 820196"/>
              <a:gd name="connsiteY58" fmla="*/ 1842704 h 1842704"/>
              <a:gd name="connsiteX59" fmla="*/ 146027 w 820196"/>
              <a:gd name="connsiteY59" fmla="*/ 1828797 h 1842704"/>
              <a:gd name="connsiteX60" fmla="*/ 170363 w 820196"/>
              <a:gd name="connsiteY60" fmla="*/ 1773168 h 1842704"/>
              <a:gd name="connsiteX61" fmla="*/ 198178 w 820196"/>
              <a:gd name="connsiteY61" fmla="*/ 1613234 h 1842704"/>
              <a:gd name="connsiteX62" fmla="*/ 229470 w 820196"/>
              <a:gd name="connsiteY62" fmla="*/ 1498500 h 1842704"/>
              <a:gd name="connsiteX63" fmla="*/ 194702 w 820196"/>
              <a:gd name="connsiteY63" fmla="*/ 1449824 h 1842704"/>
              <a:gd name="connsiteX64" fmla="*/ 208000 w 820196"/>
              <a:gd name="connsiteY64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382449 w 820196"/>
              <a:gd name="connsiteY28" fmla="*/ 333773 h 1842704"/>
              <a:gd name="connsiteX29" fmla="*/ 396356 w 820196"/>
              <a:gd name="connsiteY29" fmla="*/ 434600 h 1842704"/>
              <a:gd name="connsiteX30" fmla="*/ 465893 w 820196"/>
              <a:gd name="connsiteY30" fmla="*/ 389402 h 1842704"/>
              <a:gd name="connsiteX31" fmla="*/ 514567 w 820196"/>
              <a:gd name="connsiteY31" fmla="*/ 385925 h 1842704"/>
              <a:gd name="connsiteX32" fmla="*/ 535428 w 820196"/>
              <a:gd name="connsiteY32" fmla="*/ 448508 h 1842704"/>
              <a:gd name="connsiteX33" fmla="*/ 542382 w 820196"/>
              <a:gd name="connsiteY33" fmla="*/ 584103 h 1842704"/>
              <a:gd name="connsiteX34" fmla="*/ 547917 w 820196"/>
              <a:gd name="connsiteY34" fmla="*/ 725180 h 1842704"/>
              <a:gd name="connsiteX35" fmla="*/ 538596 w 820196"/>
              <a:gd name="connsiteY35" fmla="*/ 787997 h 1842704"/>
              <a:gd name="connsiteX36" fmla="*/ 544206 w 820196"/>
              <a:gd name="connsiteY36" fmla="*/ 821656 h 1842704"/>
              <a:gd name="connsiteX37" fmla="*/ 527376 w 820196"/>
              <a:gd name="connsiteY37" fmla="*/ 855315 h 1842704"/>
              <a:gd name="connsiteX38" fmla="*/ 521766 w 820196"/>
              <a:gd name="connsiteY38" fmla="*/ 894584 h 1842704"/>
              <a:gd name="connsiteX39" fmla="*/ 499327 w 820196"/>
              <a:gd name="connsiteY39" fmla="*/ 928243 h 1842704"/>
              <a:gd name="connsiteX40" fmla="*/ 476888 w 820196"/>
              <a:gd name="connsiteY40" fmla="*/ 961902 h 1842704"/>
              <a:gd name="connsiteX41" fmla="*/ 460058 w 820196"/>
              <a:gd name="connsiteY41" fmla="*/ 973121 h 1842704"/>
              <a:gd name="connsiteX42" fmla="*/ 437619 w 820196"/>
              <a:gd name="connsiteY42" fmla="*/ 1023610 h 1842704"/>
              <a:gd name="connsiteX43" fmla="*/ 409570 w 820196"/>
              <a:gd name="connsiteY43" fmla="*/ 1034829 h 1842704"/>
              <a:gd name="connsiteX44" fmla="*/ 381521 w 820196"/>
              <a:gd name="connsiteY44" fmla="*/ 1034829 h 1842704"/>
              <a:gd name="connsiteX45" fmla="*/ 353472 w 820196"/>
              <a:gd name="connsiteY45" fmla="*/ 1051659 h 1842704"/>
              <a:gd name="connsiteX46" fmla="*/ 297374 w 820196"/>
              <a:gd name="connsiteY46" fmla="*/ 1057268 h 1842704"/>
              <a:gd name="connsiteX47" fmla="*/ 269325 w 820196"/>
              <a:gd name="connsiteY47" fmla="*/ 1046049 h 1842704"/>
              <a:gd name="connsiteX48" fmla="*/ 194701 w 820196"/>
              <a:gd name="connsiteY48" fmla="*/ 1022178 h 1842704"/>
              <a:gd name="connsiteX49" fmla="*/ 152458 w 820196"/>
              <a:gd name="connsiteY49" fmla="*/ 1006374 h 1842704"/>
              <a:gd name="connsiteX50" fmla="*/ 55629 w 820196"/>
              <a:gd name="connsiteY50" fmla="*/ 1039563 h 1842704"/>
              <a:gd name="connsiteX51" fmla="*/ 34768 w 820196"/>
              <a:gd name="connsiteY51" fmla="*/ 1067377 h 1842704"/>
              <a:gd name="connsiteX52" fmla="*/ 6954 w 820196"/>
              <a:gd name="connsiteY52" fmla="*/ 1116053 h 1842704"/>
              <a:gd name="connsiteX53" fmla="*/ 6954 w 820196"/>
              <a:gd name="connsiteY53" fmla="*/ 1185588 h 1842704"/>
              <a:gd name="connsiteX54" fmla="*/ 0 w 820196"/>
              <a:gd name="connsiteY54" fmla="*/ 1300323 h 1842704"/>
              <a:gd name="connsiteX55" fmla="*/ 27814 w 820196"/>
              <a:gd name="connsiteY55" fmla="*/ 1418534 h 1842704"/>
              <a:gd name="connsiteX56" fmla="*/ 10430 w 820196"/>
              <a:gd name="connsiteY56" fmla="*/ 1484595 h 1842704"/>
              <a:gd name="connsiteX57" fmla="*/ 0 w 820196"/>
              <a:gd name="connsiteY57" fmla="*/ 1533269 h 1842704"/>
              <a:gd name="connsiteX58" fmla="*/ 55628 w 820196"/>
              <a:gd name="connsiteY58" fmla="*/ 1661911 h 1842704"/>
              <a:gd name="connsiteX59" fmla="*/ 59105 w 820196"/>
              <a:gd name="connsiteY59" fmla="*/ 1842704 h 1842704"/>
              <a:gd name="connsiteX60" fmla="*/ 146027 w 820196"/>
              <a:gd name="connsiteY60" fmla="*/ 1828797 h 1842704"/>
              <a:gd name="connsiteX61" fmla="*/ 170363 w 820196"/>
              <a:gd name="connsiteY61" fmla="*/ 1773168 h 1842704"/>
              <a:gd name="connsiteX62" fmla="*/ 198178 w 820196"/>
              <a:gd name="connsiteY62" fmla="*/ 1613234 h 1842704"/>
              <a:gd name="connsiteX63" fmla="*/ 229470 w 820196"/>
              <a:gd name="connsiteY63" fmla="*/ 1498500 h 1842704"/>
              <a:gd name="connsiteX64" fmla="*/ 194702 w 820196"/>
              <a:gd name="connsiteY64" fmla="*/ 1449824 h 1842704"/>
              <a:gd name="connsiteX65" fmla="*/ 208000 w 820196"/>
              <a:gd name="connsiteY65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396356 w 820196"/>
              <a:gd name="connsiteY29" fmla="*/ 434600 h 1842704"/>
              <a:gd name="connsiteX30" fmla="*/ 465893 w 820196"/>
              <a:gd name="connsiteY30" fmla="*/ 389402 h 1842704"/>
              <a:gd name="connsiteX31" fmla="*/ 514567 w 820196"/>
              <a:gd name="connsiteY31" fmla="*/ 385925 h 1842704"/>
              <a:gd name="connsiteX32" fmla="*/ 535428 w 820196"/>
              <a:gd name="connsiteY32" fmla="*/ 448508 h 1842704"/>
              <a:gd name="connsiteX33" fmla="*/ 542382 w 820196"/>
              <a:gd name="connsiteY33" fmla="*/ 584103 h 1842704"/>
              <a:gd name="connsiteX34" fmla="*/ 547917 w 820196"/>
              <a:gd name="connsiteY34" fmla="*/ 725180 h 1842704"/>
              <a:gd name="connsiteX35" fmla="*/ 538596 w 820196"/>
              <a:gd name="connsiteY35" fmla="*/ 787997 h 1842704"/>
              <a:gd name="connsiteX36" fmla="*/ 544206 w 820196"/>
              <a:gd name="connsiteY36" fmla="*/ 821656 h 1842704"/>
              <a:gd name="connsiteX37" fmla="*/ 527376 w 820196"/>
              <a:gd name="connsiteY37" fmla="*/ 855315 h 1842704"/>
              <a:gd name="connsiteX38" fmla="*/ 521766 w 820196"/>
              <a:gd name="connsiteY38" fmla="*/ 894584 h 1842704"/>
              <a:gd name="connsiteX39" fmla="*/ 499327 w 820196"/>
              <a:gd name="connsiteY39" fmla="*/ 928243 h 1842704"/>
              <a:gd name="connsiteX40" fmla="*/ 476888 w 820196"/>
              <a:gd name="connsiteY40" fmla="*/ 961902 h 1842704"/>
              <a:gd name="connsiteX41" fmla="*/ 460058 w 820196"/>
              <a:gd name="connsiteY41" fmla="*/ 973121 h 1842704"/>
              <a:gd name="connsiteX42" fmla="*/ 437619 w 820196"/>
              <a:gd name="connsiteY42" fmla="*/ 1023610 h 1842704"/>
              <a:gd name="connsiteX43" fmla="*/ 409570 w 820196"/>
              <a:gd name="connsiteY43" fmla="*/ 1034829 h 1842704"/>
              <a:gd name="connsiteX44" fmla="*/ 381521 w 820196"/>
              <a:gd name="connsiteY44" fmla="*/ 1034829 h 1842704"/>
              <a:gd name="connsiteX45" fmla="*/ 353472 w 820196"/>
              <a:gd name="connsiteY45" fmla="*/ 1051659 h 1842704"/>
              <a:gd name="connsiteX46" fmla="*/ 297374 w 820196"/>
              <a:gd name="connsiteY46" fmla="*/ 1057268 h 1842704"/>
              <a:gd name="connsiteX47" fmla="*/ 269325 w 820196"/>
              <a:gd name="connsiteY47" fmla="*/ 1046049 h 1842704"/>
              <a:gd name="connsiteX48" fmla="*/ 194701 w 820196"/>
              <a:gd name="connsiteY48" fmla="*/ 1022178 h 1842704"/>
              <a:gd name="connsiteX49" fmla="*/ 152458 w 820196"/>
              <a:gd name="connsiteY49" fmla="*/ 1006374 h 1842704"/>
              <a:gd name="connsiteX50" fmla="*/ 55629 w 820196"/>
              <a:gd name="connsiteY50" fmla="*/ 1039563 h 1842704"/>
              <a:gd name="connsiteX51" fmla="*/ 34768 w 820196"/>
              <a:gd name="connsiteY51" fmla="*/ 1067377 h 1842704"/>
              <a:gd name="connsiteX52" fmla="*/ 6954 w 820196"/>
              <a:gd name="connsiteY52" fmla="*/ 1116053 h 1842704"/>
              <a:gd name="connsiteX53" fmla="*/ 6954 w 820196"/>
              <a:gd name="connsiteY53" fmla="*/ 1185588 h 1842704"/>
              <a:gd name="connsiteX54" fmla="*/ 0 w 820196"/>
              <a:gd name="connsiteY54" fmla="*/ 1300323 h 1842704"/>
              <a:gd name="connsiteX55" fmla="*/ 27814 w 820196"/>
              <a:gd name="connsiteY55" fmla="*/ 1418534 h 1842704"/>
              <a:gd name="connsiteX56" fmla="*/ 10430 w 820196"/>
              <a:gd name="connsiteY56" fmla="*/ 1484595 h 1842704"/>
              <a:gd name="connsiteX57" fmla="*/ 0 w 820196"/>
              <a:gd name="connsiteY57" fmla="*/ 1533269 h 1842704"/>
              <a:gd name="connsiteX58" fmla="*/ 55628 w 820196"/>
              <a:gd name="connsiteY58" fmla="*/ 1661911 h 1842704"/>
              <a:gd name="connsiteX59" fmla="*/ 59105 w 820196"/>
              <a:gd name="connsiteY59" fmla="*/ 1842704 h 1842704"/>
              <a:gd name="connsiteX60" fmla="*/ 146027 w 820196"/>
              <a:gd name="connsiteY60" fmla="*/ 1828797 h 1842704"/>
              <a:gd name="connsiteX61" fmla="*/ 170363 w 820196"/>
              <a:gd name="connsiteY61" fmla="*/ 1773168 h 1842704"/>
              <a:gd name="connsiteX62" fmla="*/ 198178 w 820196"/>
              <a:gd name="connsiteY62" fmla="*/ 1613234 h 1842704"/>
              <a:gd name="connsiteX63" fmla="*/ 229470 w 820196"/>
              <a:gd name="connsiteY63" fmla="*/ 1498500 h 1842704"/>
              <a:gd name="connsiteX64" fmla="*/ 194702 w 820196"/>
              <a:gd name="connsiteY64" fmla="*/ 1449824 h 1842704"/>
              <a:gd name="connsiteX65" fmla="*/ 208000 w 820196"/>
              <a:gd name="connsiteY65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340727 w 820196"/>
              <a:gd name="connsiteY29" fmla="*/ 323343 h 1842704"/>
              <a:gd name="connsiteX30" fmla="*/ 396356 w 820196"/>
              <a:gd name="connsiteY30" fmla="*/ 434600 h 1842704"/>
              <a:gd name="connsiteX31" fmla="*/ 465893 w 820196"/>
              <a:gd name="connsiteY31" fmla="*/ 389402 h 1842704"/>
              <a:gd name="connsiteX32" fmla="*/ 514567 w 820196"/>
              <a:gd name="connsiteY32" fmla="*/ 385925 h 1842704"/>
              <a:gd name="connsiteX33" fmla="*/ 535428 w 820196"/>
              <a:gd name="connsiteY33" fmla="*/ 448508 h 1842704"/>
              <a:gd name="connsiteX34" fmla="*/ 542382 w 820196"/>
              <a:gd name="connsiteY34" fmla="*/ 584103 h 1842704"/>
              <a:gd name="connsiteX35" fmla="*/ 547917 w 820196"/>
              <a:gd name="connsiteY35" fmla="*/ 725180 h 1842704"/>
              <a:gd name="connsiteX36" fmla="*/ 538596 w 820196"/>
              <a:gd name="connsiteY36" fmla="*/ 787997 h 1842704"/>
              <a:gd name="connsiteX37" fmla="*/ 544206 w 820196"/>
              <a:gd name="connsiteY37" fmla="*/ 821656 h 1842704"/>
              <a:gd name="connsiteX38" fmla="*/ 527376 w 820196"/>
              <a:gd name="connsiteY38" fmla="*/ 855315 h 1842704"/>
              <a:gd name="connsiteX39" fmla="*/ 521766 w 820196"/>
              <a:gd name="connsiteY39" fmla="*/ 894584 h 1842704"/>
              <a:gd name="connsiteX40" fmla="*/ 499327 w 820196"/>
              <a:gd name="connsiteY40" fmla="*/ 928243 h 1842704"/>
              <a:gd name="connsiteX41" fmla="*/ 476888 w 820196"/>
              <a:gd name="connsiteY41" fmla="*/ 961902 h 1842704"/>
              <a:gd name="connsiteX42" fmla="*/ 460058 w 820196"/>
              <a:gd name="connsiteY42" fmla="*/ 973121 h 1842704"/>
              <a:gd name="connsiteX43" fmla="*/ 437619 w 820196"/>
              <a:gd name="connsiteY43" fmla="*/ 1023610 h 1842704"/>
              <a:gd name="connsiteX44" fmla="*/ 409570 w 820196"/>
              <a:gd name="connsiteY44" fmla="*/ 1034829 h 1842704"/>
              <a:gd name="connsiteX45" fmla="*/ 381521 w 820196"/>
              <a:gd name="connsiteY45" fmla="*/ 1034829 h 1842704"/>
              <a:gd name="connsiteX46" fmla="*/ 353472 w 820196"/>
              <a:gd name="connsiteY46" fmla="*/ 1051659 h 1842704"/>
              <a:gd name="connsiteX47" fmla="*/ 297374 w 820196"/>
              <a:gd name="connsiteY47" fmla="*/ 1057268 h 1842704"/>
              <a:gd name="connsiteX48" fmla="*/ 269325 w 820196"/>
              <a:gd name="connsiteY48" fmla="*/ 1046049 h 1842704"/>
              <a:gd name="connsiteX49" fmla="*/ 194701 w 820196"/>
              <a:gd name="connsiteY49" fmla="*/ 1022178 h 1842704"/>
              <a:gd name="connsiteX50" fmla="*/ 152458 w 820196"/>
              <a:gd name="connsiteY50" fmla="*/ 1006374 h 1842704"/>
              <a:gd name="connsiteX51" fmla="*/ 55629 w 820196"/>
              <a:gd name="connsiteY51" fmla="*/ 1039563 h 1842704"/>
              <a:gd name="connsiteX52" fmla="*/ 34768 w 820196"/>
              <a:gd name="connsiteY52" fmla="*/ 1067377 h 1842704"/>
              <a:gd name="connsiteX53" fmla="*/ 6954 w 820196"/>
              <a:gd name="connsiteY53" fmla="*/ 1116053 h 1842704"/>
              <a:gd name="connsiteX54" fmla="*/ 6954 w 820196"/>
              <a:gd name="connsiteY54" fmla="*/ 1185588 h 1842704"/>
              <a:gd name="connsiteX55" fmla="*/ 0 w 820196"/>
              <a:gd name="connsiteY55" fmla="*/ 1300323 h 1842704"/>
              <a:gd name="connsiteX56" fmla="*/ 27814 w 820196"/>
              <a:gd name="connsiteY56" fmla="*/ 1418534 h 1842704"/>
              <a:gd name="connsiteX57" fmla="*/ 10430 w 820196"/>
              <a:gd name="connsiteY57" fmla="*/ 1484595 h 1842704"/>
              <a:gd name="connsiteX58" fmla="*/ 0 w 820196"/>
              <a:gd name="connsiteY58" fmla="*/ 1533269 h 1842704"/>
              <a:gd name="connsiteX59" fmla="*/ 55628 w 820196"/>
              <a:gd name="connsiteY59" fmla="*/ 1661911 h 1842704"/>
              <a:gd name="connsiteX60" fmla="*/ 59105 w 820196"/>
              <a:gd name="connsiteY60" fmla="*/ 1842704 h 1842704"/>
              <a:gd name="connsiteX61" fmla="*/ 146027 w 820196"/>
              <a:gd name="connsiteY61" fmla="*/ 1828797 h 1842704"/>
              <a:gd name="connsiteX62" fmla="*/ 170363 w 820196"/>
              <a:gd name="connsiteY62" fmla="*/ 1773168 h 1842704"/>
              <a:gd name="connsiteX63" fmla="*/ 198178 w 820196"/>
              <a:gd name="connsiteY63" fmla="*/ 1613234 h 1842704"/>
              <a:gd name="connsiteX64" fmla="*/ 229470 w 820196"/>
              <a:gd name="connsiteY64" fmla="*/ 1498500 h 1842704"/>
              <a:gd name="connsiteX65" fmla="*/ 194702 w 820196"/>
              <a:gd name="connsiteY65" fmla="*/ 1449824 h 1842704"/>
              <a:gd name="connsiteX66" fmla="*/ 208000 w 820196"/>
              <a:gd name="connsiteY66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146026 w 820196"/>
              <a:gd name="connsiteY29" fmla="*/ 208609 h 1842704"/>
              <a:gd name="connsiteX30" fmla="*/ 396356 w 820196"/>
              <a:gd name="connsiteY30" fmla="*/ 434600 h 1842704"/>
              <a:gd name="connsiteX31" fmla="*/ 465893 w 820196"/>
              <a:gd name="connsiteY31" fmla="*/ 389402 h 1842704"/>
              <a:gd name="connsiteX32" fmla="*/ 514567 w 820196"/>
              <a:gd name="connsiteY32" fmla="*/ 385925 h 1842704"/>
              <a:gd name="connsiteX33" fmla="*/ 535428 w 820196"/>
              <a:gd name="connsiteY33" fmla="*/ 448508 h 1842704"/>
              <a:gd name="connsiteX34" fmla="*/ 542382 w 820196"/>
              <a:gd name="connsiteY34" fmla="*/ 584103 h 1842704"/>
              <a:gd name="connsiteX35" fmla="*/ 547917 w 820196"/>
              <a:gd name="connsiteY35" fmla="*/ 725180 h 1842704"/>
              <a:gd name="connsiteX36" fmla="*/ 538596 w 820196"/>
              <a:gd name="connsiteY36" fmla="*/ 787997 h 1842704"/>
              <a:gd name="connsiteX37" fmla="*/ 544206 w 820196"/>
              <a:gd name="connsiteY37" fmla="*/ 821656 h 1842704"/>
              <a:gd name="connsiteX38" fmla="*/ 527376 w 820196"/>
              <a:gd name="connsiteY38" fmla="*/ 855315 h 1842704"/>
              <a:gd name="connsiteX39" fmla="*/ 521766 w 820196"/>
              <a:gd name="connsiteY39" fmla="*/ 894584 h 1842704"/>
              <a:gd name="connsiteX40" fmla="*/ 499327 w 820196"/>
              <a:gd name="connsiteY40" fmla="*/ 928243 h 1842704"/>
              <a:gd name="connsiteX41" fmla="*/ 476888 w 820196"/>
              <a:gd name="connsiteY41" fmla="*/ 961902 h 1842704"/>
              <a:gd name="connsiteX42" fmla="*/ 460058 w 820196"/>
              <a:gd name="connsiteY42" fmla="*/ 973121 h 1842704"/>
              <a:gd name="connsiteX43" fmla="*/ 437619 w 820196"/>
              <a:gd name="connsiteY43" fmla="*/ 1023610 h 1842704"/>
              <a:gd name="connsiteX44" fmla="*/ 409570 w 820196"/>
              <a:gd name="connsiteY44" fmla="*/ 1034829 h 1842704"/>
              <a:gd name="connsiteX45" fmla="*/ 381521 w 820196"/>
              <a:gd name="connsiteY45" fmla="*/ 1034829 h 1842704"/>
              <a:gd name="connsiteX46" fmla="*/ 353472 w 820196"/>
              <a:gd name="connsiteY46" fmla="*/ 1051659 h 1842704"/>
              <a:gd name="connsiteX47" fmla="*/ 297374 w 820196"/>
              <a:gd name="connsiteY47" fmla="*/ 1057268 h 1842704"/>
              <a:gd name="connsiteX48" fmla="*/ 269325 w 820196"/>
              <a:gd name="connsiteY48" fmla="*/ 1046049 h 1842704"/>
              <a:gd name="connsiteX49" fmla="*/ 194701 w 820196"/>
              <a:gd name="connsiteY49" fmla="*/ 1022178 h 1842704"/>
              <a:gd name="connsiteX50" fmla="*/ 152458 w 820196"/>
              <a:gd name="connsiteY50" fmla="*/ 1006374 h 1842704"/>
              <a:gd name="connsiteX51" fmla="*/ 55629 w 820196"/>
              <a:gd name="connsiteY51" fmla="*/ 1039563 h 1842704"/>
              <a:gd name="connsiteX52" fmla="*/ 34768 w 820196"/>
              <a:gd name="connsiteY52" fmla="*/ 1067377 h 1842704"/>
              <a:gd name="connsiteX53" fmla="*/ 6954 w 820196"/>
              <a:gd name="connsiteY53" fmla="*/ 1116053 h 1842704"/>
              <a:gd name="connsiteX54" fmla="*/ 6954 w 820196"/>
              <a:gd name="connsiteY54" fmla="*/ 1185588 h 1842704"/>
              <a:gd name="connsiteX55" fmla="*/ 0 w 820196"/>
              <a:gd name="connsiteY55" fmla="*/ 1300323 h 1842704"/>
              <a:gd name="connsiteX56" fmla="*/ 27814 w 820196"/>
              <a:gd name="connsiteY56" fmla="*/ 1418534 h 1842704"/>
              <a:gd name="connsiteX57" fmla="*/ 10430 w 820196"/>
              <a:gd name="connsiteY57" fmla="*/ 1484595 h 1842704"/>
              <a:gd name="connsiteX58" fmla="*/ 0 w 820196"/>
              <a:gd name="connsiteY58" fmla="*/ 1533269 h 1842704"/>
              <a:gd name="connsiteX59" fmla="*/ 55628 w 820196"/>
              <a:gd name="connsiteY59" fmla="*/ 1661911 h 1842704"/>
              <a:gd name="connsiteX60" fmla="*/ 59105 w 820196"/>
              <a:gd name="connsiteY60" fmla="*/ 1842704 h 1842704"/>
              <a:gd name="connsiteX61" fmla="*/ 146027 w 820196"/>
              <a:gd name="connsiteY61" fmla="*/ 1828797 h 1842704"/>
              <a:gd name="connsiteX62" fmla="*/ 170363 w 820196"/>
              <a:gd name="connsiteY62" fmla="*/ 1773168 h 1842704"/>
              <a:gd name="connsiteX63" fmla="*/ 198178 w 820196"/>
              <a:gd name="connsiteY63" fmla="*/ 1613234 h 1842704"/>
              <a:gd name="connsiteX64" fmla="*/ 229470 w 820196"/>
              <a:gd name="connsiteY64" fmla="*/ 1498500 h 1842704"/>
              <a:gd name="connsiteX65" fmla="*/ 194702 w 820196"/>
              <a:gd name="connsiteY65" fmla="*/ 1449824 h 1842704"/>
              <a:gd name="connsiteX66" fmla="*/ 208000 w 820196"/>
              <a:gd name="connsiteY66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146026 w 820196"/>
              <a:gd name="connsiteY29" fmla="*/ 208609 h 1842704"/>
              <a:gd name="connsiteX30" fmla="*/ 278144 w 820196"/>
              <a:gd name="connsiteY30" fmla="*/ 330296 h 1842704"/>
              <a:gd name="connsiteX31" fmla="*/ 396356 w 820196"/>
              <a:gd name="connsiteY31" fmla="*/ 434600 h 1842704"/>
              <a:gd name="connsiteX32" fmla="*/ 465893 w 820196"/>
              <a:gd name="connsiteY32" fmla="*/ 389402 h 1842704"/>
              <a:gd name="connsiteX33" fmla="*/ 514567 w 820196"/>
              <a:gd name="connsiteY33" fmla="*/ 385925 h 1842704"/>
              <a:gd name="connsiteX34" fmla="*/ 535428 w 820196"/>
              <a:gd name="connsiteY34" fmla="*/ 448508 h 1842704"/>
              <a:gd name="connsiteX35" fmla="*/ 542382 w 820196"/>
              <a:gd name="connsiteY35" fmla="*/ 584103 h 1842704"/>
              <a:gd name="connsiteX36" fmla="*/ 547917 w 820196"/>
              <a:gd name="connsiteY36" fmla="*/ 725180 h 1842704"/>
              <a:gd name="connsiteX37" fmla="*/ 538596 w 820196"/>
              <a:gd name="connsiteY37" fmla="*/ 787997 h 1842704"/>
              <a:gd name="connsiteX38" fmla="*/ 544206 w 820196"/>
              <a:gd name="connsiteY38" fmla="*/ 821656 h 1842704"/>
              <a:gd name="connsiteX39" fmla="*/ 527376 w 820196"/>
              <a:gd name="connsiteY39" fmla="*/ 855315 h 1842704"/>
              <a:gd name="connsiteX40" fmla="*/ 521766 w 820196"/>
              <a:gd name="connsiteY40" fmla="*/ 894584 h 1842704"/>
              <a:gd name="connsiteX41" fmla="*/ 499327 w 820196"/>
              <a:gd name="connsiteY41" fmla="*/ 928243 h 1842704"/>
              <a:gd name="connsiteX42" fmla="*/ 476888 w 820196"/>
              <a:gd name="connsiteY42" fmla="*/ 961902 h 1842704"/>
              <a:gd name="connsiteX43" fmla="*/ 460058 w 820196"/>
              <a:gd name="connsiteY43" fmla="*/ 973121 h 1842704"/>
              <a:gd name="connsiteX44" fmla="*/ 437619 w 820196"/>
              <a:gd name="connsiteY44" fmla="*/ 1023610 h 1842704"/>
              <a:gd name="connsiteX45" fmla="*/ 409570 w 820196"/>
              <a:gd name="connsiteY45" fmla="*/ 1034829 h 1842704"/>
              <a:gd name="connsiteX46" fmla="*/ 381521 w 820196"/>
              <a:gd name="connsiteY46" fmla="*/ 1034829 h 1842704"/>
              <a:gd name="connsiteX47" fmla="*/ 353472 w 820196"/>
              <a:gd name="connsiteY47" fmla="*/ 1051659 h 1842704"/>
              <a:gd name="connsiteX48" fmla="*/ 297374 w 820196"/>
              <a:gd name="connsiteY48" fmla="*/ 1057268 h 1842704"/>
              <a:gd name="connsiteX49" fmla="*/ 269325 w 820196"/>
              <a:gd name="connsiteY49" fmla="*/ 1046049 h 1842704"/>
              <a:gd name="connsiteX50" fmla="*/ 194701 w 820196"/>
              <a:gd name="connsiteY50" fmla="*/ 1022178 h 1842704"/>
              <a:gd name="connsiteX51" fmla="*/ 152458 w 820196"/>
              <a:gd name="connsiteY51" fmla="*/ 1006374 h 1842704"/>
              <a:gd name="connsiteX52" fmla="*/ 55629 w 820196"/>
              <a:gd name="connsiteY52" fmla="*/ 1039563 h 1842704"/>
              <a:gd name="connsiteX53" fmla="*/ 34768 w 820196"/>
              <a:gd name="connsiteY53" fmla="*/ 1067377 h 1842704"/>
              <a:gd name="connsiteX54" fmla="*/ 6954 w 820196"/>
              <a:gd name="connsiteY54" fmla="*/ 1116053 h 1842704"/>
              <a:gd name="connsiteX55" fmla="*/ 6954 w 820196"/>
              <a:gd name="connsiteY55" fmla="*/ 1185588 h 1842704"/>
              <a:gd name="connsiteX56" fmla="*/ 0 w 820196"/>
              <a:gd name="connsiteY56" fmla="*/ 1300323 h 1842704"/>
              <a:gd name="connsiteX57" fmla="*/ 27814 w 820196"/>
              <a:gd name="connsiteY57" fmla="*/ 1418534 h 1842704"/>
              <a:gd name="connsiteX58" fmla="*/ 10430 w 820196"/>
              <a:gd name="connsiteY58" fmla="*/ 1484595 h 1842704"/>
              <a:gd name="connsiteX59" fmla="*/ 0 w 820196"/>
              <a:gd name="connsiteY59" fmla="*/ 1533269 h 1842704"/>
              <a:gd name="connsiteX60" fmla="*/ 55628 w 820196"/>
              <a:gd name="connsiteY60" fmla="*/ 1661911 h 1842704"/>
              <a:gd name="connsiteX61" fmla="*/ 59105 w 820196"/>
              <a:gd name="connsiteY61" fmla="*/ 1842704 h 1842704"/>
              <a:gd name="connsiteX62" fmla="*/ 146027 w 820196"/>
              <a:gd name="connsiteY62" fmla="*/ 1828797 h 1842704"/>
              <a:gd name="connsiteX63" fmla="*/ 170363 w 820196"/>
              <a:gd name="connsiteY63" fmla="*/ 1773168 h 1842704"/>
              <a:gd name="connsiteX64" fmla="*/ 198178 w 820196"/>
              <a:gd name="connsiteY64" fmla="*/ 1613234 h 1842704"/>
              <a:gd name="connsiteX65" fmla="*/ 229470 w 820196"/>
              <a:gd name="connsiteY65" fmla="*/ 1498500 h 1842704"/>
              <a:gd name="connsiteX66" fmla="*/ 194702 w 820196"/>
              <a:gd name="connsiteY66" fmla="*/ 1449824 h 1842704"/>
              <a:gd name="connsiteX67" fmla="*/ 208000 w 820196"/>
              <a:gd name="connsiteY67" fmla="*/ 1407061 h 1842704"/>
              <a:gd name="connsiteX0" fmla="*/ 211477 w 823673"/>
              <a:gd name="connsiteY0" fmla="*/ 1407061 h 1842704"/>
              <a:gd name="connsiteX1" fmla="*/ 229469 w 823673"/>
              <a:gd name="connsiteY1" fmla="*/ 1303801 h 1842704"/>
              <a:gd name="connsiteX2" fmla="*/ 232946 w 823673"/>
              <a:gd name="connsiteY2" fmla="*/ 1310754 h 1842704"/>
              <a:gd name="connsiteX3" fmla="*/ 339244 w 823673"/>
              <a:gd name="connsiteY3" fmla="*/ 1310265 h 1842704"/>
              <a:gd name="connsiteX4" fmla="*/ 413047 w 823673"/>
              <a:gd name="connsiteY4" fmla="*/ 1270441 h 1842704"/>
              <a:gd name="connsiteX5" fmla="*/ 469145 w 823673"/>
              <a:gd name="connsiteY5" fmla="*/ 1270441 h 1842704"/>
              <a:gd name="connsiteX6" fmla="*/ 508414 w 823673"/>
              <a:gd name="connsiteY6" fmla="*/ 1242392 h 1842704"/>
              <a:gd name="connsiteX7" fmla="*/ 575732 w 823673"/>
              <a:gd name="connsiteY7" fmla="*/ 1219953 h 1842704"/>
              <a:gd name="connsiteX8" fmla="*/ 615000 w 823673"/>
              <a:gd name="connsiteY8" fmla="*/ 1180684 h 1842704"/>
              <a:gd name="connsiteX9" fmla="*/ 643049 w 823673"/>
              <a:gd name="connsiteY9" fmla="*/ 1147025 h 1842704"/>
              <a:gd name="connsiteX10" fmla="*/ 699148 w 823673"/>
              <a:gd name="connsiteY10" fmla="*/ 1090927 h 1842704"/>
              <a:gd name="connsiteX11" fmla="*/ 704757 w 823673"/>
              <a:gd name="connsiteY11" fmla="*/ 1040439 h 1842704"/>
              <a:gd name="connsiteX12" fmla="*/ 727197 w 823673"/>
              <a:gd name="connsiteY12" fmla="*/ 995560 h 1842704"/>
              <a:gd name="connsiteX13" fmla="*/ 760856 w 823673"/>
              <a:gd name="connsiteY13" fmla="*/ 956292 h 1842704"/>
              <a:gd name="connsiteX14" fmla="*/ 777685 w 823673"/>
              <a:gd name="connsiteY14" fmla="*/ 894584 h 1842704"/>
              <a:gd name="connsiteX15" fmla="*/ 823673 w 823673"/>
              <a:gd name="connsiteY15" fmla="*/ 840618 h 1842704"/>
              <a:gd name="connsiteX16" fmla="*/ 810640 w 823673"/>
              <a:gd name="connsiteY16" fmla="*/ 784286 h 1842704"/>
              <a:gd name="connsiteX17" fmla="*/ 808038 w 823673"/>
              <a:gd name="connsiteY17" fmla="*/ 683458 h 1842704"/>
              <a:gd name="connsiteX18" fmla="*/ 792712 w 823673"/>
              <a:gd name="connsiteY18" fmla="*/ 653636 h 1842704"/>
              <a:gd name="connsiteX19" fmla="*/ 785758 w 823673"/>
              <a:gd name="connsiteY19" fmla="*/ 476320 h 1842704"/>
              <a:gd name="connsiteX20" fmla="*/ 757944 w 823673"/>
              <a:gd name="connsiteY20" fmla="*/ 344202 h 1842704"/>
              <a:gd name="connsiteX21" fmla="*/ 733606 w 823673"/>
              <a:gd name="connsiteY21" fmla="*/ 212083 h 1842704"/>
              <a:gd name="connsiteX22" fmla="*/ 740561 w 823673"/>
              <a:gd name="connsiteY22" fmla="*/ 135594 h 1842704"/>
              <a:gd name="connsiteX23" fmla="*/ 695362 w 823673"/>
              <a:gd name="connsiteY23" fmla="*/ 86919 h 1842704"/>
              <a:gd name="connsiteX24" fmla="*/ 598010 w 823673"/>
              <a:gd name="connsiteY24" fmla="*/ 0 h 1842704"/>
              <a:gd name="connsiteX25" fmla="*/ 538905 w 823673"/>
              <a:gd name="connsiteY25" fmla="*/ 38244 h 1842704"/>
              <a:gd name="connsiteX26" fmla="*/ 458938 w 823673"/>
              <a:gd name="connsiteY26" fmla="*/ 118211 h 1842704"/>
              <a:gd name="connsiteX27" fmla="*/ 368541 w 823673"/>
              <a:gd name="connsiteY27" fmla="*/ 166886 h 1842704"/>
              <a:gd name="connsiteX28" fmla="*/ 264238 w 823673"/>
              <a:gd name="connsiteY28" fmla="*/ 180794 h 1842704"/>
              <a:gd name="connsiteX29" fmla="*/ 149503 w 823673"/>
              <a:gd name="connsiteY29" fmla="*/ 208609 h 1842704"/>
              <a:gd name="connsiteX30" fmla="*/ 0 w 823673"/>
              <a:gd name="connsiteY30" fmla="*/ 198178 h 1842704"/>
              <a:gd name="connsiteX31" fmla="*/ 399833 w 823673"/>
              <a:gd name="connsiteY31" fmla="*/ 434600 h 1842704"/>
              <a:gd name="connsiteX32" fmla="*/ 469370 w 823673"/>
              <a:gd name="connsiteY32" fmla="*/ 389402 h 1842704"/>
              <a:gd name="connsiteX33" fmla="*/ 518044 w 823673"/>
              <a:gd name="connsiteY33" fmla="*/ 385925 h 1842704"/>
              <a:gd name="connsiteX34" fmla="*/ 538905 w 823673"/>
              <a:gd name="connsiteY34" fmla="*/ 448508 h 1842704"/>
              <a:gd name="connsiteX35" fmla="*/ 545859 w 823673"/>
              <a:gd name="connsiteY35" fmla="*/ 584103 h 1842704"/>
              <a:gd name="connsiteX36" fmla="*/ 551394 w 823673"/>
              <a:gd name="connsiteY36" fmla="*/ 725180 h 1842704"/>
              <a:gd name="connsiteX37" fmla="*/ 542073 w 823673"/>
              <a:gd name="connsiteY37" fmla="*/ 787997 h 1842704"/>
              <a:gd name="connsiteX38" fmla="*/ 547683 w 823673"/>
              <a:gd name="connsiteY38" fmla="*/ 821656 h 1842704"/>
              <a:gd name="connsiteX39" fmla="*/ 530853 w 823673"/>
              <a:gd name="connsiteY39" fmla="*/ 855315 h 1842704"/>
              <a:gd name="connsiteX40" fmla="*/ 525243 w 823673"/>
              <a:gd name="connsiteY40" fmla="*/ 894584 h 1842704"/>
              <a:gd name="connsiteX41" fmla="*/ 502804 w 823673"/>
              <a:gd name="connsiteY41" fmla="*/ 928243 h 1842704"/>
              <a:gd name="connsiteX42" fmla="*/ 480365 w 823673"/>
              <a:gd name="connsiteY42" fmla="*/ 961902 h 1842704"/>
              <a:gd name="connsiteX43" fmla="*/ 463535 w 823673"/>
              <a:gd name="connsiteY43" fmla="*/ 973121 h 1842704"/>
              <a:gd name="connsiteX44" fmla="*/ 441096 w 823673"/>
              <a:gd name="connsiteY44" fmla="*/ 1023610 h 1842704"/>
              <a:gd name="connsiteX45" fmla="*/ 413047 w 823673"/>
              <a:gd name="connsiteY45" fmla="*/ 1034829 h 1842704"/>
              <a:gd name="connsiteX46" fmla="*/ 384998 w 823673"/>
              <a:gd name="connsiteY46" fmla="*/ 1034829 h 1842704"/>
              <a:gd name="connsiteX47" fmla="*/ 356949 w 823673"/>
              <a:gd name="connsiteY47" fmla="*/ 1051659 h 1842704"/>
              <a:gd name="connsiteX48" fmla="*/ 300851 w 823673"/>
              <a:gd name="connsiteY48" fmla="*/ 1057268 h 1842704"/>
              <a:gd name="connsiteX49" fmla="*/ 272802 w 823673"/>
              <a:gd name="connsiteY49" fmla="*/ 1046049 h 1842704"/>
              <a:gd name="connsiteX50" fmla="*/ 198178 w 823673"/>
              <a:gd name="connsiteY50" fmla="*/ 1022178 h 1842704"/>
              <a:gd name="connsiteX51" fmla="*/ 155935 w 823673"/>
              <a:gd name="connsiteY51" fmla="*/ 1006374 h 1842704"/>
              <a:gd name="connsiteX52" fmla="*/ 59106 w 823673"/>
              <a:gd name="connsiteY52" fmla="*/ 1039563 h 1842704"/>
              <a:gd name="connsiteX53" fmla="*/ 38245 w 823673"/>
              <a:gd name="connsiteY53" fmla="*/ 1067377 h 1842704"/>
              <a:gd name="connsiteX54" fmla="*/ 10431 w 823673"/>
              <a:gd name="connsiteY54" fmla="*/ 1116053 h 1842704"/>
              <a:gd name="connsiteX55" fmla="*/ 10431 w 823673"/>
              <a:gd name="connsiteY55" fmla="*/ 1185588 h 1842704"/>
              <a:gd name="connsiteX56" fmla="*/ 3477 w 823673"/>
              <a:gd name="connsiteY56" fmla="*/ 1300323 h 1842704"/>
              <a:gd name="connsiteX57" fmla="*/ 31291 w 823673"/>
              <a:gd name="connsiteY57" fmla="*/ 1418534 h 1842704"/>
              <a:gd name="connsiteX58" fmla="*/ 13907 w 823673"/>
              <a:gd name="connsiteY58" fmla="*/ 1484595 h 1842704"/>
              <a:gd name="connsiteX59" fmla="*/ 3477 w 823673"/>
              <a:gd name="connsiteY59" fmla="*/ 1533269 h 1842704"/>
              <a:gd name="connsiteX60" fmla="*/ 59105 w 823673"/>
              <a:gd name="connsiteY60" fmla="*/ 1661911 h 1842704"/>
              <a:gd name="connsiteX61" fmla="*/ 62582 w 823673"/>
              <a:gd name="connsiteY61" fmla="*/ 1842704 h 1842704"/>
              <a:gd name="connsiteX62" fmla="*/ 149504 w 823673"/>
              <a:gd name="connsiteY62" fmla="*/ 1828797 h 1842704"/>
              <a:gd name="connsiteX63" fmla="*/ 173840 w 823673"/>
              <a:gd name="connsiteY63" fmla="*/ 1773168 h 1842704"/>
              <a:gd name="connsiteX64" fmla="*/ 201655 w 823673"/>
              <a:gd name="connsiteY64" fmla="*/ 1613234 h 1842704"/>
              <a:gd name="connsiteX65" fmla="*/ 232947 w 823673"/>
              <a:gd name="connsiteY65" fmla="*/ 1498500 h 1842704"/>
              <a:gd name="connsiteX66" fmla="*/ 198179 w 823673"/>
              <a:gd name="connsiteY66" fmla="*/ 1449824 h 1842704"/>
              <a:gd name="connsiteX67" fmla="*/ 211477 w 823673"/>
              <a:gd name="connsiteY67" fmla="*/ 1407061 h 1842704"/>
              <a:gd name="connsiteX0" fmla="*/ 211477 w 823673"/>
              <a:gd name="connsiteY0" fmla="*/ 1407061 h 1842704"/>
              <a:gd name="connsiteX1" fmla="*/ 229469 w 823673"/>
              <a:gd name="connsiteY1" fmla="*/ 1303801 h 1842704"/>
              <a:gd name="connsiteX2" fmla="*/ 232946 w 823673"/>
              <a:gd name="connsiteY2" fmla="*/ 1310754 h 1842704"/>
              <a:gd name="connsiteX3" fmla="*/ 339244 w 823673"/>
              <a:gd name="connsiteY3" fmla="*/ 1310265 h 1842704"/>
              <a:gd name="connsiteX4" fmla="*/ 413047 w 823673"/>
              <a:gd name="connsiteY4" fmla="*/ 1270441 h 1842704"/>
              <a:gd name="connsiteX5" fmla="*/ 469145 w 823673"/>
              <a:gd name="connsiteY5" fmla="*/ 1270441 h 1842704"/>
              <a:gd name="connsiteX6" fmla="*/ 508414 w 823673"/>
              <a:gd name="connsiteY6" fmla="*/ 1242392 h 1842704"/>
              <a:gd name="connsiteX7" fmla="*/ 575732 w 823673"/>
              <a:gd name="connsiteY7" fmla="*/ 1219953 h 1842704"/>
              <a:gd name="connsiteX8" fmla="*/ 615000 w 823673"/>
              <a:gd name="connsiteY8" fmla="*/ 1180684 h 1842704"/>
              <a:gd name="connsiteX9" fmla="*/ 643049 w 823673"/>
              <a:gd name="connsiteY9" fmla="*/ 1147025 h 1842704"/>
              <a:gd name="connsiteX10" fmla="*/ 699148 w 823673"/>
              <a:gd name="connsiteY10" fmla="*/ 1090927 h 1842704"/>
              <a:gd name="connsiteX11" fmla="*/ 704757 w 823673"/>
              <a:gd name="connsiteY11" fmla="*/ 1040439 h 1842704"/>
              <a:gd name="connsiteX12" fmla="*/ 727197 w 823673"/>
              <a:gd name="connsiteY12" fmla="*/ 995560 h 1842704"/>
              <a:gd name="connsiteX13" fmla="*/ 760856 w 823673"/>
              <a:gd name="connsiteY13" fmla="*/ 956292 h 1842704"/>
              <a:gd name="connsiteX14" fmla="*/ 777685 w 823673"/>
              <a:gd name="connsiteY14" fmla="*/ 894584 h 1842704"/>
              <a:gd name="connsiteX15" fmla="*/ 823673 w 823673"/>
              <a:gd name="connsiteY15" fmla="*/ 840618 h 1842704"/>
              <a:gd name="connsiteX16" fmla="*/ 810640 w 823673"/>
              <a:gd name="connsiteY16" fmla="*/ 784286 h 1842704"/>
              <a:gd name="connsiteX17" fmla="*/ 808038 w 823673"/>
              <a:gd name="connsiteY17" fmla="*/ 683458 h 1842704"/>
              <a:gd name="connsiteX18" fmla="*/ 792712 w 823673"/>
              <a:gd name="connsiteY18" fmla="*/ 653636 h 1842704"/>
              <a:gd name="connsiteX19" fmla="*/ 785758 w 823673"/>
              <a:gd name="connsiteY19" fmla="*/ 476320 h 1842704"/>
              <a:gd name="connsiteX20" fmla="*/ 757944 w 823673"/>
              <a:gd name="connsiteY20" fmla="*/ 344202 h 1842704"/>
              <a:gd name="connsiteX21" fmla="*/ 733606 w 823673"/>
              <a:gd name="connsiteY21" fmla="*/ 212083 h 1842704"/>
              <a:gd name="connsiteX22" fmla="*/ 740561 w 823673"/>
              <a:gd name="connsiteY22" fmla="*/ 135594 h 1842704"/>
              <a:gd name="connsiteX23" fmla="*/ 695362 w 823673"/>
              <a:gd name="connsiteY23" fmla="*/ 86919 h 1842704"/>
              <a:gd name="connsiteX24" fmla="*/ 598010 w 823673"/>
              <a:gd name="connsiteY24" fmla="*/ 0 h 1842704"/>
              <a:gd name="connsiteX25" fmla="*/ 538905 w 823673"/>
              <a:gd name="connsiteY25" fmla="*/ 38244 h 1842704"/>
              <a:gd name="connsiteX26" fmla="*/ 458938 w 823673"/>
              <a:gd name="connsiteY26" fmla="*/ 118211 h 1842704"/>
              <a:gd name="connsiteX27" fmla="*/ 368541 w 823673"/>
              <a:gd name="connsiteY27" fmla="*/ 166886 h 1842704"/>
              <a:gd name="connsiteX28" fmla="*/ 264238 w 823673"/>
              <a:gd name="connsiteY28" fmla="*/ 180794 h 1842704"/>
              <a:gd name="connsiteX29" fmla="*/ 149503 w 823673"/>
              <a:gd name="connsiteY29" fmla="*/ 208609 h 1842704"/>
              <a:gd name="connsiteX30" fmla="*/ 0 w 823673"/>
              <a:gd name="connsiteY30" fmla="*/ 198178 h 1842704"/>
              <a:gd name="connsiteX31" fmla="*/ 225993 w 823673"/>
              <a:gd name="connsiteY31" fmla="*/ 333773 h 1842704"/>
              <a:gd name="connsiteX32" fmla="*/ 399833 w 823673"/>
              <a:gd name="connsiteY32" fmla="*/ 434600 h 1842704"/>
              <a:gd name="connsiteX33" fmla="*/ 469370 w 823673"/>
              <a:gd name="connsiteY33" fmla="*/ 389402 h 1842704"/>
              <a:gd name="connsiteX34" fmla="*/ 518044 w 823673"/>
              <a:gd name="connsiteY34" fmla="*/ 385925 h 1842704"/>
              <a:gd name="connsiteX35" fmla="*/ 538905 w 823673"/>
              <a:gd name="connsiteY35" fmla="*/ 448508 h 1842704"/>
              <a:gd name="connsiteX36" fmla="*/ 545859 w 823673"/>
              <a:gd name="connsiteY36" fmla="*/ 584103 h 1842704"/>
              <a:gd name="connsiteX37" fmla="*/ 551394 w 823673"/>
              <a:gd name="connsiteY37" fmla="*/ 725180 h 1842704"/>
              <a:gd name="connsiteX38" fmla="*/ 542073 w 823673"/>
              <a:gd name="connsiteY38" fmla="*/ 787997 h 1842704"/>
              <a:gd name="connsiteX39" fmla="*/ 547683 w 823673"/>
              <a:gd name="connsiteY39" fmla="*/ 821656 h 1842704"/>
              <a:gd name="connsiteX40" fmla="*/ 530853 w 823673"/>
              <a:gd name="connsiteY40" fmla="*/ 855315 h 1842704"/>
              <a:gd name="connsiteX41" fmla="*/ 525243 w 823673"/>
              <a:gd name="connsiteY41" fmla="*/ 894584 h 1842704"/>
              <a:gd name="connsiteX42" fmla="*/ 502804 w 823673"/>
              <a:gd name="connsiteY42" fmla="*/ 928243 h 1842704"/>
              <a:gd name="connsiteX43" fmla="*/ 480365 w 823673"/>
              <a:gd name="connsiteY43" fmla="*/ 961902 h 1842704"/>
              <a:gd name="connsiteX44" fmla="*/ 463535 w 823673"/>
              <a:gd name="connsiteY44" fmla="*/ 973121 h 1842704"/>
              <a:gd name="connsiteX45" fmla="*/ 441096 w 823673"/>
              <a:gd name="connsiteY45" fmla="*/ 1023610 h 1842704"/>
              <a:gd name="connsiteX46" fmla="*/ 413047 w 823673"/>
              <a:gd name="connsiteY46" fmla="*/ 1034829 h 1842704"/>
              <a:gd name="connsiteX47" fmla="*/ 384998 w 823673"/>
              <a:gd name="connsiteY47" fmla="*/ 1034829 h 1842704"/>
              <a:gd name="connsiteX48" fmla="*/ 356949 w 823673"/>
              <a:gd name="connsiteY48" fmla="*/ 1051659 h 1842704"/>
              <a:gd name="connsiteX49" fmla="*/ 300851 w 823673"/>
              <a:gd name="connsiteY49" fmla="*/ 1057268 h 1842704"/>
              <a:gd name="connsiteX50" fmla="*/ 272802 w 823673"/>
              <a:gd name="connsiteY50" fmla="*/ 1046049 h 1842704"/>
              <a:gd name="connsiteX51" fmla="*/ 198178 w 823673"/>
              <a:gd name="connsiteY51" fmla="*/ 1022178 h 1842704"/>
              <a:gd name="connsiteX52" fmla="*/ 155935 w 823673"/>
              <a:gd name="connsiteY52" fmla="*/ 1006374 h 1842704"/>
              <a:gd name="connsiteX53" fmla="*/ 59106 w 823673"/>
              <a:gd name="connsiteY53" fmla="*/ 1039563 h 1842704"/>
              <a:gd name="connsiteX54" fmla="*/ 38245 w 823673"/>
              <a:gd name="connsiteY54" fmla="*/ 1067377 h 1842704"/>
              <a:gd name="connsiteX55" fmla="*/ 10431 w 823673"/>
              <a:gd name="connsiteY55" fmla="*/ 1116053 h 1842704"/>
              <a:gd name="connsiteX56" fmla="*/ 10431 w 823673"/>
              <a:gd name="connsiteY56" fmla="*/ 1185588 h 1842704"/>
              <a:gd name="connsiteX57" fmla="*/ 3477 w 823673"/>
              <a:gd name="connsiteY57" fmla="*/ 1300323 h 1842704"/>
              <a:gd name="connsiteX58" fmla="*/ 31291 w 823673"/>
              <a:gd name="connsiteY58" fmla="*/ 1418534 h 1842704"/>
              <a:gd name="connsiteX59" fmla="*/ 13907 w 823673"/>
              <a:gd name="connsiteY59" fmla="*/ 1484595 h 1842704"/>
              <a:gd name="connsiteX60" fmla="*/ 3477 w 823673"/>
              <a:gd name="connsiteY60" fmla="*/ 1533269 h 1842704"/>
              <a:gd name="connsiteX61" fmla="*/ 59105 w 823673"/>
              <a:gd name="connsiteY61" fmla="*/ 1661911 h 1842704"/>
              <a:gd name="connsiteX62" fmla="*/ 62582 w 823673"/>
              <a:gd name="connsiteY62" fmla="*/ 1842704 h 1842704"/>
              <a:gd name="connsiteX63" fmla="*/ 149504 w 823673"/>
              <a:gd name="connsiteY63" fmla="*/ 1828797 h 1842704"/>
              <a:gd name="connsiteX64" fmla="*/ 173840 w 823673"/>
              <a:gd name="connsiteY64" fmla="*/ 1773168 h 1842704"/>
              <a:gd name="connsiteX65" fmla="*/ 201655 w 823673"/>
              <a:gd name="connsiteY65" fmla="*/ 1613234 h 1842704"/>
              <a:gd name="connsiteX66" fmla="*/ 232947 w 823673"/>
              <a:gd name="connsiteY66" fmla="*/ 1498500 h 1842704"/>
              <a:gd name="connsiteX67" fmla="*/ 198179 w 823673"/>
              <a:gd name="connsiteY67" fmla="*/ 1449824 h 1842704"/>
              <a:gd name="connsiteX68" fmla="*/ 211477 w 823673"/>
              <a:gd name="connsiteY68" fmla="*/ 1407061 h 1842704"/>
              <a:gd name="connsiteX0" fmla="*/ 284489 w 896685"/>
              <a:gd name="connsiteY0" fmla="*/ 1407061 h 1842704"/>
              <a:gd name="connsiteX1" fmla="*/ 302481 w 896685"/>
              <a:gd name="connsiteY1" fmla="*/ 1303801 h 1842704"/>
              <a:gd name="connsiteX2" fmla="*/ 305958 w 896685"/>
              <a:gd name="connsiteY2" fmla="*/ 1310754 h 1842704"/>
              <a:gd name="connsiteX3" fmla="*/ 412256 w 896685"/>
              <a:gd name="connsiteY3" fmla="*/ 1310265 h 1842704"/>
              <a:gd name="connsiteX4" fmla="*/ 486059 w 896685"/>
              <a:gd name="connsiteY4" fmla="*/ 1270441 h 1842704"/>
              <a:gd name="connsiteX5" fmla="*/ 542157 w 896685"/>
              <a:gd name="connsiteY5" fmla="*/ 1270441 h 1842704"/>
              <a:gd name="connsiteX6" fmla="*/ 581426 w 896685"/>
              <a:gd name="connsiteY6" fmla="*/ 1242392 h 1842704"/>
              <a:gd name="connsiteX7" fmla="*/ 648744 w 896685"/>
              <a:gd name="connsiteY7" fmla="*/ 1219953 h 1842704"/>
              <a:gd name="connsiteX8" fmla="*/ 688012 w 896685"/>
              <a:gd name="connsiteY8" fmla="*/ 1180684 h 1842704"/>
              <a:gd name="connsiteX9" fmla="*/ 716061 w 896685"/>
              <a:gd name="connsiteY9" fmla="*/ 1147025 h 1842704"/>
              <a:gd name="connsiteX10" fmla="*/ 772160 w 896685"/>
              <a:gd name="connsiteY10" fmla="*/ 1090927 h 1842704"/>
              <a:gd name="connsiteX11" fmla="*/ 777769 w 896685"/>
              <a:gd name="connsiteY11" fmla="*/ 1040439 h 1842704"/>
              <a:gd name="connsiteX12" fmla="*/ 800209 w 896685"/>
              <a:gd name="connsiteY12" fmla="*/ 995560 h 1842704"/>
              <a:gd name="connsiteX13" fmla="*/ 833868 w 896685"/>
              <a:gd name="connsiteY13" fmla="*/ 956292 h 1842704"/>
              <a:gd name="connsiteX14" fmla="*/ 850697 w 896685"/>
              <a:gd name="connsiteY14" fmla="*/ 894584 h 1842704"/>
              <a:gd name="connsiteX15" fmla="*/ 896685 w 896685"/>
              <a:gd name="connsiteY15" fmla="*/ 840618 h 1842704"/>
              <a:gd name="connsiteX16" fmla="*/ 883652 w 896685"/>
              <a:gd name="connsiteY16" fmla="*/ 784286 h 1842704"/>
              <a:gd name="connsiteX17" fmla="*/ 881050 w 896685"/>
              <a:gd name="connsiteY17" fmla="*/ 683458 h 1842704"/>
              <a:gd name="connsiteX18" fmla="*/ 865724 w 896685"/>
              <a:gd name="connsiteY18" fmla="*/ 653636 h 1842704"/>
              <a:gd name="connsiteX19" fmla="*/ 858770 w 896685"/>
              <a:gd name="connsiteY19" fmla="*/ 476320 h 1842704"/>
              <a:gd name="connsiteX20" fmla="*/ 830956 w 896685"/>
              <a:gd name="connsiteY20" fmla="*/ 344202 h 1842704"/>
              <a:gd name="connsiteX21" fmla="*/ 806618 w 896685"/>
              <a:gd name="connsiteY21" fmla="*/ 212083 h 1842704"/>
              <a:gd name="connsiteX22" fmla="*/ 813573 w 896685"/>
              <a:gd name="connsiteY22" fmla="*/ 135594 h 1842704"/>
              <a:gd name="connsiteX23" fmla="*/ 768374 w 896685"/>
              <a:gd name="connsiteY23" fmla="*/ 86919 h 1842704"/>
              <a:gd name="connsiteX24" fmla="*/ 671022 w 896685"/>
              <a:gd name="connsiteY24" fmla="*/ 0 h 1842704"/>
              <a:gd name="connsiteX25" fmla="*/ 611917 w 896685"/>
              <a:gd name="connsiteY25" fmla="*/ 38244 h 1842704"/>
              <a:gd name="connsiteX26" fmla="*/ 531950 w 896685"/>
              <a:gd name="connsiteY26" fmla="*/ 118211 h 1842704"/>
              <a:gd name="connsiteX27" fmla="*/ 441553 w 896685"/>
              <a:gd name="connsiteY27" fmla="*/ 166886 h 1842704"/>
              <a:gd name="connsiteX28" fmla="*/ 337250 w 896685"/>
              <a:gd name="connsiteY28" fmla="*/ 180794 h 1842704"/>
              <a:gd name="connsiteX29" fmla="*/ 222515 w 896685"/>
              <a:gd name="connsiteY29" fmla="*/ 208609 h 1842704"/>
              <a:gd name="connsiteX30" fmla="*/ 73012 w 896685"/>
              <a:gd name="connsiteY30" fmla="*/ 198178 h 1842704"/>
              <a:gd name="connsiteX31" fmla="*/ 0 w 896685"/>
              <a:gd name="connsiteY31" fmla="*/ 201654 h 1842704"/>
              <a:gd name="connsiteX32" fmla="*/ 472845 w 896685"/>
              <a:gd name="connsiteY32" fmla="*/ 434600 h 1842704"/>
              <a:gd name="connsiteX33" fmla="*/ 542382 w 896685"/>
              <a:gd name="connsiteY33" fmla="*/ 389402 h 1842704"/>
              <a:gd name="connsiteX34" fmla="*/ 591056 w 896685"/>
              <a:gd name="connsiteY34" fmla="*/ 385925 h 1842704"/>
              <a:gd name="connsiteX35" fmla="*/ 611917 w 896685"/>
              <a:gd name="connsiteY35" fmla="*/ 448508 h 1842704"/>
              <a:gd name="connsiteX36" fmla="*/ 618871 w 896685"/>
              <a:gd name="connsiteY36" fmla="*/ 584103 h 1842704"/>
              <a:gd name="connsiteX37" fmla="*/ 624406 w 896685"/>
              <a:gd name="connsiteY37" fmla="*/ 725180 h 1842704"/>
              <a:gd name="connsiteX38" fmla="*/ 615085 w 896685"/>
              <a:gd name="connsiteY38" fmla="*/ 787997 h 1842704"/>
              <a:gd name="connsiteX39" fmla="*/ 620695 w 896685"/>
              <a:gd name="connsiteY39" fmla="*/ 821656 h 1842704"/>
              <a:gd name="connsiteX40" fmla="*/ 603865 w 896685"/>
              <a:gd name="connsiteY40" fmla="*/ 855315 h 1842704"/>
              <a:gd name="connsiteX41" fmla="*/ 598255 w 896685"/>
              <a:gd name="connsiteY41" fmla="*/ 894584 h 1842704"/>
              <a:gd name="connsiteX42" fmla="*/ 575816 w 896685"/>
              <a:gd name="connsiteY42" fmla="*/ 928243 h 1842704"/>
              <a:gd name="connsiteX43" fmla="*/ 553377 w 896685"/>
              <a:gd name="connsiteY43" fmla="*/ 961902 h 1842704"/>
              <a:gd name="connsiteX44" fmla="*/ 536547 w 896685"/>
              <a:gd name="connsiteY44" fmla="*/ 973121 h 1842704"/>
              <a:gd name="connsiteX45" fmla="*/ 514108 w 896685"/>
              <a:gd name="connsiteY45" fmla="*/ 1023610 h 1842704"/>
              <a:gd name="connsiteX46" fmla="*/ 486059 w 896685"/>
              <a:gd name="connsiteY46" fmla="*/ 1034829 h 1842704"/>
              <a:gd name="connsiteX47" fmla="*/ 458010 w 896685"/>
              <a:gd name="connsiteY47" fmla="*/ 1034829 h 1842704"/>
              <a:gd name="connsiteX48" fmla="*/ 429961 w 896685"/>
              <a:gd name="connsiteY48" fmla="*/ 1051659 h 1842704"/>
              <a:gd name="connsiteX49" fmla="*/ 373863 w 896685"/>
              <a:gd name="connsiteY49" fmla="*/ 1057268 h 1842704"/>
              <a:gd name="connsiteX50" fmla="*/ 345814 w 896685"/>
              <a:gd name="connsiteY50" fmla="*/ 1046049 h 1842704"/>
              <a:gd name="connsiteX51" fmla="*/ 271190 w 896685"/>
              <a:gd name="connsiteY51" fmla="*/ 1022178 h 1842704"/>
              <a:gd name="connsiteX52" fmla="*/ 228947 w 896685"/>
              <a:gd name="connsiteY52" fmla="*/ 1006374 h 1842704"/>
              <a:gd name="connsiteX53" fmla="*/ 132118 w 896685"/>
              <a:gd name="connsiteY53" fmla="*/ 1039563 h 1842704"/>
              <a:gd name="connsiteX54" fmla="*/ 111257 w 896685"/>
              <a:gd name="connsiteY54" fmla="*/ 1067377 h 1842704"/>
              <a:gd name="connsiteX55" fmla="*/ 83443 w 896685"/>
              <a:gd name="connsiteY55" fmla="*/ 1116053 h 1842704"/>
              <a:gd name="connsiteX56" fmla="*/ 83443 w 896685"/>
              <a:gd name="connsiteY56" fmla="*/ 1185588 h 1842704"/>
              <a:gd name="connsiteX57" fmla="*/ 76489 w 896685"/>
              <a:gd name="connsiteY57" fmla="*/ 1300323 h 1842704"/>
              <a:gd name="connsiteX58" fmla="*/ 104303 w 896685"/>
              <a:gd name="connsiteY58" fmla="*/ 1418534 h 1842704"/>
              <a:gd name="connsiteX59" fmla="*/ 86919 w 896685"/>
              <a:gd name="connsiteY59" fmla="*/ 1484595 h 1842704"/>
              <a:gd name="connsiteX60" fmla="*/ 76489 w 896685"/>
              <a:gd name="connsiteY60" fmla="*/ 1533269 h 1842704"/>
              <a:gd name="connsiteX61" fmla="*/ 132117 w 896685"/>
              <a:gd name="connsiteY61" fmla="*/ 1661911 h 1842704"/>
              <a:gd name="connsiteX62" fmla="*/ 135594 w 896685"/>
              <a:gd name="connsiteY62" fmla="*/ 1842704 h 1842704"/>
              <a:gd name="connsiteX63" fmla="*/ 222516 w 896685"/>
              <a:gd name="connsiteY63" fmla="*/ 1828797 h 1842704"/>
              <a:gd name="connsiteX64" fmla="*/ 246852 w 896685"/>
              <a:gd name="connsiteY64" fmla="*/ 1773168 h 1842704"/>
              <a:gd name="connsiteX65" fmla="*/ 274667 w 896685"/>
              <a:gd name="connsiteY65" fmla="*/ 1613234 h 1842704"/>
              <a:gd name="connsiteX66" fmla="*/ 305959 w 896685"/>
              <a:gd name="connsiteY66" fmla="*/ 1498500 h 1842704"/>
              <a:gd name="connsiteX67" fmla="*/ 271191 w 896685"/>
              <a:gd name="connsiteY67" fmla="*/ 1449824 h 1842704"/>
              <a:gd name="connsiteX68" fmla="*/ 284489 w 896685"/>
              <a:gd name="connsiteY68" fmla="*/ 1407061 h 1842704"/>
              <a:gd name="connsiteX0" fmla="*/ 284489 w 896685"/>
              <a:gd name="connsiteY0" fmla="*/ 1407061 h 1842704"/>
              <a:gd name="connsiteX1" fmla="*/ 302481 w 896685"/>
              <a:gd name="connsiteY1" fmla="*/ 1303801 h 1842704"/>
              <a:gd name="connsiteX2" fmla="*/ 305958 w 896685"/>
              <a:gd name="connsiteY2" fmla="*/ 1310754 h 1842704"/>
              <a:gd name="connsiteX3" fmla="*/ 412256 w 896685"/>
              <a:gd name="connsiteY3" fmla="*/ 1310265 h 1842704"/>
              <a:gd name="connsiteX4" fmla="*/ 486059 w 896685"/>
              <a:gd name="connsiteY4" fmla="*/ 1270441 h 1842704"/>
              <a:gd name="connsiteX5" fmla="*/ 542157 w 896685"/>
              <a:gd name="connsiteY5" fmla="*/ 1270441 h 1842704"/>
              <a:gd name="connsiteX6" fmla="*/ 581426 w 896685"/>
              <a:gd name="connsiteY6" fmla="*/ 1242392 h 1842704"/>
              <a:gd name="connsiteX7" fmla="*/ 648744 w 896685"/>
              <a:gd name="connsiteY7" fmla="*/ 1219953 h 1842704"/>
              <a:gd name="connsiteX8" fmla="*/ 688012 w 896685"/>
              <a:gd name="connsiteY8" fmla="*/ 1180684 h 1842704"/>
              <a:gd name="connsiteX9" fmla="*/ 716061 w 896685"/>
              <a:gd name="connsiteY9" fmla="*/ 1147025 h 1842704"/>
              <a:gd name="connsiteX10" fmla="*/ 772160 w 896685"/>
              <a:gd name="connsiteY10" fmla="*/ 1090927 h 1842704"/>
              <a:gd name="connsiteX11" fmla="*/ 777769 w 896685"/>
              <a:gd name="connsiteY11" fmla="*/ 1040439 h 1842704"/>
              <a:gd name="connsiteX12" fmla="*/ 800209 w 896685"/>
              <a:gd name="connsiteY12" fmla="*/ 995560 h 1842704"/>
              <a:gd name="connsiteX13" fmla="*/ 833868 w 896685"/>
              <a:gd name="connsiteY13" fmla="*/ 956292 h 1842704"/>
              <a:gd name="connsiteX14" fmla="*/ 850697 w 896685"/>
              <a:gd name="connsiteY14" fmla="*/ 894584 h 1842704"/>
              <a:gd name="connsiteX15" fmla="*/ 896685 w 896685"/>
              <a:gd name="connsiteY15" fmla="*/ 840618 h 1842704"/>
              <a:gd name="connsiteX16" fmla="*/ 883652 w 896685"/>
              <a:gd name="connsiteY16" fmla="*/ 784286 h 1842704"/>
              <a:gd name="connsiteX17" fmla="*/ 881050 w 896685"/>
              <a:gd name="connsiteY17" fmla="*/ 683458 h 1842704"/>
              <a:gd name="connsiteX18" fmla="*/ 865724 w 896685"/>
              <a:gd name="connsiteY18" fmla="*/ 653636 h 1842704"/>
              <a:gd name="connsiteX19" fmla="*/ 858770 w 896685"/>
              <a:gd name="connsiteY19" fmla="*/ 476320 h 1842704"/>
              <a:gd name="connsiteX20" fmla="*/ 830956 w 896685"/>
              <a:gd name="connsiteY20" fmla="*/ 344202 h 1842704"/>
              <a:gd name="connsiteX21" fmla="*/ 806618 w 896685"/>
              <a:gd name="connsiteY21" fmla="*/ 212083 h 1842704"/>
              <a:gd name="connsiteX22" fmla="*/ 813573 w 896685"/>
              <a:gd name="connsiteY22" fmla="*/ 135594 h 1842704"/>
              <a:gd name="connsiteX23" fmla="*/ 768374 w 896685"/>
              <a:gd name="connsiteY23" fmla="*/ 86919 h 1842704"/>
              <a:gd name="connsiteX24" fmla="*/ 671022 w 896685"/>
              <a:gd name="connsiteY24" fmla="*/ 0 h 1842704"/>
              <a:gd name="connsiteX25" fmla="*/ 611917 w 896685"/>
              <a:gd name="connsiteY25" fmla="*/ 38244 h 1842704"/>
              <a:gd name="connsiteX26" fmla="*/ 531950 w 896685"/>
              <a:gd name="connsiteY26" fmla="*/ 118211 h 1842704"/>
              <a:gd name="connsiteX27" fmla="*/ 441553 w 896685"/>
              <a:gd name="connsiteY27" fmla="*/ 166886 h 1842704"/>
              <a:gd name="connsiteX28" fmla="*/ 337250 w 896685"/>
              <a:gd name="connsiteY28" fmla="*/ 180794 h 1842704"/>
              <a:gd name="connsiteX29" fmla="*/ 222515 w 896685"/>
              <a:gd name="connsiteY29" fmla="*/ 208609 h 1842704"/>
              <a:gd name="connsiteX30" fmla="*/ 73012 w 896685"/>
              <a:gd name="connsiteY30" fmla="*/ 198178 h 1842704"/>
              <a:gd name="connsiteX31" fmla="*/ 0 w 896685"/>
              <a:gd name="connsiteY31" fmla="*/ 201654 h 1842704"/>
              <a:gd name="connsiteX32" fmla="*/ 187748 w 896685"/>
              <a:gd name="connsiteY32" fmla="*/ 302482 h 1842704"/>
              <a:gd name="connsiteX33" fmla="*/ 472845 w 896685"/>
              <a:gd name="connsiteY33" fmla="*/ 434600 h 1842704"/>
              <a:gd name="connsiteX34" fmla="*/ 542382 w 896685"/>
              <a:gd name="connsiteY34" fmla="*/ 389402 h 1842704"/>
              <a:gd name="connsiteX35" fmla="*/ 591056 w 896685"/>
              <a:gd name="connsiteY35" fmla="*/ 385925 h 1842704"/>
              <a:gd name="connsiteX36" fmla="*/ 611917 w 896685"/>
              <a:gd name="connsiteY36" fmla="*/ 448508 h 1842704"/>
              <a:gd name="connsiteX37" fmla="*/ 618871 w 896685"/>
              <a:gd name="connsiteY37" fmla="*/ 584103 h 1842704"/>
              <a:gd name="connsiteX38" fmla="*/ 624406 w 896685"/>
              <a:gd name="connsiteY38" fmla="*/ 725180 h 1842704"/>
              <a:gd name="connsiteX39" fmla="*/ 615085 w 896685"/>
              <a:gd name="connsiteY39" fmla="*/ 787997 h 1842704"/>
              <a:gd name="connsiteX40" fmla="*/ 620695 w 896685"/>
              <a:gd name="connsiteY40" fmla="*/ 821656 h 1842704"/>
              <a:gd name="connsiteX41" fmla="*/ 603865 w 896685"/>
              <a:gd name="connsiteY41" fmla="*/ 855315 h 1842704"/>
              <a:gd name="connsiteX42" fmla="*/ 598255 w 896685"/>
              <a:gd name="connsiteY42" fmla="*/ 894584 h 1842704"/>
              <a:gd name="connsiteX43" fmla="*/ 575816 w 896685"/>
              <a:gd name="connsiteY43" fmla="*/ 928243 h 1842704"/>
              <a:gd name="connsiteX44" fmla="*/ 553377 w 896685"/>
              <a:gd name="connsiteY44" fmla="*/ 961902 h 1842704"/>
              <a:gd name="connsiteX45" fmla="*/ 536547 w 896685"/>
              <a:gd name="connsiteY45" fmla="*/ 973121 h 1842704"/>
              <a:gd name="connsiteX46" fmla="*/ 514108 w 896685"/>
              <a:gd name="connsiteY46" fmla="*/ 1023610 h 1842704"/>
              <a:gd name="connsiteX47" fmla="*/ 486059 w 896685"/>
              <a:gd name="connsiteY47" fmla="*/ 1034829 h 1842704"/>
              <a:gd name="connsiteX48" fmla="*/ 458010 w 896685"/>
              <a:gd name="connsiteY48" fmla="*/ 1034829 h 1842704"/>
              <a:gd name="connsiteX49" fmla="*/ 429961 w 896685"/>
              <a:gd name="connsiteY49" fmla="*/ 1051659 h 1842704"/>
              <a:gd name="connsiteX50" fmla="*/ 373863 w 896685"/>
              <a:gd name="connsiteY50" fmla="*/ 1057268 h 1842704"/>
              <a:gd name="connsiteX51" fmla="*/ 345814 w 896685"/>
              <a:gd name="connsiteY51" fmla="*/ 1046049 h 1842704"/>
              <a:gd name="connsiteX52" fmla="*/ 271190 w 896685"/>
              <a:gd name="connsiteY52" fmla="*/ 1022178 h 1842704"/>
              <a:gd name="connsiteX53" fmla="*/ 228947 w 896685"/>
              <a:gd name="connsiteY53" fmla="*/ 1006374 h 1842704"/>
              <a:gd name="connsiteX54" fmla="*/ 132118 w 896685"/>
              <a:gd name="connsiteY54" fmla="*/ 1039563 h 1842704"/>
              <a:gd name="connsiteX55" fmla="*/ 111257 w 896685"/>
              <a:gd name="connsiteY55" fmla="*/ 1067377 h 1842704"/>
              <a:gd name="connsiteX56" fmla="*/ 83443 w 896685"/>
              <a:gd name="connsiteY56" fmla="*/ 1116053 h 1842704"/>
              <a:gd name="connsiteX57" fmla="*/ 83443 w 896685"/>
              <a:gd name="connsiteY57" fmla="*/ 1185588 h 1842704"/>
              <a:gd name="connsiteX58" fmla="*/ 76489 w 896685"/>
              <a:gd name="connsiteY58" fmla="*/ 1300323 h 1842704"/>
              <a:gd name="connsiteX59" fmla="*/ 104303 w 896685"/>
              <a:gd name="connsiteY59" fmla="*/ 1418534 h 1842704"/>
              <a:gd name="connsiteX60" fmla="*/ 86919 w 896685"/>
              <a:gd name="connsiteY60" fmla="*/ 1484595 h 1842704"/>
              <a:gd name="connsiteX61" fmla="*/ 76489 w 896685"/>
              <a:gd name="connsiteY61" fmla="*/ 1533269 h 1842704"/>
              <a:gd name="connsiteX62" fmla="*/ 132117 w 896685"/>
              <a:gd name="connsiteY62" fmla="*/ 1661911 h 1842704"/>
              <a:gd name="connsiteX63" fmla="*/ 135594 w 896685"/>
              <a:gd name="connsiteY63" fmla="*/ 1842704 h 1842704"/>
              <a:gd name="connsiteX64" fmla="*/ 222516 w 896685"/>
              <a:gd name="connsiteY64" fmla="*/ 1828797 h 1842704"/>
              <a:gd name="connsiteX65" fmla="*/ 246852 w 896685"/>
              <a:gd name="connsiteY65" fmla="*/ 1773168 h 1842704"/>
              <a:gd name="connsiteX66" fmla="*/ 274667 w 896685"/>
              <a:gd name="connsiteY66" fmla="*/ 1613234 h 1842704"/>
              <a:gd name="connsiteX67" fmla="*/ 305959 w 896685"/>
              <a:gd name="connsiteY67" fmla="*/ 1498500 h 1842704"/>
              <a:gd name="connsiteX68" fmla="*/ 271191 w 896685"/>
              <a:gd name="connsiteY68" fmla="*/ 1449824 h 1842704"/>
              <a:gd name="connsiteX69" fmla="*/ 284489 w 896685"/>
              <a:gd name="connsiteY69" fmla="*/ 1407061 h 1842704"/>
              <a:gd name="connsiteX0" fmla="*/ 395746 w 1007942"/>
              <a:gd name="connsiteY0" fmla="*/ 1407061 h 1842704"/>
              <a:gd name="connsiteX1" fmla="*/ 413738 w 1007942"/>
              <a:gd name="connsiteY1" fmla="*/ 1303801 h 1842704"/>
              <a:gd name="connsiteX2" fmla="*/ 417215 w 1007942"/>
              <a:gd name="connsiteY2" fmla="*/ 1310754 h 1842704"/>
              <a:gd name="connsiteX3" fmla="*/ 523513 w 1007942"/>
              <a:gd name="connsiteY3" fmla="*/ 1310265 h 1842704"/>
              <a:gd name="connsiteX4" fmla="*/ 597316 w 1007942"/>
              <a:gd name="connsiteY4" fmla="*/ 1270441 h 1842704"/>
              <a:gd name="connsiteX5" fmla="*/ 653414 w 1007942"/>
              <a:gd name="connsiteY5" fmla="*/ 1270441 h 1842704"/>
              <a:gd name="connsiteX6" fmla="*/ 692683 w 1007942"/>
              <a:gd name="connsiteY6" fmla="*/ 1242392 h 1842704"/>
              <a:gd name="connsiteX7" fmla="*/ 760001 w 1007942"/>
              <a:gd name="connsiteY7" fmla="*/ 1219953 h 1842704"/>
              <a:gd name="connsiteX8" fmla="*/ 799269 w 1007942"/>
              <a:gd name="connsiteY8" fmla="*/ 1180684 h 1842704"/>
              <a:gd name="connsiteX9" fmla="*/ 827318 w 1007942"/>
              <a:gd name="connsiteY9" fmla="*/ 1147025 h 1842704"/>
              <a:gd name="connsiteX10" fmla="*/ 883417 w 1007942"/>
              <a:gd name="connsiteY10" fmla="*/ 1090927 h 1842704"/>
              <a:gd name="connsiteX11" fmla="*/ 889026 w 1007942"/>
              <a:gd name="connsiteY11" fmla="*/ 1040439 h 1842704"/>
              <a:gd name="connsiteX12" fmla="*/ 911466 w 1007942"/>
              <a:gd name="connsiteY12" fmla="*/ 995560 h 1842704"/>
              <a:gd name="connsiteX13" fmla="*/ 945125 w 1007942"/>
              <a:gd name="connsiteY13" fmla="*/ 956292 h 1842704"/>
              <a:gd name="connsiteX14" fmla="*/ 961954 w 1007942"/>
              <a:gd name="connsiteY14" fmla="*/ 894584 h 1842704"/>
              <a:gd name="connsiteX15" fmla="*/ 1007942 w 1007942"/>
              <a:gd name="connsiteY15" fmla="*/ 840618 h 1842704"/>
              <a:gd name="connsiteX16" fmla="*/ 994909 w 1007942"/>
              <a:gd name="connsiteY16" fmla="*/ 784286 h 1842704"/>
              <a:gd name="connsiteX17" fmla="*/ 992307 w 1007942"/>
              <a:gd name="connsiteY17" fmla="*/ 683458 h 1842704"/>
              <a:gd name="connsiteX18" fmla="*/ 976981 w 1007942"/>
              <a:gd name="connsiteY18" fmla="*/ 653636 h 1842704"/>
              <a:gd name="connsiteX19" fmla="*/ 970027 w 1007942"/>
              <a:gd name="connsiteY19" fmla="*/ 476320 h 1842704"/>
              <a:gd name="connsiteX20" fmla="*/ 942213 w 1007942"/>
              <a:gd name="connsiteY20" fmla="*/ 344202 h 1842704"/>
              <a:gd name="connsiteX21" fmla="*/ 917875 w 1007942"/>
              <a:gd name="connsiteY21" fmla="*/ 212083 h 1842704"/>
              <a:gd name="connsiteX22" fmla="*/ 924830 w 1007942"/>
              <a:gd name="connsiteY22" fmla="*/ 135594 h 1842704"/>
              <a:gd name="connsiteX23" fmla="*/ 879631 w 1007942"/>
              <a:gd name="connsiteY23" fmla="*/ 86919 h 1842704"/>
              <a:gd name="connsiteX24" fmla="*/ 782279 w 1007942"/>
              <a:gd name="connsiteY24" fmla="*/ 0 h 1842704"/>
              <a:gd name="connsiteX25" fmla="*/ 723174 w 1007942"/>
              <a:gd name="connsiteY25" fmla="*/ 38244 h 1842704"/>
              <a:gd name="connsiteX26" fmla="*/ 643207 w 1007942"/>
              <a:gd name="connsiteY26" fmla="*/ 118211 h 1842704"/>
              <a:gd name="connsiteX27" fmla="*/ 552810 w 1007942"/>
              <a:gd name="connsiteY27" fmla="*/ 166886 h 1842704"/>
              <a:gd name="connsiteX28" fmla="*/ 448507 w 1007942"/>
              <a:gd name="connsiteY28" fmla="*/ 180794 h 1842704"/>
              <a:gd name="connsiteX29" fmla="*/ 333772 w 1007942"/>
              <a:gd name="connsiteY29" fmla="*/ 208609 h 1842704"/>
              <a:gd name="connsiteX30" fmla="*/ 184269 w 1007942"/>
              <a:gd name="connsiteY30" fmla="*/ 198178 h 1842704"/>
              <a:gd name="connsiteX31" fmla="*/ 111257 w 1007942"/>
              <a:gd name="connsiteY31" fmla="*/ 201654 h 1842704"/>
              <a:gd name="connsiteX32" fmla="*/ 0 w 1007942"/>
              <a:gd name="connsiteY32" fmla="*/ 166886 h 1842704"/>
              <a:gd name="connsiteX33" fmla="*/ 584102 w 1007942"/>
              <a:gd name="connsiteY33" fmla="*/ 434600 h 1842704"/>
              <a:gd name="connsiteX34" fmla="*/ 653639 w 1007942"/>
              <a:gd name="connsiteY34" fmla="*/ 389402 h 1842704"/>
              <a:gd name="connsiteX35" fmla="*/ 702313 w 1007942"/>
              <a:gd name="connsiteY35" fmla="*/ 385925 h 1842704"/>
              <a:gd name="connsiteX36" fmla="*/ 723174 w 1007942"/>
              <a:gd name="connsiteY36" fmla="*/ 448508 h 1842704"/>
              <a:gd name="connsiteX37" fmla="*/ 730128 w 1007942"/>
              <a:gd name="connsiteY37" fmla="*/ 584103 h 1842704"/>
              <a:gd name="connsiteX38" fmla="*/ 735663 w 1007942"/>
              <a:gd name="connsiteY38" fmla="*/ 725180 h 1842704"/>
              <a:gd name="connsiteX39" fmla="*/ 726342 w 1007942"/>
              <a:gd name="connsiteY39" fmla="*/ 787997 h 1842704"/>
              <a:gd name="connsiteX40" fmla="*/ 731952 w 1007942"/>
              <a:gd name="connsiteY40" fmla="*/ 821656 h 1842704"/>
              <a:gd name="connsiteX41" fmla="*/ 715122 w 1007942"/>
              <a:gd name="connsiteY41" fmla="*/ 855315 h 1842704"/>
              <a:gd name="connsiteX42" fmla="*/ 709512 w 1007942"/>
              <a:gd name="connsiteY42" fmla="*/ 894584 h 1842704"/>
              <a:gd name="connsiteX43" fmla="*/ 687073 w 1007942"/>
              <a:gd name="connsiteY43" fmla="*/ 928243 h 1842704"/>
              <a:gd name="connsiteX44" fmla="*/ 664634 w 1007942"/>
              <a:gd name="connsiteY44" fmla="*/ 961902 h 1842704"/>
              <a:gd name="connsiteX45" fmla="*/ 647804 w 1007942"/>
              <a:gd name="connsiteY45" fmla="*/ 973121 h 1842704"/>
              <a:gd name="connsiteX46" fmla="*/ 625365 w 1007942"/>
              <a:gd name="connsiteY46" fmla="*/ 1023610 h 1842704"/>
              <a:gd name="connsiteX47" fmla="*/ 597316 w 1007942"/>
              <a:gd name="connsiteY47" fmla="*/ 1034829 h 1842704"/>
              <a:gd name="connsiteX48" fmla="*/ 569267 w 1007942"/>
              <a:gd name="connsiteY48" fmla="*/ 1034829 h 1842704"/>
              <a:gd name="connsiteX49" fmla="*/ 541218 w 1007942"/>
              <a:gd name="connsiteY49" fmla="*/ 1051659 h 1842704"/>
              <a:gd name="connsiteX50" fmla="*/ 485120 w 1007942"/>
              <a:gd name="connsiteY50" fmla="*/ 1057268 h 1842704"/>
              <a:gd name="connsiteX51" fmla="*/ 457071 w 1007942"/>
              <a:gd name="connsiteY51" fmla="*/ 1046049 h 1842704"/>
              <a:gd name="connsiteX52" fmla="*/ 382447 w 1007942"/>
              <a:gd name="connsiteY52" fmla="*/ 1022178 h 1842704"/>
              <a:gd name="connsiteX53" fmla="*/ 340204 w 1007942"/>
              <a:gd name="connsiteY53" fmla="*/ 1006374 h 1842704"/>
              <a:gd name="connsiteX54" fmla="*/ 243375 w 1007942"/>
              <a:gd name="connsiteY54" fmla="*/ 1039563 h 1842704"/>
              <a:gd name="connsiteX55" fmla="*/ 222514 w 1007942"/>
              <a:gd name="connsiteY55" fmla="*/ 1067377 h 1842704"/>
              <a:gd name="connsiteX56" fmla="*/ 194700 w 1007942"/>
              <a:gd name="connsiteY56" fmla="*/ 1116053 h 1842704"/>
              <a:gd name="connsiteX57" fmla="*/ 194700 w 1007942"/>
              <a:gd name="connsiteY57" fmla="*/ 1185588 h 1842704"/>
              <a:gd name="connsiteX58" fmla="*/ 187746 w 1007942"/>
              <a:gd name="connsiteY58" fmla="*/ 1300323 h 1842704"/>
              <a:gd name="connsiteX59" fmla="*/ 215560 w 1007942"/>
              <a:gd name="connsiteY59" fmla="*/ 1418534 h 1842704"/>
              <a:gd name="connsiteX60" fmla="*/ 198176 w 1007942"/>
              <a:gd name="connsiteY60" fmla="*/ 1484595 h 1842704"/>
              <a:gd name="connsiteX61" fmla="*/ 187746 w 1007942"/>
              <a:gd name="connsiteY61" fmla="*/ 1533269 h 1842704"/>
              <a:gd name="connsiteX62" fmla="*/ 243374 w 1007942"/>
              <a:gd name="connsiteY62" fmla="*/ 1661911 h 1842704"/>
              <a:gd name="connsiteX63" fmla="*/ 246851 w 1007942"/>
              <a:gd name="connsiteY63" fmla="*/ 1842704 h 1842704"/>
              <a:gd name="connsiteX64" fmla="*/ 333773 w 1007942"/>
              <a:gd name="connsiteY64" fmla="*/ 1828797 h 1842704"/>
              <a:gd name="connsiteX65" fmla="*/ 358109 w 1007942"/>
              <a:gd name="connsiteY65" fmla="*/ 1773168 h 1842704"/>
              <a:gd name="connsiteX66" fmla="*/ 385924 w 1007942"/>
              <a:gd name="connsiteY66" fmla="*/ 1613234 h 1842704"/>
              <a:gd name="connsiteX67" fmla="*/ 417216 w 1007942"/>
              <a:gd name="connsiteY67" fmla="*/ 1498500 h 1842704"/>
              <a:gd name="connsiteX68" fmla="*/ 382448 w 1007942"/>
              <a:gd name="connsiteY68" fmla="*/ 1449824 h 1842704"/>
              <a:gd name="connsiteX69" fmla="*/ 395746 w 1007942"/>
              <a:gd name="connsiteY69" fmla="*/ 1407061 h 1842704"/>
              <a:gd name="connsiteX0" fmla="*/ 378362 w 990558"/>
              <a:gd name="connsiteY0" fmla="*/ 1407061 h 1842704"/>
              <a:gd name="connsiteX1" fmla="*/ 396354 w 990558"/>
              <a:gd name="connsiteY1" fmla="*/ 1303801 h 1842704"/>
              <a:gd name="connsiteX2" fmla="*/ 399831 w 990558"/>
              <a:gd name="connsiteY2" fmla="*/ 1310754 h 1842704"/>
              <a:gd name="connsiteX3" fmla="*/ 506129 w 990558"/>
              <a:gd name="connsiteY3" fmla="*/ 1310265 h 1842704"/>
              <a:gd name="connsiteX4" fmla="*/ 579932 w 990558"/>
              <a:gd name="connsiteY4" fmla="*/ 1270441 h 1842704"/>
              <a:gd name="connsiteX5" fmla="*/ 636030 w 990558"/>
              <a:gd name="connsiteY5" fmla="*/ 1270441 h 1842704"/>
              <a:gd name="connsiteX6" fmla="*/ 675299 w 990558"/>
              <a:gd name="connsiteY6" fmla="*/ 1242392 h 1842704"/>
              <a:gd name="connsiteX7" fmla="*/ 742617 w 990558"/>
              <a:gd name="connsiteY7" fmla="*/ 1219953 h 1842704"/>
              <a:gd name="connsiteX8" fmla="*/ 781885 w 990558"/>
              <a:gd name="connsiteY8" fmla="*/ 1180684 h 1842704"/>
              <a:gd name="connsiteX9" fmla="*/ 809934 w 990558"/>
              <a:gd name="connsiteY9" fmla="*/ 1147025 h 1842704"/>
              <a:gd name="connsiteX10" fmla="*/ 866033 w 990558"/>
              <a:gd name="connsiteY10" fmla="*/ 1090927 h 1842704"/>
              <a:gd name="connsiteX11" fmla="*/ 871642 w 990558"/>
              <a:gd name="connsiteY11" fmla="*/ 1040439 h 1842704"/>
              <a:gd name="connsiteX12" fmla="*/ 894082 w 990558"/>
              <a:gd name="connsiteY12" fmla="*/ 995560 h 1842704"/>
              <a:gd name="connsiteX13" fmla="*/ 927741 w 990558"/>
              <a:gd name="connsiteY13" fmla="*/ 956292 h 1842704"/>
              <a:gd name="connsiteX14" fmla="*/ 944570 w 990558"/>
              <a:gd name="connsiteY14" fmla="*/ 894584 h 1842704"/>
              <a:gd name="connsiteX15" fmla="*/ 990558 w 990558"/>
              <a:gd name="connsiteY15" fmla="*/ 840618 h 1842704"/>
              <a:gd name="connsiteX16" fmla="*/ 977525 w 990558"/>
              <a:gd name="connsiteY16" fmla="*/ 784286 h 1842704"/>
              <a:gd name="connsiteX17" fmla="*/ 974923 w 990558"/>
              <a:gd name="connsiteY17" fmla="*/ 683458 h 1842704"/>
              <a:gd name="connsiteX18" fmla="*/ 959597 w 990558"/>
              <a:gd name="connsiteY18" fmla="*/ 653636 h 1842704"/>
              <a:gd name="connsiteX19" fmla="*/ 952643 w 990558"/>
              <a:gd name="connsiteY19" fmla="*/ 476320 h 1842704"/>
              <a:gd name="connsiteX20" fmla="*/ 924829 w 990558"/>
              <a:gd name="connsiteY20" fmla="*/ 344202 h 1842704"/>
              <a:gd name="connsiteX21" fmla="*/ 900491 w 990558"/>
              <a:gd name="connsiteY21" fmla="*/ 212083 h 1842704"/>
              <a:gd name="connsiteX22" fmla="*/ 907446 w 990558"/>
              <a:gd name="connsiteY22" fmla="*/ 135594 h 1842704"/>
              <a:gd name="connsiteX23" fmla="*/ 862247 w 990558"/>
              <a:gd name="connsiteY23" fmla="*/ 86919 h 1842704"/>
              <a:gd name="connsiteX24" fmla="*/ 764895 w 990558"/>
              <a:gd name="connsiteY24" fmla="*/ 0 h 1842704"/>
              <a:gd name="connsiteX25" fmla="*/ 705790 w 990558"/>
              <a:gd name="connsiteY25" fmla="*/ 38244 h 1842704"/>
              <a:gd name="connsiteX26" fmla="*/ 625823 w 990558"/>
              <a:gd name="connsiteY26" fmla="*/ 118211 h 1842704"/>
              <a:gd name="connsiteX27" fmla="*/ 535426 w 990558"/>
              <a:gd name="connsiteY27" fmla="*/ 166886 h 1842704"/>
              <a:gd name="connsiteX28" fmla="*/ 431123 w 990558"/>
              <a:gd name="connsiteY28" fmla="*/ 180794 h 1842704"/>
              <a:gd name="connsiteX29" fmla="*/ 316388 w 990558"/>
              <a:gd name="connsiteY29" fmla="*/ 208609 h 1842704"/>
              <a:gd name="connsiteX30" fmla="*/ 166885 w 990558"/>
              <a:gd name="connsiteY30" fmla="*/ 198178 h 1842704"/>
              <a:gd name="connsiteX31" fmla="*/ 93873 w 990558"/>
              <a:gd name="connsiteY31" fmla="*/ 201654 h 1842704"/>
              <a:gd name="connsiteX32" fmla="*/ 0 w 990558"/>
              <a:gd name="connsiteY32" fmla="*/ 212085 h 1842704"/>
              <a:gd name="connsiteX33" fmla="*/ 566718 w 990558"/>
              <a:gd name="connsiteY33" fmla="*/ 434600 h 1842704"/>
              <a:gd name="connsiteX34" fmla="*/ 636255 w 990558"/>
              <a:gd name="connsiteY34" fmla="*/ 389402 h 1842704"/>
              <a:gd name="connsiteX35" fmla="*/ 684929 w 990558"/>
              <a:gd name="connsiteY35" fmla="*/ 385925 h 1842704"/>
              <a:gd name="connsiteX36" fmla="*/ 705790 w 990558"/>
              <a:gd name="connsiteY36" fmla="*/ 448508 h 1842704"/>
              <a:gd name="connsiteX37" fmla="*/ 712744 w 990558"/>
              <a:gd name="connsiteY37" fmla="*/ 584103 h 1842704"/>
              <a:gd name="connsiteX38" fmla="*/ 718279 w 990558"/>
              <a:gd name="connsiteY38" fmla="*/ 725180 h 1842704"/>
              <a:gd name="connsiteX39" fmla="*/ 708958 w 990558"/>
              <a:gd name="connsiteY39" fmla="*/ 787997 h 1842704"/>
              <a:gd name="connsiteX40" fmla="*/ 714568 w 990558"/>
              <a:gd name="connsiteY40" fmla="*/ 821656 h 1842704"/>
              <a:gd name="connsiteX41" fmla="*/ 697738 w 990558"/>
              <a:gd name="connsiteY41" fmla="*/ 855315 h 1842704"/>
              <a:gd name="connsiteX42" fmla="*/ 692128 w 990558"/>
              <a:gd name="connsiteY42" fmla="*/ 894584 h 1842704"/>
              <a:gd name="connsiteX43" fmla="*/ 669689 w 990558"/>
              <a:gd name="connsiteY43" fmla="*/ 928243 h 1842704"/>
              <a:gd name="connsiteX44" fmla="*/ 647250 w 990558"/>
              <a:gd name="connsiteY44" fmla="*/ 961902 h 1842704"/>
              <a:gd name="connsiteX45" fmla="*/ 630420 w 990558"/>
              <a:gd name="connsiteY45" fmla="*/ 973121 h 1842704"/>
              <a:gd name="connsiteX46" fmla="*/ 607981 w 990558"/>
              <a:gd name="connsiteY46" fmla="*/ 1023610 h 1842704"/>
              <a:gd name="connsiteX47" fmla="*/ 579932 w 990558"/>
              <a:gd name="connsiteY47" fmla="*/ 1034829 h 1842704"/>
              <a:gd name="connsiteX48" fmla="*/ 551883 w 990558"/>
              <a:gd name="connsiteY48" fmla="*/ 1034829 h 1842704"/>
              <a:gd name="connsiteX49" fmla="*/ 523834 w 990558"/>
              <a:gd name="connsiteY49" fmla="*/ 1051659 h 1842704"/>
              <a:gd name="connsiteX50" fmla="*/ 467736 w 990558"/>
              <a:gd name="connsiteY50" fmla="*/ 1057268 h 1842704"/>
              <a:gd name="connsiteX51" fmla="*/ 439687 w 990558"/>
              <a:gd name="connsiteY51" fmla="*/ 1046049 h 1842704"/>
              <a:gd name="connsiteX52" fmla="*/ 365063 w 990558"/>
              <a:gd name="connsiteY52" fmla="*/ 1022178 h 1842704"/>
              <a:gd name="connsiteX53" fmla="*/ 322820 w 990558"/>
              <a:gd name="connsiteY53" fmla="*/ 1006374 h 1842704"/>
              <a:gd name="connsiteX54" fmla="*/ 225991 w 990558"/>
              <a:gd name="connsiteY54" fmla="*/ 1039563 h 1842704"/>
              <a:gd name="connsiteX55" fmla="*/ 205130 w 990558"/>
              <a:gd name="connsiteY55" fmla="*/ 1067377 h 1842704"/>
              <a:gd name="connsiteX56" fmla="*/ 177316 w 990558"/>
              <a:gd name="connsiteY56" fmla="*/ 1116053 h 1842704"/>
              <a:gd name="connsiteX57" fmla="*/ 177316 w 990558"/>
              <a:gd name="connsiteY57" fmla="*/ 1185588 h 1842704"/>
              <a:gd name="connsiteX58" fmla="*/ 170362 w 990558"/>
              <a:gd name="connsiteY58" fmla="*/ 1300323 h 1842704"/>
              <a:gd name="connsiteX59" fmla="*/ 198176 w 990558"/>
              <a:gd name="connsiteY59" fmla="*/ 1418534 h 1842704"/>
              <a:gd name="connsiteX60" fmla="*/ 180792 w 990558"/>
              <a:gd name="connsiteY60" fmla="*/ 1484595 h 1842704"/>
              <a:gd name="connsiteX61" fmla="*/ 170362 w 990558"/>
              <a:gd name="connsiteY61" fmla="*/ 1533269 h 1842704"/>
              <a:gd name="connsiteX62" fmla="*/ 225990 w 990558"/>
              <a:gd name="connsiteY62" fmla="*/ 1661911 h 1842704"/>
              <a:gd name="connsiteX63" fmla="*/ 229467 w 990558"/>
              <a:gd name="connsiteY63" fmla="*/ 1842704 h 1842704"/>
              <a:gd name="connsiteX64" fmla="*/ 316389 w 990558"/>
              <a:gd name="connsiteY64" fmla="*/ 1828797 h 1842704"/>
              <a:gd name="connsiteX65" fmla="*/ 340725 w 990558"/>
              <a:gd name="connsiteY65" fmla="*/ 1773168 h 1842704"/>
              <a:gd name="connsiteX66" fmla="*/ 368540 w 990558"/>
              <a:gd name="connsiteY66" fmla="*/ 1613234 h 1842704"/>
              <a:gd name="connsiteX67" fmla="*/ 399832 w 990558"/>
              <a:gd name="connsiteY67" fmla="*/ 1498500 h 1842704"/>
              <a:gd name="connsiteX68" fmla="*/ 365064 w 990558"/>
              <a:gd name="connsiteY68" fmla="*/ 1449824 h 1842704"/>
              <a:gd name="connsiteX69" fmla="*/ 378362 w 990558"/>
              <a:gd name="connsiteY69" fmla="*/ 1407061 h 1842704"/>
              <a:gd name="connsiteX0" fmla="*/ 378362 w 990558"/>
              <a:gd name="connsiteY0" fmla="*/ 1407061 h 1842704"/>
              <a:gd name="connsiteX1" fmla="*/ 396354 w 990558"/>
              <a:gd name="connsiteY1" fmla="*/ 1303801 h 1842704"/>
              <a:gd name="connsiteX2" fmla="*/ 399831 w 990558"/>
              <a:gd name="connsiteY2" fmla="*/ 1310754 h 1842704"/>
              <a:gd name="connsiteX3" fmla="*/ 506129 w 990558"/>
              <a:gd name="connsiteY3" fmla="*/ 1310265 h 1842704"/>
              <a:gd name="connsiteX4" fmla="*/ 579932 w 990558"/>
              <a:gd name="connsiteY4" fmla="*/ 1270441 h 1842704"/>
              <a:gd name="connsiteX5" fmla="*/ 636030 w 990558"/>
              <a:gd name="connsiteY5" fmla="*/ 1270441 h 1842704"/>
              <a:gd name="connsiteX6" fmla="*/ 675299 w 990558"/>
              <a:gd name="connsiteY6" fmla="*/ 1242392 h 1842704"/>
              <a:gd name="connsiteX7" fmla="*/ 742617 w 990558"/>
              <a:gd name="connsiteY7" fmla="*/ 1219953 h 1842704"/>
              <a:gd name="connsiteX8" fmla="*/ 781885 w 990558"/>
              <a:gd name="connsiteY8" fmla="*/ 1180684 h 1842704"/>
              <a:gd name="connsiteX9" fmla="*/ 809934 w 990558"/>
              <a:gd name="connsiteY9" fmla="*/ 1147025 h 1842704"/>
              <a:gd name="connsiteX10" fmla="*/ 866033 w 990558"/>
              <a:gd name="connsiteY10" fmla="*/ 1090927 h 1842704"/>
              <a:gd name="connsiteX11" fmla="*/ 871642 w 990558"/>
              <a:gd name="connsiteY11" fmla="*/ 1040439 h 1842704"/>
              <a:gd name="connsiteX12" fmla="*/ 894082 w 990558"/>
              <a:gd name="connsiteY12" fmla="*/ 995560 h 1842704"/>
              <a:gd name="connsiteX13" fmla="*/ 927741 w 990558"/>
              <a:gd name="connsiteY13" fmla="*/ 956292 h 1842704"/>
              <a:gd name="connsiteX14" fmla="*/ 944570 w 990558"/>
              <a:gd name="connsiteY14" fmla="*/ 894584 h 1842704"/>
              <a:gd name="connsiteX15" fmla="*/ 990558 w 990558"/>
              <a:gd name="connsiteY15" fmla="*/ 840618 h 1842704"/>
              <a:gd name="connsiteX16" fmla="*/ 977525 w 990558"/>
              <a:gd name="connsiteY16" fmla="*/ 784286 h 1842704"/>
              <a:gd name="connsiteX17" fmla="*/ 974923 w 990558"/>
              <a:gd name="connsiteY17" fmla="*/ 683458 h 1842704"/>
              <a:gd name="connsiteX18" fmla="*/ 959597 w 990558"/>
              <a:gd name="connsiteY18" fmla="*/ 653636 h 1842704"/>
              <a:gd name="connsiteX19" fmla="*/ 952643 w 990558"/>
              <a:gd name="connsiteY19" fmla="*/ 476320 h 1842704"/>
              <a:gd name="connsiteX20" fmla="*/ 924829 w 990558"/>
              <a:gd name="connsiteY20" fmla="*/ 344202 h 1842704"/>
              <a:gd name="connsiteX21" fmla="*/ 900491 w 990558"/>
              <a:gd name="connsiteY21" fmla="*/ 212083 h 1842704"/>
              <a:gd name="connsiteX22" fmla="*/ 907446 w 990558"/>
              <a:gd name="connsiteY22" fmla="*/ 135594 h 1842704"/>
              <a:gd name="connsiteX23" fmla="*/ 862247 w 990558"/>
              <a:gd name="connsiteY23" fmla="*/ 86919 h 1842704"/>
              <a:gd name="connsiteX24" fmla="*/ 764895 w 990558"/>
              <a:gd name="connsiteY24" fmla="*/ 0 h 1842704"/>
              <a:gd name="connsiteX25" fmla="*/ 705790 w 990558"/>
              <a:gd name="connsiteY25" fmla="*/ 38244 h 1842704"/>
              <a:gd name="connsiteX26" fmla="*/ 625823 w 990558"/>
              <a:gd name="connsiteY26" fmla="*/ 118211 h 1842704"/>
              <a:gd name="connsiteX27" fmla="*/ 535426 w 990558"/>
              <a:gd name="connsiteY27" fmla="*/ 166886 h 1842704"/>
              <a:gd name="connsiteX28" fmla="*/ 431123 w 990558"/>
              <a:gd name="connsiteY28" fmla="*/ 180794 h 1842704"/>
              <a:gd name="connsiteX29" fmla="*/ 316388 w 990558"/>
              <a:gd name="connsiteY29" fmla="*/ 208609 h 1842704"/>
              <a:gd name="connsiteX30" fmla="*/ 166885 w 990558"/>
              <a:gd name="connsiteY30" fmla="*/ 198178 h 1842704"/>
              <a:gd name="connsiteX31" fmla="*/ 52152 w 990558"/>
              <a:gd name="connsiteY31" fmla="*/ 177316 h 1842704"/>
              <a:gd name="connsiteX32" fmla="*/ 0 w 990558"/>
              <a:gd name="connsiteY32" fmla="*/ 212085 h 1842704"/>
              <a:gd name="connsiteX33" fmla="*/ 566718 w 990558"/>
              <a:gd name="connsiteY33" fmla="*/ 434600 h 1842704"/>
              <a:gd name="connsiteX34" fmla="*/ 636255 w 990558"/>
              <a:gd name="connsiteY34" fmla="*/ 389402 h 1842704"/>
              <a:gd name="connsiteX35" fmla="*/ 684929 w 990558"/>
              <a:gd name="connsiteY35" fmla="*/ 385925 h 1842704"/>
              <a:gd name="connsiteX36" fmla="*/ 705790 w 990558"/>
              <a:gd name="connsiteY36" fmla="*/ 448508 h 1842704"/>
              <a:gd name="connsiteX37" fmla="*/ 712744 w 990558"/>
              <a:gd name="connsiteY37" fmla="*/ 584103 h 1842704"/>
              <a:gd name="connsiteX38" fmla="*/ 718279 w 990558"/>
              <a:gd name="connsiteY38" fmla="*/ 725180 h 1842704"/>
              <a:gd name="connsiteX39" fmla="*/ 708958 w 990558"/>
              <a:gd name="connsiteY39" fmla="*/ 787997 h 1842704"/>
              <a:gd name="connsiteX40" fmla="*/ 714568 w 990558"/>
              <a:gd name="connsiteY40" fmla="*/ 821656 h 1842704"/>
              <a:gd name="connsiteX41" fmla="*/ 697738 w 990558"/>
              <a:gd name="connsiteY41" fmla="*/ 855315 h 1842704"/>
              <a:gd name="connsiteX42" fmla="*/ 692128 w 990558"/>
              <a:gd name="connsiteY42" fmla="*/ 894584 h 1842704"/>
              <a:gd name="connsiteX43" fmla="*/ 669689 w 990558"/>
              <a:gd name="connsiteY43" fmla="*/ 928243 h 1842704"/>
              <a:gd name="connsiteX44" fmla="*/ 647250 w 990558"/>
              <a:gd name="connsiteY44" fmla="*/ 961902 h 1842704"/>
              <a:gd name="connsiteX45" fmla="*/ 630420 w 990558"/>
              <a:gd name="connsiteY45" fmla="*/ 973121 h 1842704"/>
              <a:gd name="connsiteX46" fmla="*/ 607981 w 990558"/>
              <a:gd name="connsiteY46" fmla="*/ 1023610 h 1842704"/>
              <a:gd name="connsiteX47" fmla="*/ 579932 w 990558"/>
              <a:gd name="connsiteY47" fmla="*/ 1034829 h 1842704"/>
              <a:gd name="connsiteX48" fmla="*/ 551883 w 990558"/>
              <a:gd name="connsiteY48" fmla="*/ 1034829 h 1842704"/>
              <a:gd name="connsiteX49" fmla="*/ 523834 w 990558"/>
              <a:gd name="connsiteY49" fmla="*/ 1051659 h 1842704"/>
              <a:gd name="connsiteX50" fmla="*/ 467736 w 990558"/>
              <a:gd name="connsiteY50" fmla="*/ 1057268 h 1842704"/>
              <a:gd name="connsiteX51" fmla="*/ 439687 w 990558"/>
              <a:gd name="connsiteY51" fmla="*/ 1046049 h 1842704"/>
              <a:gd name="connsiteX52" fmla="*/ 365063 w 990558"/>
              <a:gd name="connsiteY52" fmla="*/ 1022178 h 1842704"/>
              <a:gd name="connsiteX53" fmla="*/ 322820 w 990558"/>
              <a:gd name="connsiteY53" fmla="*/ 1006374 h 1842704"/>
              <a:gd name="connsiteX54" fmla="*/ 225991 w 990558"/>
              <a:gd name="connsiteY54" fmla="*/ 1039563 h 1842704"/>
              <a:gd name="connsiteX55" fmla="*/ 205130 w 990558"/>
              <a:gd name="connsiteY55" fmla="*/ 1067377 h 1842704"/>
              <a:gd name="connsiteX56" fmla="*/ 177316 w 990558"/>
              <a:gd name="connsiteY56" fmla="*/ 1116053 h 1842704"/>
              <a:gd name="connsiteX57" fmla="*/ 177316 w 990558"/>
              <a:gd name="connsiteY57" fmla="*/ 1185588 h 1842704"/>
              <a:gd name="connsiteX58" fmla="*/ 170362 w 990558"/>
              <a:gd name="connsiteY58" fmla="*/ 1300323 h 1842704"/>
              <a:gd name="connsiteX59" fmla="*/ 198176 w 990558"/>
              <a:gd name="connsiteY59" fmla="*/ 1418534 h 1842704"/>
              <a:gd name="connsiteX60" fmla="*/ 180792 w 990558"/>
              <a:gd name="connsiteY60" fmla="*/ 1484595 h 1842704"/>
              <a:gd name="connsiteX61" fmla="*/ 170362 w 990558"/>
              <a:gd name="connsiteY61" fmla="*/ 1533269 h 1842704"/>
              <a:gd name="connsiteX62" fmla="*/ 225990 w 990558"/>
              <a:gd name="connsiteY62" fmla="*/ 1661911 h 1842704"/>
              <a:gd name="connsiteX63" fmla="*/ 229467 w 990558"/>
              <a:gd name="connsiteY63" fmla="*/ 1842704 h 1842704"/>
              <a:gd name="connsiteX64" fmla="*/ 316389 w 990558"/>
              <a:gd name="connsiteY64" fmla="*/ 1828797 h 1842704"/>
              <a:gd name="connsiteX65" fmla="*/ 340725 w 990558"/>
              <a:gd name="connsiteY65" fmla="*/ 1773168 h 1842704"/>
              <a:gd name="connsiteX66" fmla="*/ 368540 w 990558"/>
              <a:gd name="connsiteY66" fmla="*/ 1613234 h 1842704"/>
              <a:gd name="connsiteX67" fmla="*/ 399832 w 990558"/>
              <a:gd name="connsiteY67" fmla="*/ 1498500 h 1842704"/>
              <a:gd name="connsiteX68" fmla="*/ 365064 w 990558"/>
              <a:gd name="connsiteY68" fmla="*/ 1449824 h 1842704"/>
              <a:gd name="connsiteX69" fmla="*/ 378362 w 990558"/>
              <a:gd name="connsiteY69" fmla="*/ 1407061 h 1842704"/>
              <a:gd name="connsiteX0" fmla="*/ 472323 w 1084519"/>
              <a:gd name="connsiteY0" fmla="*/ 1407061 h 1842704"/>
              <a:gd name="connsiteX1" fmla="*/ 490315 w 1084519"/>
              <a:gd name="connsiteY1" fmla="*/ 1303801 h 1842704"/>
              <a:gd name="connsiteX2" fmla="*/ 493792 w 1084519"/>
              <a:gd name="connsiteY2" fmla="*/ 1310754 h 1842704"/>
              <a:gd name="connsiteX3" fmla="*/ 600090 w 1084519"/>
              <a:gd name="connsiteY3" fmla="*/ 1310265 h 1842704"/>
              <a:gd name="connsiteX4" fmla="*/ 673893 w 1084519"/>
              <a:gd name="connsiteY4" fmla="*/ 1270441 h 1842704"/>
              <a:gd name="connsiteX5" fmla="*/ 729991 w 1084519"/>
              <a:gd name="connsiteY5" fmla="*/ 1270441 h 1842704"/>
              <a:gd name="connsiteX6" fmla="*/ 769260 w 1084519"/>
              <a:gd name="connsiteY6" fmla="*/ 1242392 h 1842704"/>
              <a:gd name="connsiteX7" fmla="*/ 836578 w 1084519"/>
              <a:gd name="connsiteY7" fmla="*/ 1219953 h 1842704"/>
              <a:gd name="connsiteX8" fmla="*/ 875846 w 1084519"/>
              <a:gd name="connsiteY8" fmla="*/ 1180684 h 1842704"/>
              <a:gd name="connsiteX9" fmla="*/ 903895 w 1084519"/>
              <a:gd name="connsiteY9" fmla="*/ 1147025 h 1842704"/>
              <a:gd name="connsiteX10" fmla="*/ 959994 w 1084519"/>
              <a:gd name="connsiteY10" fmla="*/ 1090927 h 1842704"/>
              <a:gd name="connsiteX11" fmla="*/ 965603 w 1084519"/>
              <a:gd name="connsiteY11" fmla="*/ 1040439 h 1842704"/>
              <a:gd name="connsiteX12" fmla="*/ 988043 w 1084519"/>
              <a:gd name="connsiteY12" fmla="*/ 995560 h 1842704"/>
              <a:gd name="connsiteX13" fmla="*/ 1021702 w 1084519"/>
              <a:gd name="connsiteY13" fmla="*/ 956292 h 1842704"/>
              <a:gd name="connsiteX14" fmla="*/ 1038531 w 1084519"/>
              <a:gd name="connsiteY14" fmla="*/ 894584 h 1842704"/>
              <a:gd name="connsiteX15" fmla="*/ 1084519 w 1084519"/>
              <a:gd name="connsiteY15" fmla="*/ 840618 h 1842704"/>
              <a:gd name="connsiteX16" fmla="*/ 1071486 w 1084519"/>
              <a:gd name="connsiteY16" fmla="*/ 784286 h 1842704"/>
              <a:gd name="connsiteX17" fmla="*/ 1068884 w 1084519"/>
              <a:gd name="connsiteY17" fmla="*/ 683458 h 1842704"/>
              <a:gd name="connsiteX18" fmla="*/ 1053558 w 1084519"/>
              <a:gd name="connsiteY18" fmla="*/ 653636 h 1842704"/>
              <a:gd name="connsiteX19" fmla="*/ 1046604 w 1084519"/>
              <a:gd name="connsiteY19" fmla="*/ 476320 h 1842704"/>
              <a:gd name="connsiteX20" fmla="*/ 1018790 w 1084519"/>
              <a:gd name="connsiteY20" fmla="*/ 344202 h 1842704"/>
              <a:gd name="connsiteX21" fmla="*/ 994452 w 1084519"/>
              <a:gd name="connsiteY21" fmla="*/ 212083 h 1842704"/>
              <a:gd name="connsiteX22" fmla="*/ 1001407 w 1084519"/>
              <a:gd name="connsiteY22" fmla="*/ 135594 h 1842704"/>
              <a:gd name="connsiteX23" fmla="*/ 956208 w 1084519"/>
              <a:gd name="connsiteY23" fmla="*/ 86919 h 1842704"/>
              <a:gd name="connsiteX24" fmla="*/ 858856 w 1084519"/>
              <a:gd name="connsiteY24" fmla="*/ 0 h 1842704"/>
              <a:gd name="connsiteX25" fmla="*/ 799751 w 1084519"/>
              <a:gd name="connsiteY25" fmla="*/ 38244 h 1842704"/>
              <a:gd name="connsiteX26" fmla="*/ 719784 w 1084519"/>
              <a:gd name="connsiteY26" fmla="*/ 118211 h 1842704"/>
              <a:gd name="connsiteX27" fmla="*/ 629387 w 1084519"/>
              <a:gd name="connsiteY27" fmla="*/ 166886 h 1842704"/>
              <a:gd name="connsiteX28" fmla="*/ 525084 w 1084519"/>
              <a:gd name="connsiteY28" fmla="*/ 180794 h 1842704"/>
              <a:gd name="connsiteX29" fmla="*/ 410349 w 1084519"/>
              <a:gd name="connsiteY29" fmla="*/ 208609 h 1842704"/>
              <a:gd name="connsiteX30" fmla="*/ 260846 w 1084519"/>
              <a:gd name="connsiteY30" fmla="*/ 198178 h 1842704"/>
              <a:gd name="connsiteX31" fmla="*/ 146113 w 1084519"/>
              <a:gd name="connsiteY31" fmla="*/ 177316 h 1842704"/>
              <a:gd name="connsiteX32" fmla="*/ 93961 w 1084519"/>
              <a:gd name="connsiteY32" fmla="*/ 212085 h 1842704"/>
              <a:gd name="connsiteX33" fmla="*/ 87 w 1084519"/>
              <a:gd name="connsiteY33" fmla="*/ 274667 h 1842704"/>
              <a:gd name="connsiteX34" fmla="*/ 660679 w 1084519"/>
              <a:gd name="connsiteY34" fmla="*/ 434600 h 1842704"/>
              <a:gd name="connsiteX35" fmla="*/ 730216 w 1084519"/>
              <a:gd name="connsiteY35" fmla="*/ 389402 h 1842704"/>
              <a:gd name="connsiteX36" fmla="*/ 778890 w 1084519"/>
              <a:gd name="connsiteY36" fmla="*/ 385925 h 1842704"/>
              <a:gd name="connsiteX37" fmla="*/ 799751 w 1084519"/>
              <a:gd name="connsiteY37" fmla="*/ 448508 h 1842704"/>
              <a:gd name="connsiteX38" fmla="*/ 806705 w 1084519"/>
              <a:gd name="connsiteY38" fmla="*/ 584103 h 1842704"/>
              <a:gd name="connsiteX39" fmla="*/ 812240 w 1084519"/>
              <a:gd name="connsiteY39" fmla="*/ 725180 h 1842704"/>
              <a:gd name="connsiteX40" fmla="*/ 802919 w 1084519"/>
              <a:gd name="connsiteY40" fmla="*/ 787997 h 1842704"/>
              <a:gd name="connsiteX41" fmla="*/ 808529 w 1084519"/>
              <a:gd name="connsiteY41" fmla="*/ 821656 h 1842704"/>
              <a:gd name="connsiteX42" fmla="*/ 791699 w 1084519"/>
              <a:gd name="connsiteY42" fmla="*/ 855315 h 1842704"/>
              <a:gd name="connsiteX43" fmla="*/ 786089 w 1084519"/>
              <a:gd name="connsiteY43" fmla="*/ 894584 h 1842704"/>
              <a:gd name="connsiteX44" fmla="*/ 763650 w 1084519"/>
              <a:gd name="connsiteY44" fmla="*/ 928243 h 1842704"/>
              <a:gd name="connsiteX45" fmla="*/ 741211 w 1084519"/>
              <a:gd name="connsiteY45" fmla="*/ 961902 h 1842704"/>
              <a:gd name="connsiteX46" fmla="*/ 724381 w 1084519"/>
              <a:gd name="connsiteY46" fmla="*/ 973121 h 1842704"/>
              <a:gd name="connsiteX47" fmla="*/ 701942 w 1084519"/>
              <a:gd name="connsiteY47" fmla="*/ 1023610 h 1842704"/>
              <a:gd name="connsiteX48" fmla="*/ 673893 w 1084519"/>
              <a:gd name="connsiteY48" fmla="*/ 1034829 h 1842704"/>
              <a:gd name="connsiteX49" fmla="*/ 645844 w 1084519"/>
              <a:gd name="connsiteY49" fmla="*/ 1034829 h 1842704"/>
              <a:gd name="connsiteX50" fmla="*/ 617795 w 1084519"/>
              <a:gd name="connsiteY50" fmla="*/ 1051659 h 1842704"/>
              <a:gd name="connsiteX51" fmla="*/ 561697 w 1084519"/>
              <a:gd name="connsiteY51" fmla="*/ 1057268 h 1842704"/>
              <a:gd name="connsiteX52" fmla="*/ 533648 w 1084519"/>
              <a:gd name="connsiteY52" fmla="*/ 1046049 h 1842704"/>
              <a:gd name="connsiteX53" fmla="*/ 459024 w 1084519"/>
              <a:gd name="connsiteY53" fmla="*/ 1022178 h 1842704"/>
              <a:gd name="connsiteX54" fmla="*/ 416781 w 1084519"/>
              <a:gd name="connsiteY54" fmla="*/ 1006374 h 1842704"/>
              <a:gd name="connsiteX55" fmla="*/ 319952 w 1084519"/>
              <a:gd name="connsiteY55" fmla="*/ 1039563 h 1842704"/>
              <a:gd name="connsiteX56" fmla="*/ 299091 w 1084519"/>
              <a:gd name="connsiteY56" fmla="*/ 1067377 h 1842704"/>
              <a:gd name="connsiteX57" fmla="*/ 271277 w 1084519"/>
              <a:gd name="connsiteY57" fmla="*/ 1116053 h 1842704"/>
              <a:gd name="connsiteX58" fmla="*/ 271277 w 1084519"/>
              <a:gd name="connsiteY58" fmla="*/ 1185588 h 1842704"/>
              <a:gd name="connsiteX59" fmla="*/ 264323 w 1084519"/>
              <a:gd name="connsiteY59" fmla="*/ 1300323 h 1842704"/>
              <a:gd name="connsiteX60" fmla="*/ 292137 w 1084519"/>
              <a:gd name="connsiteY60" fmla="*/ 1418534 h 1842704"/>
              <a:gd name="connsiteX61" fmla="*/ 274753 w 1084519"/>
              <a:gd name="connsiteY61" fmla="*/ 1484595 h 1842704"/>
              <a:gd name="connsiteX62" fmla="*/ 264323 w 1084519"/>
              <a:gd name="connsiteY62" fmla="*/ 1533269 h 1842704"/>
              <a:gd name="connsiteX63" fmla="*/ 319951 w 1084519"/>
              <a:gd name="connsiteY63" fmla="*/ 1661911 h 1842704"/>
              <a:gd name="connsiteX64" fmla="*/ 323428 w 1084519"/>
              <a:gd name="connsiteY64" fmla="*/ 1842704 h 1842704"/>
              <a:gd name="connsiteX65" fmla="*/ 410350 w 1084519"/>
              <a:gd name="connsiteY65" fmla="*/ 1828797 h 1842704"/>
              <a:gd name="connsiteX66" fmla="*/ 434686 w 1084519"/>
              <a:gd name="connsiteY66" fmla="*/ 1773168 h 1842704"/>
              <a:gd name="connsiteX67" fmla="*/ 462501 w 1084519"/>
              <a:gd name="connsiteY67" fmla="*/ 1613234 h 1842704"/>
              <a:gd name="connsiteX68" fmla="*/ 493793 w 1084519"/>
              <a:gd name="connsiteY68" fmla="*/ 1498500 h 1842704"/>
              <a:gd name="connsiteX69" fmla="*/ 459025 w 1084519"/>
              <a:gd name="connsiteY69" fmla="*/ 1449824 h 1842704"/>
              <a:gd name="connsiteX70" fmla="*/ 472323 w 1084519"/>
              <a:gd name="connsiteY70" fmla="*/ 1407061 h 1842704"/>
              <a:gd name="connsiteX0" fmla="*/ 472323 w 1084519"/>
              <a:gd name="connsiteY0" fmla="*/ 1407061 h 1842704"/>
              <a:gd name="connsiteX1" fmla="*/ 490315 w 1084519"/>
              <a:gd name="connsiteY1" fmla="*/ 1303801 h 1842704"/>
              <a:gd name="connsiteX2" fmla="*/ 493792 w 1084519"/>
              <a:gd name="connsiteY2" fmla="*/ 1310754 h 1842704"/>
              <a:gd name="connsiteX3" fmla="*/ 600090 w 1084519"/>
              <a:gd name="connsiteY3" fmla="*/ 1310265 h 1842704"/>
              <a:gd name="connsiteX4" fmla="*/ 673893 w 1084519"/>
              <a:gd name="connsiteY4" fmla="*/ 1270441 h 1842704"/>
              <a:gd name="connsiteX5" fmla="*/ 729991 w 1084519"/>
              <a:gd name="connsiteY5" fmla="*/ 1270441 h 1842704"/>
              <a:gd name="connsiteX6" fmla="*/ 769260 w 1084519"/>
              <a:gd name="connsiteY6" fmla="*/ 1242392 h 1842704"/>
              <a:gd name="connsiteX7" fmla="*/ 836578 w 1084519"/>
              <a:gd name="connsiteY7" fmla="*/ 1219953 h 1842704"/>
              <a:gd name="connsiteX8" fmla="*/ 875846 w 1084519"/>
              <a:gd name="connsiteY8" fmla="*/ 1180684 h 1842704"/>
              <a:gd name="connsiteX9" fmla="*/ 903895 w 1084519"/>
              <a:gd name="connsiteY9" fmla="*/ 1147025 h 1842704"/>
              <a:gd name="connsiteX10" fmla="*/ 959994 w 1084519"/>
              <a:gd name="connsiteY10" fmla="*/ 1090927 h 1842704"/>
              <a:gd name="connsiteX11" fmla="*/ 965603 w 1084519"/>
              <a:gd name="connsiteY11" fmla="*/ 1040439 h 1842704"/>
              <a:gd name="connsiteX12" fmla="*/ 988043 w 1084519"/>
              <a:gd name="connsiteY12" fmla="*/ 995560 h 1842704"/>
              <a:gd name="connsiteX13" fmla="*/ 1021702 w 1084519"/>
              <a:gd name="connsiteY13" fmla="*/ 956292 h 1842704"/>
              <a:gd name="connsiteX14" fmla="*/ 1038531 w 1084519"/>
              <a:gd name="connsiteY14" fmla="*/ 894584 h 1842704"/>
              <a:gd name="connsiteX15" fmla="*/ 1084519 w 1084519"/>
              <a:gd name="connsiteY15" fmla="*/ 840618 h 1842704"/>
              <a:gd name="connsiteX16" fmla="*/ 1071486 w 1084519"/>
              <a:gd name="connsiteY16" fmla="*/ 784286 h 1842704"/>
              <a:gd name="connsiteX17" fmla="*/ 1068884 w 1084519"/>
              <a:gd name="connsiteY17" fmla="*/ 683458 h 1842704"/>
              <a:gd name="connsiteX18" fmla="*/ 1053558 w 1084519"/>
              <a:gd name="connsiteY18" fmla="*/ 653636 h 1842704"/>
              <a:gd name="connsiteX19" fmla="*/ 1046604 w 1084519"/>
              <a:gd name="connsiteY19" fmla="*/ 476320 h 1842704"/>
              <a:gd name="connsiteX20" fmla="*/ 1018790 w 1084519"/>
              <a:gd name="connsiteY20" fmla="*/ 344202 h 1842704"/>
              <a:gd name="connsiteX21" fmla="*/ 994452 w 1084519"/>
              <a:gd name="connsiteY21" fmla="*/ 212083 h 1842704"/>
              <a:gd name="connsiteX22" fmla="*/ 1001407 w 1084519"/>
              <a:gd name="connsiteY22" fmla="*/ 135594 h 1842704"/>
              <a:gd name="connsiteX23" fmla="*/ 956208 w 1084519"/>
              <a:gd name="connsiteY23" fmla="*/ 86919 h 1842704"/>
              <a:gd name="connsiteX24" fmla="*/ 858856 w 1084519"/>
              <a:gd name="connsiteY24" fmla="*/ 0 h 1842704"/>
              <a:gd name="connsiteX25" fmla="*/ 799751 w 1084519"/>
              <a:gd name="connsiteY25" fmla="*/ 38244 h 1842704"/>
              <a:gd name="connsiteX26" fmla="*/ 719784 w 1084519"/>
              <a:gd name="connsiteY26" fmla="*/ 118211 h 1842704"/>
              <a:gd name="connsiteX27" fmla="*/ 629387 w 1084519"/>
              <a:gd name="connsiteY27" fmla="*/ 166886 h 1842704"/>
              <a:gd name="connsiteX28" fmla="*/ 525084 w 1084519"/>
              <a:gd name="connsiteY28" fmla="*/ 180794 h 1842704"/>
              <a:gd name="connsiteX29" fmla="*/ 410349 w 1084519"/>
              <a:gd name="connsiteY29" fmla="*/ 208609 h 1842704"/>
              <a:gd name="connsiteX30" fmla="*/ 260846 w 1084519"/>
              <a:gd name="connsiteY30" fmla="*/ 198178 h 1842704"/>
              <a:gd name="connsiteX31" fmla="*/ 146113 w 1084519"/>
              <a:gd name="connsiteY31" fmla="*/ 177316 h 1842704"/>
              <a:gd name="connsiteX32" fmla="*/ 62670 w 1084519"/>
              <a:gd name="connsiteY32" fmla="*/ 177317 h 1842704"/>
              <a:gd name="connsiteX33" fmla="*/ 93961 w 1084519"/>
              <a:gd name="connsiteY33" fmla="*/ 212085 h 1842704"/>
              <a:gd name="connsiteX34" fmla="*/ 87 w 1084519"/>
              <a:gd name="connsiteY34" fmla="*/ 274667 h 1842704"/>
              <a:gd name="connsiteX35" fmla="*/ 660679 w 1084519"/>
              <a:gd name="connsiteY35" fmla="*/ 434600 h 1842704"/>
              <a:gd name="connsiteX36" fmla="*/ 730216 w 1084519"/>
              <a:gd name="connsiteY36" fmla="*/ 389402 h 1842704"/>
              <a:gd name="connsiteX37" fmla="*/ 778890 w 1084519"/>
              <a:gd name="connsiteY37" fmla="*/ 385925 h 1842704"/>
              <a:gd name="connsiteX38" fmla="*/ 799751 w 1084519"/>
              <a:gd name="connsiteY38" fmla="*/ 448508 h 1842704"/>
              <a:gd name="connsiteX39" fmla="*/ 806705 w 1084519"/>
              <a:gd name="connsiteY39" fmla="*/ 584103 h 1842704"/>
              <a:gd name="connsiteX40" fmla="*/ 812240 w 1084519"/>
              <a:gd name="connsiteY40" fmla="*/ 725180 h 1842704"/>
              <a:gd name="connsiteX41" fmla="*/ 802919 w 1084519"/>
              <a:gd name="connsiteY41" fmla="*/ 787997 h 1842704"/>
              <a:gd name="connsiteX42" fmla="*/ 808529 w 1084519"/>
              <a:gd name="connsiteY42" fmla="*/ 821656 h 1842704"/>
              <a:gd name="connsiteX43" fmla="*/ 791699 w 1084519"/>
              <a:gd name="connsiteY43" fmla="*/ 855315 h 1842704"/>
              <a:gd name="connsiteX44" fmla="*/ 786089 w 1084519"/>
              <a:gd name="connsiteY44" fmla="*/ 894584 h 1842704"/>
              <a:gd name="connsiteX45" fmla="*/ 763650 w 1084519"/>
              <a:gd name="connsiteY45" fmla="*/ 928243 h 1842704"/>
              <a:gd name="connsiteX46" fmla="*/ 741211 w 1084519"/>
              <a:gd name="connsiteY46" fmla="*/ 961902 h 1842704"/>
              <a:gd name="connsiteX47" fmla="*/ 724381 w 1084519"/>
              <a:gd name="connsiteY47" fmla="*/ 973121 h 1842704"/>
              <a:gd name="connsiteX48" fmla="*/ 701942 w 1084519"/>
              <a:gd name="connsiteY48" fmla="*/ 1023610 h 1842704"/>
              <a:gd name="connsiteX49" fmla="*/ 673893 w 1084519"/>
              <a:gd name="connsiteY49" fmla="*/ 1034829 h 1842704"/>
              <a:gd name="connsiteX50" fmla="*/ 645844 w 1084519"/>
              <a:gd name="connsiteY50" fmla="*/ 1034829 h 1842704"/>
              <a:gd name="connsiteX51" fmla="*/ 617795 w 1084519"/>
              <a:gd name="connsiteY51" fmla="*/ 1051659 h 1842704"/>
              <a:gd name="connsiteX52" fmla="*/ 561697 w 1084519"/>
              <a:gd name="connsiteY52" fmla="*/ 1057268 h 1842704"/>
              <a:gd name="connsiteX53" fmla="*/ 533648 w 1084519"/>
              <a:gd name="connsiteY53" fmla="*/ 1046049 h 1842704"/>
              <a:gd name="connsiteX54" fmla="*/ 459024 w 1084519"/>
              <a:gd name="connsiteY54" fmla="*/ 1022178 h 1842704"/>
              <a:gd name="connsiteX55" fmla="*/ 416781 w 1084519"/>
              <a:gd name="connsiteY55" fmla="*/ 1006374 h 1842704"/>
              <a:gd name="connsiteX56" fmla="*/ 319952 w 1084519"/>
              <a:gd name="connsiteY56" fmla="*/ 1039563 h 1842704"/>
              <a:gd name="connsiteX57" fmla="*/ 299091 w 1084519"/>
              <a:gd name="connsiteY57" fmla="*/ 1067377 h 1842704"/>
              <a:gd name="connsiteX58" fmla="*/ 271277 w 1084519"/>
              <a:gd name="connsiteY58" fmla="*/ 1116053 h 1842704"/>
              <a:gd name="connsiteX59" fmla="*/ 271277 w 1084519"/>
              <a:gd name="connsiteY59" fmla="*/ 1185588 h 1842704"/>
              <a:gd name="connsiteX60" fmla="*/ 264323 w 1084519"/>
              <a:gd name="connsiteY60" fmla="*/ 1300323 h 1842704"/>
              <a:gd name="connsiteX61" fmla="*/ 292137 w 1084519"/>
              <a:gd name="connsiteY61" fmla="*/ 1418534 h 1842704"/>
              <a:gd name="connsiteX62" fmla="*/ 274753 w 1084519"/>
              <a:gd name="connsiteY62" fmla="*/ 1484595 h 1842704"/>
              <a:gd name="connsiteX63" fmla="*/ 264323 w 1084519"/>
              <a:gd name="connsiteY63" fmla="*/ 1533269 h 1842704"/>
              <a:gd name="connsiteX64" fmla="*/ 319951 w 1084519"/>
              <a:gd name="connsiteY64" fmla="*/ 1661911 h 1842704"/>
              <a:gd name="connsiteX65" fmla="*/ 323428 w 1084519"/>
              <a:gd name="connsiteY65" fmla="*/ 1842704 h 1842704"/>
              <a:gd name="connsiteX66" fmla="*/ 410350 w 1084519"/>
              <a:gd name="connsiteY66" fmla="*/ 1828797 h 1842704"/>
              <a:gd name="connsiteX67" fmla="*/ 434686 w 1084519"/>
              <a:gd name="connsiteY67" fmla="*/ 1773168 h 1842704"/>
              <a:gd name="connsiteX68" fmla="*/ 462501 w 1084519"/>
              <a:gd name="connsiteY68" fmla="*/ 1613234 h 1842704"/>
              <a:gd name="connsiteX69" fmla="*/ 493793 w 1084519"/>
              <a:gd name="connsiteY69" fmla="*/ 1498500 h 1842704"/>
              <a:gd name="connsiteX70" fmla="*/ 459025 w 1084519"/>
              <a:gd name="connsiteY70" fmla="*/ 1449824 h 1842704"/>
              <a:gd name="connsiteX71" fmla="*/ 472323 w 1084519"/>
              <a:gd name="connsiteY71" fmla="*/ 1407061 h 1842704"/>
              <a:gd name="connsiteX0" fmla="*/ 507004 w 1119200"/>
              <a:gd name="connsiteY0" fmla="*/ 1407061 h 1842704"/>
              <a:gd name="connsiteX1" fmla="*/ 524996 w 1119200"/>
              <a:gd name="connsiteY1" fmla="*/ 1303801 h 1842704"/>
              <a:gd name="connsiteX2" fmla="*/ 528473 w 1119200"/>
              <a:gd name="connsiteY2" fmla="*/ 1310754 h 1842704"/>
              <a:gd name="connsiteX3" fmla="*/ 634771 w 1119200"/>
              <a:gd name="connsiteY3" fmla="*/ 1310265 h 1842704"/>
              <a:gd name="connsiteX4" fmla="*/ 708574 w 1119200"/>
              <a:gd name="connsiteY4" fmla="*/ 1270441 h 1842704"/>
              <a:gd name="connsiteX5" fmla="*/ 764672 w 1119200"/>
              <a:gd name="connsiteY5" fmla="*/ 1270441 h 1842704"/>
              <a:gd name="connsiteX6" fmla="*/ 803941 w 1119200"/>
              <a:gd name="connsiteY6" fmla="*/ 1242392 h 1842704"/>
              <a:gd name="connsiteX7" fmla="*/ 871259 w 1119200"/>
              <a:gd name="connsiteY7" fmla="*/ 1219953 h 1842704"/>
              <a:gd name="connsiteX8" fmla="*/ 910527 w 1119200"/>
              <a:gd name="connsiteY8" fmla="*/ 1180684 h 1842704"/>
              <a:gd name="connsiteX9" fmla="*/ 938576 w 1119200"/>
              <a:gd name="connsiteY9" fmla="*/ 1147025 h 1842704"/>
              <a:gd name="connsiteX10" fmla="*/ 994675 w 1119200"/>
              <a:gd name="connsiteY10" fmla="*/ 1090927 h 1842704"/>
              <a:gd name="connsiteX11" fmla="*/ 1000284 w 1119200"/>
              <a:gd name="connsiteY11" fmla="*/ 1040439 h 1842704"/>
              <a:gd name="connsiteX12" fmla="*/ 1022724 w 1119200"/>
              <a:gd name="connsiteY12" fmla="*/ 995560 h 1842704"/>
              <a:gd name="connsiteX13" fmla="*/ 1056383 w 1119200"/>
              <a:gd name="connsiteY13" fmla="*/ 956292 h 1842704"/>
              <a:gd name="connsiteX14" fmla="*/ 1073212 w 1119200"/>
              <a:gd name="connsiteY14" fmla="*/ 894584 h 1842704"/>
              <a:gd name="connsiteX15" fmla="*/ 1119200 w 1119200"/>
              <a:gd name="connsiteY15" fmla="*/ 840618 h 1842704"/>
              <a:gd name="connsiteX16" fmla="*/ 1106167 w 1119200"/>
              <a:gd name="connsiteY16" fmla="*/ 784286 h 1842704"/>
              <a:gd name="connsiteX17" fmla="*/ 1103565 w 1119200"/>
              <a:gd name="connsiteY17" fmla="*/ 683458 h 1842704"/>
              <a:gd name="connsiteX18" fmla="*/ 1088239 w 1119200"/>
              <a:gd name="connsiteY18" fmla="*/ 653636 h 1842704"/>
              <a:gd name="connsiteX19" fmla="*/ 1081285 w 1119200"/>
              <a:gd name="connsiteY19" fmla="*/ 476320 h 1842704"/>
              <a:gd name="connsiteX20" fmla="*/ 1053471 w 1119200"/>
              <a:gd name="connsiteY20" fmla="*/ 344202 h 1842704"/>
              <a:gd name="connsiteX21" fmla="*/ 1029133 w 1119200"/>
              <a:gd name="connsiteY21" fmla="*/ 212083 h 1842704"/>
              <a:gd name="connsiteX22" fmla="*/ 1036088 w 1119200"/>
              <a:gd name="connsiteY22" fmla="*/ 135594 h 1842704"/>
              <a:gd name="connsiteX23" fmla="*/ 990889 w 1119200"/>
              <a:gd name="connsiteY23" fmla="*/ 86919 h 1842704"/>
              <a:gd name="connsiteX24" fmla="*/ 893537 w 1119200"/>
              <a:gd name="connsiteY24" fmla="*/ 0 h 1842704"/>
              <a:gd name="connsiteX25" fmla="*/ 834432 w 1119200"/>
              <a:gd name="connsiteY25" fmla="*/ 38244 h 1842704"/>
              <a:gd name="connsiteX26" fmla="*/ 754465 w 1119200"/>
              <a:gd name="connsiteY26" fmla="*/ 118211 h 1842704"/>
              <a:gd name="connsiteX27" fmla="*/ 664068 w 1119200"/>
              <a:gd name="connsiteY27" fmla="*/ 166886 h 1842704"/>
              <a:gd name="connsiteX28" fmla="*/ 559765 w 1119200"/>
              <a:gd name="connsiteY28" fmla="*/ 180794 h 1842704"/>
              <a:gd name="connsiteX29" fmla="*/ 445030 w 1119200"/>
              <a:gd name="connsiteY29" fmla="*/ 208609 h 1842704"/>
              <a:gd name="connsiteX30" fmla="*/ 295527 w 1119200"/>
              <a:gd name="connsiteY30" fmla="*/ 198178 h 1842704"/>
              <a:gd name="connsiteX31" fmla="*/ 180794 w 1119200"/>
              <a:gd name="connsiteY31" fmla="*/ 177316 h 1842704"/>
              <a:gd name="connsiteX32" fmla="*/ 97351 w 1119200"/>
              <a:gd name="connsiteY32" fmla="*/ 177317 h 1842704"/>
              <a:gd name="connsiteX33" fmla="*/ 0 w 1119200"/>
              <a:gd name="connsiteY33" fmla="*/ 100827 h 1842704"/>
              <a:gd name="connsiteX34" fmla="*/ 34768 w 1119200"/>
              <a:gd name="connsiteY34" fmla="*/ 274667 h 1842704"/>
              <a:gd name="connsiteX35" fmla="*/ 695360 w 1119200"/>
              <a:gd name="connsiteY35" fmla="*/ 434600 h 1842704"/>
              <a:gd name="connsiteX36" fmla="*/ 764897 w 1119200"/>
              <a:gd name="connsiteY36" fmla="*/ 389402 h 1842704"/>
              <a:gd name="connsiteX37" fmla="*/ 813571 w 1119200"/>
              <a:gd name="connsiteY37" fmla="*/ 385925 h 1842704"/>
              <a:gd name="connsiteX38" fmla="*/ 834432 w 1119200"/>
              <a:gd name="connsiteY38" fmla="*/ 448508 h 1842704"/>
              <a:gd name="connsiteX39" fmla="*/ 841386 w 1119200"/>
              <a:gd name="connsiteY39" fmla="*/ 584103 h 1842704"/>
              <a:gd name="connsiteX40" fmla="*/ 846921 w 1119200"/>
              <a:gd name="connsiteY40" fmla="*/ 725180 h 1842704"/>
              <a:gd name="connsiteX41" fmla="*/ 837600 w 1119200"/>
              <a:gd name="connsiteY41" fmla="*/ 787997 h 1842704"/>
              <a:gd name="connsiteX42" fmla="*/ 843210 w 1119200"/>
              <a:gd name="connsiteY42" fmla="*/ 821656 h 1842704"/>
              <a:gd name="connsiteX43" fmla="*/ 826380 w 1119200"/>
              <a:gd name="connsiteY43" fmla="*/ 855315 h 1842704"/>
              <a:gd name="connsiteX44" fmla="*/ 820770 w 1119200"/>
              <a:gd name="connsiteY44" fmla="*/ 894584 h 1842704"/>
              <a:gd name="connsiteX45" fmla="*/ 798331 w 1119200"/>
              <a:gd name="connsiteY45" fmla="*/ 928243 h 1842704"/>
              <a:gd name="connsiteX46" fmla="*/ 775892 w 1119200"/>
              <a:gd name="connsiteY46" fmla="*/ 961902 h 1842704"/>
              <a:gd name="connsiteX47" fmla="*/ 759062 w 1119200"/>
              <a:gd name="connsiteY47" fmla="*/ 973121 h 1842704"/>
              <a:gd name="connsiteX48" fmla="*/ 736623 w 1119200"/>
              <a:gd name="connsiteY48" fmla="*/ 1023610 h 1842704"/>
              <a:gd name="connsiteX49" fmla="*/ 708574 w 1119200"/>
              <a:gd name="connsiteY49" fmla="*/ 1034829 h 1842704"/>
              <a:gd name="connsiteX50" fmla="*/ 680525 w 1119200"/>
              <a:gd name="connsiteY50" fmla="*/ 1034829 h 1842704"/>
              <a:gd name="connsiteX51" fmla="*/ 652476 w 1119200"/>
              <a:gd name="connsiteY51" fmla="*/ 1051659 h 1842704"/>
              <a:gd name="connsiteX52" fmla="*/ 596378 w 1119200"/>
              <a:gd name="connsiteY52" fmla="*/ 1057268 h 1842704"/>
              <a:gd name="connsiteX53" fmla="*/ 568329 w 1119200"/>
              <a:gd name="connsiteY53" fmla="*/ 1046049 h 1842704"/>
              <a:gd name="connsiteX54" fmla="*/ 493705 w 1119200"/>
              <a:gd name="connsiteY54" fmla="*/ 1022178 h 1842704"/>
              <a:gd name="connsiteX55" fmla="*/ 451462 w 1119200"/>
              <a:gd name="connsiteY55" fmla="*/ 1006374 h 1842704"/>
              <a:gd name="connsiteX56" fmla="*/ 354633 w 1119200"/>
              <a:gd name="connsiteY56" fmla="*/ 1039563 h 1842704"/>
              <a:gd name="connsiteX57" fmla="*/ 333772 w 1119200"/>
              <a:gd name="connsiteY57" fmla="*/ 1067377 h 1842704"/>
              <a:gd name="connsiteX58" fmla="*/ 305958 w 1119200"/>
              <a:gd name="connsiteY58" fmla="*/ 1116053 h 1842704"/>
              <a:gd name="connsiteX59" fmla="*/ 305958 w 1119200"/>
              <a:gd name="connsiteY59" fmla="*/ 1185588 h 1842704"/>
              <a:gd name="connsiteX60" fmla="*/ 299004 w 1119200"/>
              <a:gd name="connsiteY60" fmla="*/ 1300323 h 1842704"/>
              <a:gd name="connsiteX61" fmla="*/ 326818 w 1119200"/>
              <a:gd name="connsiteY61" fmla="*/ 1418534 h 1842704"/>
              <a:gd name="connsiteX62" fmla="*/ 309434 w 1119200"/>
              <a:gd name="connsiteY62" fmla="*/ 1484595 h 1842704"/>
              <a:gd name="connsiteX63" fmla="*/ 299004 w 1119200"/>
              <a:gd name="connsiteY63" fmla="*/ 1533269 h 1842704"/>
              <a:gd name="connsiteX64" fmla="*/ 354632 w 1119200"/>
              <a:gd name="connsiteY64" fmla="*/ 1661911 h 1842704"/>
              <a:gd name="connsiteX65" fmla="*/ 358109 w 1119200"/>
              <a:gd name="connsiteY65" fmla="*/ 1842704 h 1842704"/>
              <a:gd name="connsiteX66" fmla="*/ 445031 w 1119200"/>
              <a:gd name="connsiteY66" fmla="*/ 1828797 h 1842704"/>
              <a:gd name="connsiteX67" fmla="*/ 469367 w 1119200"/>
              <a:gd name="connsiteY67" fmla="*/ 1773168 h 1842704"/>
              <a:gd name="connsiteX68" fmla="*/ 497182 w 1119200"/>
              <a:gd name="connsiteY68" fmla="*/ 1613234 h 1842704"/>
              <a:gd name="connsiteX69" fmla="*/ 528474 w 1119200"/>
              <a:gd name="connsiteY69" fmla="*/ 1498500 h 1842704"/>
              <a:gd name="connsiteX70" fmla="*/ 493706 w 1119200"/>
              <a:gd name="connsiteY70" fmla="*/ 1449824 h 1842704"/>
              <a:gd name="connsiteX71" fmla="*/ 507004 w 1119200"/>
              <a:gd name="connsiteY71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897057 w 1320897"/>
              <a:gd name="connsiteY35" fmla="*/ 434600 h 1842704"/>
              <a:gd name="connsiteX36" fmla="*/ 966594 w 1320897"/>
              <a:gd name="connsiteY36" fmla="*/ 389402 h 1842704"/>
              <a:gd name="connsiteX37" fmla="*/ 1015268 w 1320897"/>
              <a:gd name="connsiteY37" fmla="*/ 385925 h 1842704"/>
              <a:gd name="connsiteX38" fmla="*/ 1036129 w 1320897"/>
              <a:gd name="connsiteY38" fmla="*/ 448508 h 1842704"/>
              <a:gd name="connsiteX39" fmla="*/ 1043083 w 1320897"/>
              <a:gd name="connsiteY39" fmla="*/ 584103 h 1842704"/>
              <a:gd name="connsiteX40" fmla="*/ 1048618 w 1320897"/>
              <a:gd name="connsiteY40" fmla="*/ 725180 h 1842704"/>
              <a:gd name="connsiteX41" fmla="*/ 1039297 w 1320897"/>
              <a:gd name="connsiteY41" fmla="*/ 787997 h 1842704"/>
              <a:gd name="connsiteX42" fmla="*/ 1044907 w 1320897"/>
              <a:gd name="connsiteY42" fmla="*/ 821656 h 1842704"/>
              <a:gd name="connsiteX43" fmla="*/ 1028077 w 1320897"/>
              <a:gd name="connsiteY43" fmla="*/ 855315 h 1842704"/>
              <a:gd name="connsiteX44" fmla="*/ 1022467 w 1320897"/>
              <a:gd name="connsiteY44" fmla="*/ 894584 h 1842704"/>
              <a:gd name="connsiteX45" fmla="*/ 1000028 w 1320897"/>
              <a:gd name="connsiteY45" fmla="*/ 928243 h 1842704"/>
              <a:gd name="connsiteX46" fmla="*/ 977589 w 1320897"/>
              <a:gd name="connsiteY46" fmla="*/ 961902 h 1842704"/>
              <a:gd name="connsiteX47" fmla="*/ 960759 w 1320897"/>
              <a:gd name="connsiteY47" fmla="*/ 973121 h 1842704"/>
              <a:gd name="connsiteX48" fmla="*/ 938320 w 1320897"/>
              <a:gd name="connsiteY48" fmla="*/ 1023610 h 1842704"/>
              <a:gd name="connsiteX49" fmla="*/ 910271 w 1320897"/>
              <a:gd name="connsiteY49" fmla="*/ 1034829 h 1842704"/>
              <a:gd name="connsiteX50" fmla="*/ 882222 w 1320897"/>
              <a:gd name="connsiteY50" fmla="*/ 1034829 h 1842704"/>
              <a:gd name="connsiteX51" fmla="*/ 854173 w 1320897"/>
              <a:gd name="connsiteY51" fmla="*/ 1051659 h 1842704"/>
              <a:gd name="connsiteX52" fmla="*/ 798075 w 1320897"/>
              <a:gd name="connsiteY52" fmla="*/ 1057268 h 1842704"/>
              <a:gd name="connsiteX53" fmla="*/ 770026 w 1320897"/>
              <a:gd name="connsiteY53" fmla="*/ 1046049 h 1842704"/>
              <a:gd name="connsiteX54" fmla="*/ 695402 w 1320897"/>
              <a:gd name="connsiteY54" fmla="*/ 1022178 h 1842704"/>
              <a:gd name="connsiteX55" fmla="*/ 653159 w 1320897"/>
              <a:gd name="connsiteY55" fmla="*/ 1006374 h 1842704"/>
              <a:gd name="connsiteX56" fmla="*/ 556330 w 1320897"/>
              <a:gd name="connsiteY56" fmla="*/ 1039563 h 1842704"/>
              <a:gd name="connsiteX57" fmla="*/ 535469 w 1320897"/>
              <a:gd name="connsiteY57" fmla="*/ 1067377 h 1842704"/>
              <a:gd name="connsiteX58" fmla="*/ 507655 w 1320897"/>
              <a:gd name="connsiteY58" fmla="*/ 1116053 h 1842704"/>
              <a:gd name="connsiteX59" fmla="*/ 507655 w 1320897"/>
              <a:gd name="connsiteY59" fmla="*/ 1185588 h 1842704"/>
              <a:gd name="connsiteX60" fmla="*/ 500701 w 1320897"/>
              <a:gd name="connsiteY60" fmla="*/ 1300323 h 1842704"/>
              <a:gd name="connsiteX61" fmla="*/ 528515 w 1320897"/>
              <a:gd name="connsiteY61" fmla="*/ 1418534 h 1842704"/>
              <a:gd name="connsiteX62" fmla="*/ 511131 w 1320897"/>
              <a:gd name="connsiteY62" fmla="*/ 1484595 h 1842704"/>
              <a:gd name="connsiteX63" fmla="*/ 500701 w 1320897"/>
              <a:gd name="connsiteY63" fmla="*/ 1533269 h 1842704"/>
              <a:gd name="connsiteX64" fmla="*/ 556329 w 1320897"/>
              <a:gd name="connsiteY64" fmla="*/ 1661911 h 1842704"/>
              <a:gd name="connsiteX65" fmla="*/ 559806 w 1320897"/>
              <a:gd name="connsiteY65" fmla="*/ 1842704 h 1842704"/>
              <a:gd name="connsiteX66" fmla="*/ 646728 w 1320897"/>
              <a:gd name="connsiteY66" fmla="*/ 1828797 h 1842704"/>
              <a:gd name="connsiteX67" fmla="*/ 671064 w 1320897"/>
              <a:gd name="connsiteY67" fmla="*/ 1773168 h 1842704"/>
              <a:gd name="connsiteX68" fmla="*/ 698879 w 1320897"/>
              <a:gd name="connsiteY68" fmla="*/ 1613234 h 1842704"/>
              <a:gd name="connsiteX69" fmla="*/ 730171 w 1320897"/>
              <a:gd name="connsiteY69" fmla="*/ 1498500 h 1842704"/>
              <a:gd name="connsiteX70" fmla="*/ 695403 w 1320897"/>
              <a:gd name="connsiteY70" fmla="*/ 1449824 h 1842704"/>
              <a:gd name="connsiteX71" fmla="*/ 708701 w 1320897"/>
              <a:gd name="connsiteY71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587624 w 1320897"/>
              <a:gd name="connsiteY35" fmla="*/ 375495 h 1842704"/>
              <a:gd name="connsiteX36" fmla="*/ 897057 w 1320897"/>
              <a:gd name="connsiteY36" fmla="*/ 434600 h 1842704"/>
              <a:gd name="connsiteX37" fmla="*/ 966594 w 1320897"/>
              <a:gd name="connsiteY37" fmla="*/ 389402 h 1842704"/>
              <a:gd name="connsiteX38" fmla="*/ 1015268 w 1320897"/>
              <a:gd name="connsiteY38" fmla="*/ 385925 h 1842704"/>
              <a:gd name="connsiteX39" fmla="*/ 1036129 w 1320897"/>
              <a:gd name="connsiteY39" fmla="*/ 448508 h 1842704"/>
              <a:gd name="connsiteX40" fmla="*/ 1043083 w 1320897"/>
              <a:gd name="connsiteY40" fmla="*/ 584103 h 1842704"/>
              <a:gd name="connsiteX41" fmla="*/ 1048618 w 1320897"/>
              <a:gd name="connsiteY41" fmla="*/ 725180 h 1842704"/>
              <a:gd name="connsiteX42" fmla="*/ 1039297 w 1320897"/>
              <a:gd name="connsiteY42" fmla="*/ 787997 h 1842704"/>
              <a:gd name="connsiteX43" fmla="*/ 1044907 w 1320897"/>
              <a:gd name="connsiteY43" fmla="*/ 821656 h 1842704"/>
              <a:gd name="connsiteX44" fmla="*/ 1028077 w 1320897"/>
              <a:gd name="connsiteY44" fmla="*/ 855315 h 1842704"/>
              <a:gd name="connsiteX45" fmla="*/ 1022467 w 1320897"/>
              <a:gd name="connsiteY45" fmla="*/ 894584 h 1842704"/>
              <a:gd name="connsiteX46" fmla="*/ 1000028 w 1320897"/>
              <a:gd name="connsiteY46" fmla="*/ 928243 h 1842704"/>
              <a:gd name="connsiteX47" fmla="*/ 977589 w 1320897"/>
              <a:gd name="connsiteY47" fmla="*/ 961902 h 1842704"/>
              <a:gd name="connsiteX48" fmla="*/ 960759 w 1320897"/>
              <a:gd name="connsiteY48" fmla="*/ 973121 h 1842704"/>
              <a:gd name="connsiteX49" fmla="*/ 938320 w 1320897"/>
              <a:gd name="connsiteY49" fmla="*/ 1023610 h 1842704"/>
              <a:gd name="connsiteX50" fmla="*/ 910271 w 1320897"/>
              <a:gd name="connsiteY50" fmla="*/ 1034829 h 1842704"/>
              <a:gd name="connsiteX51" fmla="*/ 882222 w 1320897"/>
              <a:gd name="connsiteY51" fmla="*/ 1034829 h 1842704"/>
              <a:gd name="connsiteX52" fmla="*/ 854173 w 1320897"/>
              <a:gd name="connsiteY52" fmla="*/ 1051659 h 1842704"/>
              <a:gd name="connsiteX53" fmla="*/ 798075 w 1320897"/>
              <a:gd name="connsiteY53" fmla="*/ 1057268 h 1842704"/>
              <a:gd name="connsiteX54" fmla="*/ 770026 w 1320897"/>
              <a:gd name="connsiteY54" fmla="*/ 1046049 h 1842704"/>
              <a:gd name="connsiteX55" fmla="*/ 695402 w 1320897"/>
              <a:gd name="connsiteY55" fmla="*/ 1022178 h 1842704"/>
              <a:gd name="connsiteX56" fmla="*/ 653159 w 1320897"/>
              <a:gd name="connsiteY56" fmla="*/ 1006374 h 1842704"/>
              <a:gd name="connsiteX57" fmla="*/ 556330 w 1320897"/>
              <a:gd name="connsiteY57" fmla="*/ 1039563 h 1842704"/>
              <a:gd name="connsiteX58" fmla="*/ 535469 w 1320897"/>
              <a:gd name="connsiteY58" fmla="*/ 1067377 h 1842704"/>
              <a:gd name="connsiteX59" fmla="*/ 507655 w 1320897"/>
              <a:gd name="connsiteY59" fmla="*/ 1116053 h 1842704"/>
              <a:gd name="connsiteX60" fmla="*/ 507655 w 1320897"/>
              <a:gd name="connsiteY60" fmla="*/ 1185588 h 1842704"/>
              <a:gd name="connsiteX61" fmla="*/ 500701 w 1320897"/>
              <a:gd name="connsiteY61" fmla="*/ 1300323 h 1842704"/>
              <a:gd name="connsiteX62" fmla="*/ 528515 w 1320897"/>
              <a:gd name="connsiteY62" fmla="*/ 1418534 h 1842704"/>
              <a:gd name="connsiteX63" fmla="*/ 511131 w 1320897"/>
              <a:gd name="connsiteY63" fmla="*/ 1484595 h 1842704"/>
              <a:gd name="connsiteX64" fmla="*/ 500701 w 1320897"/>
              <a:gd name="connsiteY64" fmla="*/ 1533269 h 1842704"/>
              <a:gd name="connsiteX65" fmla="*/ 556329 w 1320897"/>
              <a:gd name="connsiteY65" fmla="*/ 1661911 h 1842704"/>
              <a:gd name="connsiteX66" fmla="*/ 559806 w 1320897"/>
              <a:gd name="connsiteY66" fmla="*/ 1842704 h 1842704"/>
              <a:gd name="connsiteX67" fmla="*/ 646728 w 1320897"/>
              <a:gd name="connsiteY67" fmla="*/ 1828797 h 1842704"/>
              <a:gd name="connsiteX68" fmla="*/ 671064 w 1320897"/>
              <a:gd name="connsiteY68" fmla="*/ 1773168 h 1842704"/>
              <a:gd name="connsiteX69" fmla="*/ 698879 w 1320897"/>
              <a:gd name="connsiteY69" fmla="*/ 1613234 h 1842704"/>
              <a:gd name="connsiteX70" fmla="*/ 730171 w 1320897"/>
              <a:gd name="connsiteY70" fmla="*/ 1498500 h 1842704"/>
              <a:gd name="connsiteX71" fmla="*/ 695403 w 1320897"/>
              <a:gd name="connsiteY71" fmla="*/ 1449824 h 1842704"/>
              <a:gd name="connsiteX72" fmla="*/ 708701 w 1320897"/>
              <a:gd name="connsiteY72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751034 w 1320897"/>
              <a:gd name="connsiteY35" fmla="*/ 451985 h 1842704"/>
              <a:gd name="connsiteX36" fmla="*/ 897057 w 1320897"/>
              <a:gd name="connsiteY36" fmla="*/ 434600 h 1842704"/>
              <a:gd name="connsiteX37" fmla="*/ 966594 w 1320897"/>
              <a:gd name="connsiteY37" fmla="*/ 389402 h 1842704"/>
              <a:gd name="connsiteX38" fmla="*/ 1015268 w 1320897"/>
              <a:gd name="connsiteY38" fmla="*/ 385925 h 1842704"/>
              <a:gd name="connsiteX39" fmla="*/ 1036129 w 1320897"/>
              <a:gd name="connsiteY39" fmla="*/ 448508 h 1842704"/>
              <a:gd name="connsiteX40" fmla="*/ 1043083 w 1320897"/>
              <a:gd name="connsiteY40" fmla="*/ 584103 h 1842704"/>
              <a:gd name="connsiteX41" fmla="*/ 1048618 w 1320897"/>
              <a:gd name="connsiteY41" fmla="*/ 725180 h 1842704"/>
              <a:gd name="connsiteX42" fmla="*/ 1039297 w 1320897"/>
              <a:gd name="connsiteY42" fmla="*/ 787997 h 1842704"/>
              <a:gd name="connsiteX43" fmla="*/ 1044907 w 1320897"/>
              <a:gd name="connsiteY43" fmla="*/ 821656 h 1842704"/>
              <a:gd name="connsiteX44" fmla="*/ 1028077 w 1320897"/>
              <a:gd name="connsiteY44" fmla="*/ 855315 h 1842704"/>
              <a:gd name="connsiteX45" fmla="*/ 1022467 w 1320897"/>
              <a:gd name="connsiteY45" fmla="*/ 894584 h 1842704"/>
              <a:gd name="connsiteX46" fmla="*/ 1000028 w 1320897"/>
              <a:gd name="connsiteY46" fmla="*/ 928243 h 1842704"/>
              <a:gd name="connsiteX47" fmla="*/ 977589 w 1320897"/>
              <a:gd name="connsiteY47" fmla="*/ 961902 h 1842704"/>
              <a:gd name="connsiteX48" fmla="*/ 960759 w 1320897"/>
              <a:gd name="connsiteY48" fmla="*/ 973121 h 1842704"/>
              <a:gd name="connsiteX49" fmla="*/ 938320 w 1320897"/>
              <a:gd name="connsiteY49" fmla="*/ 1023610 h 1842704"/>
              <a:gd name="connsiteX50" fmla="*/ 910271 w 1320897"/>
              <a:gd name="connsiteY50" fmla="*/ 1034829 h 1842704"/>
              <a:gd name="connsiteX51" fmla="*/ 882222 w 1320897"/>
              <a:gd name="connsiteY51" fmla="*/ 1034829 h 1842704"/>
              <a:gd name="connsiteX52" fmla="*/ 854173 w 1320897"/>
              <a:gd name="connsiteY52" fmla="*/ 1051659 h 1842704"/>
              <a:gd name="connsiteX53" fmla="*/ 798075 w 1320897"/>
              <a:gd name="connsiteY53" fmla="*/ 1057268 h 1842704"/>
              <a:gd name="connsiteX54" fmla="*/ 770026 w 1320897"/>
              <a:gd name="connsiteY54" fmla="*/ 1046049 h 1842704"/>
              <a:gd name="connsiteX55" fmla="*/ 695402 w 1320897"/>
              <a:gd name="connsiteY55" fmla="*/ 1022178 h 1842704"/>
              <a:gd name="connsiteX56" fmla="*/ 653159 w 1320897"/>
              <a:gd name="connsiteY56" fmla="*/ 1006374 h 1842704"/>
              <a:gd name="connsiteX57" fmla="*/ 556330 w 1320897"/>
              <a:gd name="connsiteY57" fmla="*/ 1039563 h 1842704"/>
              <a:gd name="connsiteX58" fmla="*/ 535469 w 1320897"/>
              <a:gd name="connsiteY58" fmla="*/ 1067377 h 1842704"/>
              <a:gd name="connsiteX59" fmla="*/ 507655 w 1320897"/>
              <a:gd name="connsiteY59" fmla="*/ 1116053 h 1842704"/>
              <a:gd name="connsiteX60" fmla="*/ 507655 w 1320897"/>
              <a:gd name="connsiteY60" fmla="*/ 1185588 h 1842704"/>
              <a:gd name="connsiteX61" fmla="*/ 500701 w 1320897"/>
              <a:gd name="connsiteY61" fmla="*/ 1300323 h 1842704"/>
              <a:gd name="connsiteX62" fmla="*/ 528515 w 1320897"/>
              <a:gd name="connsiteY62" fmla="*/ 1418534 h 1842704"/>
              <a:gd name="connsiteX63" fmla="*/ 511131 w 1320897"/>
              <a:gd name="connsiteY63" fmla="*/ 1484595 h 1842704"/>
              <a:gd name="connsiteX64" fmla="*/ 500701 w 1320897"/>
              <a:gd name="connsiteY64" fmla="*/ 1533269 h 1842704"/>
              <a:gd name="connsiteX65" fmla="*/ 556329 w 1320897"/>
              <a:gd name="connsiteY65" fmla="*/ 1661911 h 1842704"/>
              <a:gd name="connsiteX66" fmla="*/ 559806 w 1320897"/>
              <a:gd name="connsiteY66" fmla="*/ 1842704 h 1842704"/>
              <a:gd name="connsiteX67" fmla="*/ 646728 w 1320897"/>
              <a:gd name="connsiteY67" fmla="*/ 1828797 h 1842704"/>
              <a:gd name="connsiteX68" fmla="*/ 671064 w 1320897"/>
              <a:gd name="connsiteY68" fmla="*/ 1773168 h 1842704"/>
              <a:gd name="connsiteX69" fmla="*/ 698879 w 1320897"/>
              <a:gd name="connsiteY69" fmla="*/ 1613234 h 1842704"/>
              <a:gd name="connsiteX70" fmla="*/ 730171 w 1320897"/>
              <a:gd name="connsiteY70" fmla="*/ 1498500 h 1842704"/>
              <a:gd name="connsiteX71" fmla="*/ 695403 w 1320897"/>
              <a:gd name="connsiteY71" fmla="*/ 1449824 h 1842704"/>
              <a:gd name="connsiteX72" fmla="*/ 708701 w 1320897"/>
              <a:gd name="connsiteY72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518088 w 1320897"/>
              <a:gd name="connsiteY35" fmla="*/ 389402 h 1842704"/>
              <a:gd name="connsiteX36" fmla="*/ 751034 w 1320897"/>
              <a:gd name="connsiteY36" fmla="*/ 451985 h 1842704"/>
              <a:gd name="connsiteX37" fmla="*/ 897057 w 1320897"/>
              <a:gd name="connsiteY37" fmla="*/ 434600 h 1842704"/>
              <a:gd name="connsiteX38" fmla="*/ 966594 w 1320897"/>
              <a:gd name="connsiteY38" fmla="*/ 389402 h 1842704"/>
              <a:gd name="connsiteX39" fmla="*/ 1015268 w 1320897"/>
              <a:gd name="connsiteY39" fmla="*/ 385925 h 1842704"/>
              <a:gd name="connsiteX40" fmla="*/ 1036129 w 1320897"/>
              <a:gd name="connsiteY40" fmla="*/ 448508 h 1842704"/>
              <a:gd name="connsiteX41" fmla="*/ 1043083 w 1320897"/>
              <a:gd name="connsiteY41" fmla="*/ 584103 h 1842704"/>
              <a:gd name="connsiteX42" fmla="*/ 1048618 w 1320897"/>
              <a:gd name="connsiteY42" fmla="*/ 725180 h 1842704"/>
              <a:gd name="connsiteX43" fmla="*/ 1039297 w 1320897"/>
              <a:gd name="connsiteY43" fmla="*/ 787997 h 1842704"/>
              <a:gd name="connsiteX44" fmla="*/ 1044907 w 1320897"/>
              <a:gd name="connsiteY44" fmla="*/ 821656 h 1842704"/>
              <a:gd name="connsiteX45" fmla="*/ 1028077 w 1320897"/>
              <a:gd name="connsiteY45" fmla="*/ 855315 h 1842704"/>
              <a:gd name="connsiteX46" fmla="*/ 1022467 w 1320897"/>
              <a:gd name="connsiteY46" fmla="*/ 894584 h 1842704"/>
              <a:gd name="connsiteX47" fmla="*/ 1000028 w 1320897"/>
              <a:gd name="connsiteY47" fmla="*/ 928243 h 1842704"/>
              <a:gd name="connsiteX48" fmla="*/ 977589 w 1320897"/>
              <a:gd name="connsiteY48" fmla="*/ 961902 h 1842704"/>
              <a:gd name="connsiteX49" fmla="*/ 960759 w 1320897"/>
              <a:gd name="connsiteY49" fmla="*/ 973121 h 1842704"/>
              <a:gd name="connsiteX50" fmla="*/ 938320 w 1320897"/>
              <a:gd name="connsiteY50" fmla="*/ 1023610 h 1842704"/>
              <a:gd name="connsiteX51" fmla="*/ 910271 w 1320897"/>
              <a:gd name="connsiteY51" fmla="*/ 1034829 h 1842704"/>
              <a:gd name="connsiteX52" fmla="*/ 882222 w 1320897"/>
              <a:gd name="connsiteY52" fmla="*/ 1034829 h 1842704"/>
              <a:gd name="connsiteX53" fmla="*/ 854173 w 1320897"/>
              <a:gd name="connsiteY53" fmla="*/ 1051659 h 1842704"/>
              <a:gd name="connsiteX54" fmla="*/ 798075 w 1320897"/>
              <a:gd name="connsiteY54" fmla="*/ 1057268 h 1842704"/>
              <a:gd name="connsiteX55" fmla="*/ 770026 w 1320897"/>
              <a:gd name="connsiteY55" fmla="*/ 1046049 h 1842704"/>
              <a:gd name="connsiteX56" fmla="*/ 695402 w 1320897"/>
              <a:gd name="connsiteY56" fmla="*/ 1022178 h 1842704"/>
              <a:gd name="connsiteX57" fmla="*/ 653159 w 1320897"/>
              <a:gd name="connsiteY57" fmla="*/ 1006374 h 1842704"/>
              <a:gd name="connsiteX58" fmla="*/ 556330 w 1320897"/>
              <a:gd name="connsiteY58" fmla="*/ 1039563 h 1842704"/>
              <a:gd name="connsiteX59" fmla="*/ 535469 w 1320897"/>
              <a:gd name="connsiteY59" fmla="*/ 1067377 h 1842704"/>
              <a:gd name="connsiteX60" fmla="*/ 507655 w 1320897"/>
              <a:gd name="connsiteY60" fmla="*/ 1116053 h 1842704"/>
              <a:gd name="connsiteX61" fmla="*/ 507655 w 1320897"/>
              <a:gd name="connsiteY61" fmla="*/ 1185588 h 1842704"/>
              <a:gd name="connsiteX62" fmla="*/ 500701 w 1320897"/>
              <a:gd name="connsiteY62" fmla="*/ 1300323 h 1842704"/>
              <a:gd name="connsiteX63" fmla="*/ 528515 w 1320897"/>
              <a:gd name="connsiteY63" fmla="*/ 1418534 h 1842704"/>
              <a:gd name="connsiteX64" fmla="*/ 511131 w 1320897"/>
              <a:gd name="connsiteY64" fmla="*/ 1484595 h 1842704"/>
              <a:gd name="connsiteX65" fmla="*/ 500701 w 1320897"/>
              <a:gd name="connsiteY65" fmla="*/ 1533269 h 1842704"/>
              <a:gd name="connsiteX66" fmla="*/ 556329 w 1320897"/>
              <a:gd name="connsiteY66" fmla="*/ 1661911 h 1842704"/>
              <a:gd name="connsiteX67" fmla="*/ 559806 w 1320897"/>
              <a:gd name="connsiteY67" fmla="*/ 1842704 h 1842704"/>
              <a:gd name="connsiteX68" fmla="*/ 646728 w 1320897"/>
              <a:gd name="connsiteY68" fmla="*/ 1828797 h 1842704"/>
              <a:gd name="connsiteX69" fmla="*/ 671064 w 1320897"/>
              <a:gd name="connsiteY69" fmla="*/ 1773168 h 1842704"/>
              <a:gd name="connsiteX70" fmla="*/ 698879 w 1320897"/>
              <a:gd name="connsiteY70" fmla="*/ 1613234 h 1842704"/>
              <a:gd name="connsiteX71" fmla="*/ 730171 w 1320897"/>
              <a:gd name="connsiteY71" fmla="*/ 1498500 h 1842704"/>
              <a:gd name="connsiteX72" fmla="*/ 695403 w 1320897"/>
              <a:gd name="connsiteY72" fmla="*/ 1449824 h 1842704"/>
              <a:gd name="connsiteX73" fmla="*/ 708701 w 1320897"/>
              <a:gd name="connsiteY73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615438 w 1320897"/>
              <a:gd name="connsiteY35" fmla="*/ 458938 h 1842704"/>
              <a:gd name="connsiteX36" fmla="*/ 751034 w 1320897"/>
              <a:gd name="connsiteY36" fmla="*/ 451985 h 1842704"/>
              <a:gd name="connsiteX37" fmla="*/ 897057 w 1320897"/>
              <a:gd name="connsiteY37" fmla="*/ 434600 h 1842704"/>
              <a:gd name="connsiteX38" fmla="*/ 966594 w 1320897"/>
              <a:gd name="connsiteY38" fmla="*/ 389402 h 1842704"/>
              <a:gd name="connsiteX39" fmla="*/ 1015268 w 1320897"/>
              <a:gd name="connsiteY39" fmla="*/ 385925 h 1842704"/>
              <a:gd name="connsiteX40" fmla="*/ 1036129 w 1320897"/>
              <a:gd name="connsiteY40" fmla="*/ 448508 h 1842704"/>
              <a:gd name="connsiteX41" fmla="*/ 1043083 w 1320897"/>
              <a:gd name="connsiteY41" fmla="*/ 584103 h 1842704"/>
              <a:gd name="connsiteX42" fmla="*/ 1048618 w 1320897"/>
              <a:gd name="connsiteY42" fmla="*/ 725180 h 1842704"/>
              <a:gd name="connsiteX43" fmla="*/ 1039297 w 1320897"/>
              <a:gd name="connsiteY43" fmla="*/ 787997 h 1842704"/>
              <a:gd name="connsiteX44" fmla="*/ 1044907 w 1320897"/>
              <a:gd name="connsiteY44" fmla="*/ 821656 h 1842704"/>
              <a:gd name="connsiteX45" fmla="*/ 1028077 w 1320897"/>
              <a:gd name="connsiteY45" fmla="*/ 855315 h 1842704"/>
              <a:gd name="connsiteX46" fmla="*/ 1022467 w 1320897"/>
              <a:gd name="connsiteY46" fmla="*/ 894584 h 1842704"/>
              <a:gd name="connsiteX47" fmla="*/ 1000028 w 1320897"/>
              <a:gd name="connsiteY47" fmla="*/ 928243 h 1842704"/>
              <a:gd name="connsiteX48" fmla="*/ 977589 w 1320897"/>
              <a:gd name="connsiteY48" fmla="*/ 961902 h 1842704"/>
              <a:gd name="connsiteX49" fmla="*/ 960759 w 1320897"/>
              <a:gd name="connsiteY49" fmla="*/ 973121 h 1842704"/>
              <a:gd name="connsiteX50" fmla="*/ 938320 w 1320897"/>
              <a:gd name="connsiteY50" fmla="*/ 1023610 h 1842704"/>
              <a:gd name="connsiteX51" fmla="*/ 910271 w 1320897"/>
              <a:gd name="connsiteY51" fmla="*/ 1034829 h 1842704"/>
              <a:gd name="connsiteX52" fmla="*/ 882222 w 1320897"/>
              <a:gd name="connsiteY52" fmla="*/ 1034829 h 1842704"/>
              <a:gd name="connsiteX53" fmla="*/ 854173 w 1320897"/>
              <a:gd name="connsiteY53" fmla="*/ 1051659 h 1842704"/>
              <a:gd name="connsiteX54" fmla="*/ 798075 w 1320897"/>
              <a:gd name="connsiteY54" fmla="*/ 1057268 h 1842704"/>
              <a:gd name="connsiteX55" fmla="*/ 770026 w 1320897"/>
              <a:gd name="connsiteY55" fmla="*/ 1046049 h 1842704"/>
              <a:gd name="connsiteX56" fmla="*/ 695402 w 1320897"/>
              <a:gd name="connsiteY56" fmla="*/ 1022178 h 1842704"/>
              <a:gd name="connsiteX57" fmla="*/ 653159 w 1320897"/>
              <a:gd name="connsiteY57" fmla="*/ 1006374 h 1842704"/>
              <a:gd name="connsiteX58" fmla="*/ 556330 w 1320897"/>
              <a:gd name="connsiteY58" fmla="*/ 1039563 h 1842704"/>
              <a:gd name="connsiteX59" fmla="*/ 535469 w 1320897"/>
              <a:gd name="connsiteY59" fmla="*/ 1067377 h 1842704"/>
              <a:gd name="connsiteX60" fmla="*/ 507655 w 1320897"/>
              <a:gd name="connsiteY60" fmla="*/ 1116053 h 1842704"/>
              <a:gd name="connsiteX61" fmla="*/ 507655 w 1320897"/>
              <a:gd name="connsiteY61" fmla="*/ 1185588 h 1842704"/>
              <a:gd name="connsiteX62" fmla="*/ 500701 w 1320897"/>
              <a:gd name="connsiteY62" fmla="*/ 1300323 h 1842704"/>
              <a:gd name="connsiteX63" fmla="*/ 528515 w 1320897"/>
              <a:gd name="connsiteY63" fmla="*/ 1418534 h 1842704"/>
              <a:gd name="connsiteX64" fmla="*/ 511131 w 1320897"/>
              <a:gd name="connsiteY64" fmla="*/ 1484595 h 1842704"/>
              <a:gd name="connsiteX65" fmla="*/ 500701 w 1320897"/>
              <a:gd name="connsiteY65" fmla="*/ 1533269 h 1842704"/>
              <a:gd name="connsiteX66" fmla="*/ 556329 w 1320897"/>
              <a:gd name="connsiteY66" fmla="*/ 1661911 h 1842704"/>
              <a:gd name="connsiteX67" fmla="*/ 559806 w 1320897"/>
              <a:gd name="connsiteY67" fmla="*/ 1842704 h 1842704"/>
              <a:gd name="connsiteX68" fmla="*/ 646728 w 1320897"/>
              <a:gd name="connsiteY68" fmla="*/ 1828797 h 1842704"/>
              <a:gd name="connsiteX69" fmla="*/ 671064 w 1320897"/>
              <a:gd name="connsiteY69" fmla="*/ 1773168 h 1842704"/>
              <a:gd name="connsiteX70" fmla="*/ 698879 w 1320897"/>
              <a:gd name="connsiteY70" fmla="*/ 1613234 h 1842704"/>
              <a:gd name="connsiteX71" fmla="*/ 730171 w 1320897"/>
              <a:gd name="connsiteY71" fmla="*/ 1498500 h 1842704"/>
              <a:gd name="connsiteX72" fmla="*/ 695403 w 1320897"/>
              <a:gd name="connsiteY72" fmla="*/ 1449824 h 1842704"/>
              <a:gd name="connsiteX73" fmla="*/ 708701 w 1320897"/>
              <a:gd name="connsiteY73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431168 w 1320897"/>
              <a:gd name="connsiteY35" fmla="*/ 406786 h 1842704"/>
              <a:gd name="connsiteX36" fmla="*/ 615438 w 1320897"/>
              <a:gd name="connsiteY36" fmla="*/ 458938 h 1842704"/>
              <a:gd name="connsiteX37" fmla="*/ 751034 w 1320897"/>
              <a:gd name="connsiteY37" fmla="*/ 451985 h 1842704"/>
              <a:gd name="connsiteX38" fmla="*/ 897057 w 1320897"/>
              <a:gd name="connsiteY38" fmla="*/ 434600 h 1842704"/>
              <a:gd name="connsiteX39" fmla="*/ 966594 w 1320897"/>
              <a:gd name="connsiteY39" fmla="*/ 389402 h 1842704"/>
              <a:gd name="connsiteX40" fmla="*/ 1015268 w 1320897"/>
              <a:gd name="connsiteY40" fmla="*/ 385925 h 1842704"/>
              <a:gd name="connsiteX41" fmla="*/ 1036129 w 1320897"/>
              <a:gd name="connsiteY41" fmla="*/ 448508 h 1842704"/>
              <a:gd name="connsiteX42" fmla="*/ 1043083 w 1320897"/>
              <a:gd name="connsiteY42" fmla="*/ 584103 h 1842704"/>
              <a:gd name="connsiteX43" fmla="*/ 1048618 w 1320897"/>
              <a:gd name="connsiteY43" fmla="*/ 725180 h 1842704"/>
              <a:gd name="connsiteX44" fmla="*/ 1039297 w 1320897"/>
              <a:gd name="connsiteY44" fmla="*/ 787997 h 1842704"/>
              <a:gd name="connsiteX45" fmla="*/ 1044907 w 1320897"/>
              <a:gd name="connsiteY45" fmla="*/ 821656 h 1842704"/>
              <a:gd name="connsiteX46" fmla="*/ 1028077 w 1320897"/>
              <a:gd name="connsiteY46" fmla="*/ 855315 h 1842704"/>
              <a:gd name="connsiteX47" fmla="*/ 1022467 w 1320897"/>
              <a:gd name="connsiteY47" fmla="*/ 894584 h 1842704"/>
              <a:gd name="connsiteX48" fmla="*/ 1000028 w 1320897"/>
              <a:gd name="connsiteY48" fmla="*/ 928243 h 1842704"/>
              <a:gd name="connsiteX49" fmla="*/ 977589 w 1320897"/>
              <a:gd name="connsiteY49" fmla="*/ 961902 h 1842704"/>
              <a:gd name="connsiteX50" fmla="*/ 960759 w 1320897"/>
              <a:gd name="connsiteY50" fmla="*/ 973121 h 1842704"/>
              <a:gd name="connsiteX51" fmla="*/ 938320 w 1320897"/>
              <a:gd name="connsiteY51" fmla="*/ 1023610 h 1842704"/>
              <a:gd name="connsiteX52" fmla="*/ 910271 w 1320897"/>
              <a:gd name="connsiteY52" fmla="*/ 1034829 h 1842704"/>
              <a:gd name="connsiteX53" fmla="*/ 882222 w 1320897"/>
              <a:gd name="connsiteY53" fmla="*/ 1034829 h 1842704"/>
              <a:gd name="connsiteX54" fmla="*/ 854173 w 1320897"/>
              <a:gd name="connsiteY54" fmla="*/ 1051659 h 1842704"/>
              <a:gd name="connsiteX55" fmla="*/ 798075 w 1320897"/>
              <a:gd name="connsiteY55" fmla="*/ 1057268 h 1842704"/>
              <a:gd name="connsiteX56" fmla="*/ 770026 w 1320897"/>
              <a:gd name="connsiteY56" fmla="*/ 1046049 h 1842704"/>
              <a:gd name="connsiteX57" fmla="*/ 695402 w 1320897"/>
              <a:gd name="connsiteY57" fmla="*/ 1022178 h 1842704"/>
              <a:gd name="connsiteX58" fmla="*/ 653159 w 1320897"/>
              <a:gd name="connsiteY58" fmla="*/ 1006374 h 1842704"/>
              <a:gd name="connsiteX59" fmla="*/ 556330 w 1320897"/>
              <a:gd name="connsiteY59" fmla="*/ 1039563 h 1842704"/>
              <a:gd name="connsiteX60" fmla="*/ 535469 w 1320897"/>
              <a:gd name="connsiteY60" fmla="*/ 1067377 h 1842704"/>
              <a:gd name="connsiteX61" fmla="*/ 507655 w 1320897"/>
              <a:gd name="connsiteY61" fmla="*/ 1116053 h 1842704"/>
              <a:gd name="connsiteX62" fmla="*/ 507655 w 1320897"/>
              <a:gd name="connsiteY62" fmla="*/ 1185588 h 1842704"/>
              <a:gd name="connsiteX63" fmla="*/ 500701 w 1320897"/>
              <a:gd name="connsiteY63" fmla="*/ 1300323 h 1842704"/>
              <a:gd name="connsiteX64" fmla="*/ 528515 w 1320897"/>
              <a:gd name="connsiteY64" fmla="*/ 1418534 h 1842704"/>
              <a:gd name="connsiteX65" fmla="*/ 511131 w 1320897"/>
              <a:gd name="connsiteY65" fmla="*/ 1484595 h 1842704"/>
              <a:gd name="connsiteX66" fmla="*/ 500701 w 1320897"/>
              <a:gd name="connsiteY66" fmla="*/ 1533269 h 1842704"/>
              <a:gd name="connsiteX67" fmla="*/ 556329 w 1320897"/>
              <a:gd name="connsiteY67" fmla="*/ 1661911 h 1842704"/>
              <a:gd name="connsiteX68" fmla="*/ 559806 w 1320897"/>
              <a:gd name="connsiteY68" fmla="*/ 1842704 h 1842704"/>
              <a:gd name="connsiteX69" fmla="*/ 646728 w 1320897"/>
              <a:gd name="connsiteY69" fmla="*/ 1828797 h 1842704"/>
              <a:gd name="connsiteX70" fmla="*/ 671064 w 1320897"/>
              <a:gd name="connsiteY70" fmla="*/ 1773168 h 1842704"/>
              <a:gd name="connsiteX71" fmla="*/ 698879 w 1320897"/>
              <a:gd name="connsiteY71" fmla="*/ 1613234 h 1842704"/>
              <a:gd name="connsiteX72" fmla="*/ 730171 w 1320897"/>
              <a:gd name="connsiteY72" fmla="*/ 1498500 h 1842704"/>
              <a:gd name="connsiteX73" fmla="*/ 695403 w 1320897"/>
              <a:gd name="connsiteY73" fmla="*/ 1449824 h 1842704"/>
              <a:gd name="connsiteX74" fmla="*/ 708701 w 1320897"/>
              <a:gd name="connsiteY74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434645 w 1320897"/>
              <a:gd name="connsiteY35" fmla="*/ 451984 h 1842704"/>
              <a:gd name="connsiteX36" fmla="*/ 615438 w 1320897"/>
              <a:gd name="connsiteY36" fmla="*/ 458938 h 1842704"/>
              <a:gd name="connsiteX37" fmla="*/ 751034 w 1320897"/>
              <a:gd name="connsiteY37" fmla="*/ 451985 h 1842704"/>
              <a:gd name="connsiteX38" fmla="*/ 897057 w 1320897"/>
              <a:gd name="connsiteY38" fmla="*/ 434600 h 1842704"/>
              <a:gd name="connsiteX39" fmla="*/ 966594 w 1320897"/>
              <a:gd name="connsiteY39" fmla="*/ 389402 h 1842704"/>
              <a:gd name="connsiteX40" fmla="*/ 1015268 w 1320897"/>
              <a:gd name="connsiteY40" fmla="*/ 385925 h 1842704"/>
              <a:gd name="connsiteX41" fmla="*/ 1036129 w 1320897"/>
              <a:gd name="connsiteY41" fmla="*/ 448508 h 1842704"/>
              <a:gd name="connsiteX42" fmla="*/ 1043083 w 1320897"/>
              <a:gd name="connsiteY42" fmla="*/ 584103 h 1842704"/>
              <a:gd name="connsiteX43" fmla="*/ 1048618 w 1320897"/>
              <a:gd name="connsiteY43" fmla="*/ 725180 h 1842704"/>
              <a:gd name="connsiteX44" fmla="*/ 1039297 w 1320897"/>
              <a:gd name="connsiteY44" fmla="*/ 787997 h 1842704"/>
              <a:gd name="connsiteX45" fmla="*/ 1044907 w 1320897"/>
              <a:gd name="connsiteY45" fmla="*/ 821656 h 1842704"/>
              <a:gd name="connsiteX46" fmla="*/ 1028077 w 1320897"/>
              <a:gd name="connsiteY46" fmla="*/ 855315 h 1842704"/>
              <a:gd name="connsiteX47" fmla="*/ 1022467 w 1320897"/>
              <a:gd name="connsiteY47" fmla="*/ 894584 h 1842704"/>
              <a:gd name="connsiteX48" fmla="*/ 1000028 w 1320897"/>
              <a:gd name="connsiteY48" fmla="*/ 928243 h 1842704"/>
              <a:gd name="connsiteX49" fmla="*/ 977589 w 1320897"/>
              <a:gd name="connsiteY49" fmla="*/ 961902 h 1842704"/>
              <a:gd name="connsiteX50" fmla="*/ 960759 w 1320897"/>
              <a:gd name="connsiteY50" fmla="*/ 973121 h 1842704"/>
              <a:gd name="connsiteX51" fmla="*/ 938320 w 1320897"/>
              <a:gd name="connsiteY51" fmla="*/ 1023610 h 1842704"/>
              <a:gd name="connsiteX52" fmla="*/ 910271 w 1320897"/>
              <a:gd name="connsiteY52" fmla="*/ 1034829 h 1842704"/>
              <a:gd name="connsiteX53" fmla="*/ 882222 w 1320897"/>
              <a:gd name="connsiteY53" fmla="*/ 1034829 h 1842704"/>
              <a:gd name="connsiteX54" fmla="*/ 854173 w 1320897"/>
              <a:gd name="connsiteY54" fmla="*/ 1051659 h 1842704"/>
              <a:gd name="connsiteX55" fmla="*/ 798075 w 1320897"/>
              <a:gd name="connsiteY55" fmla="*/ 1057268 h 1842704"/>
              <a:gd name="connsiteX56" fmla="*/ 770026 w 1320897"/>
              <a:gd name="connsiteY56" fmla="*/ 1046049 h 1842704"/>
              <a:gd name="connsiteX57" fmla="*/ 695402 w 1320897"/>
              <a:gd name="connsiteY57" fmla="*/ 1022178 h 1842704"/>
              <a:gd name="connsiteX58" fmla="*/ 653159 w 1320897"/>
              <a:gd name="connsiteY58" fmla="*/ 1006374 h 1842704"/>
              <a:gd name="connsiteX59" fmla="*/ 556330 w 1320897"/>
              <a:gd name="connsiteY59" fmla="*/ 1039563 h 1842704"/>
              <a:gd name="connsiteX60" fmla="*/ 535469 w 1320897"/>
              <a:gd name="connsiteY60" fmla="*/ 1067377 h 1842704"/>
              <a:gd name="connsiteX61" fmla="*/ 507655 w 1320897"/>
              <a:gd name="connsiteY61" fmla="*/ 1116053 h 1842704"/>
              <a:gd name="connsiteX62" fmla="*/ 507655 w 1320897"/>
              <a:gd name="connsiteY62" fmla="*/ 1185588 h 1842704"/>
              <a:gd name="connsiteX63" fmla="*/ 500701 w 1320897"/>
              <a:gd name="connsiteY63" fmla="*/ 1300323 h 1842704"/>
              <a:gd name="connsiteX64" fmla="*/ 528515 w 1320897"/>
              <a:gd name="connsiteY64" fmla="*/ 1418534 h 1842704"/>
              <a:gd name="connsiteX65" fmla="*/ 511131 w 1320897"/>
              <a:gd name="connsiteY65" fmla="*/ 1484595 h 1842704"/>
              <a:gd name="connsiteX66" fmla="*/ 500701 w 1320897"/>
              <a:gd name="connsiteY66" fmla="*/ 1533269 h 1842704"/>
              <a:gd name="connsiteX67" fmla="*/ 556329 w 1320897"/>
              <a:gd name="connsiteY67" fmla="*/ 1661911 h 1842704"/>
              <a:gd name="connsiteX68" fmla="*/ 559806 w 1320897"/>
              <a:gd name="connsiteY68" fmla="*/ 1842704 h 1842704"/>
              <a:gd name="connsiteX69" fmla="*/ 646728 w 1320897"/>
              <a:gd name="connsiteY69" fmla="*/ 1828797 h 1842704"/>
              <a:gd name="connsiteX70" fmla="*/ 671064 w 1320897"/>
              <a:gd name="connsiteY70" fmla="*/ 1773168 h 1842704"/>
              <a:gd name="connsiteX71" fmla="*/ 698879 w 1320897"/>
              <a:gd name="connsiteY71" fmla="*/ 1613234 h 1842704"/>
              <a:gd name="connsiteX72" fmla="*/ 730171 w 1320897"/>
              <a:gd name="connsiteY72" fmla="*/ 1498500 h 1842704"/>
              <a:gd name="connsiteX73" fmla="*/ 695403 w 1320897"/>
              <a:gd name="connsiteY73" fmla="*/ 1449824 h 1842704"/>
              <a:gd name="connsiteX74" fmla="*/ 708701 w 1320897"/>
              <a:gd name="connsiteY74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288619 w 1320897"/>
              <a:gd name="connsiteY35" fmla="*/ 399832 h 1842704"/>
              <a:gd name="connsiteX36" fmla="*/ 434645 w 1320897"/>
              <a:gd name="connsiteY36" fmla="*/ 451984 h 1842704"/>
              <a:gd name="connsiteX37" fmla="*/ 615438 w 1320897"/>
              <a:gd name="connsiteY37" fmla="*/ 458938 h 1842704"/>
              <a:gd name="connsiteX38" fmla="*/ 751034 w 1320897"/>
              <a:gd name="connsiteY38" fmla="*/ 451985 h 1842704"/>
              <a:gd name="connsiteX39" fmla="*/ 897057 w 1320897"/>
              <a:gd name="connsiteY39" fmla="*/ 434600 h 1842704"/>
              <a:gd name="connsiteX40" fmla="*/ 966594 w 1320897"/>
              <a:gd name="connsiteY40" fmla="*/ 389402 h 1842704"/>
              <a:gd name="connsiteX41" fmla="*/ 1015268 w 1320897"/>
              <a:gd name="connsiteY41" fmla="*/ 385925 h 1842704"/>
              <a:gd name="connsiteX42" fmla="*/ 1036129 w 1320897"/>
              <a:gd name="connsiteY42" fmla="*/ 448508 h 1842704"/>
              <a:gd name="connsiteX43" fmla="*/ 1043083 w 1320897"/>
              <a:gd name="connsiteY43" fmla="*/ 584103 h 1842704"/>
              <a:gd name="connsiteX44" fmla="*/ 1048618 w 1320897"/>
              <a:gd name="connsiteY44" fmla="*/ 725180 h 1842704"/>
              <a:gd name="connsiteX45" fmla="*/ 1039297 w 1320897"/>
              <a:gd name="connsiteY45" fmla="*/ 787997 h 1842704"/>
              <a:gd name="connsiteX46" fmla="*/ 1044907 w 1320897"/>
              <a:gd name="connsiteY46" fmla="*/ 821656 h 1842704"/>
              <a:gd name="connsiteX47" fmla="*/ 1028077 w 1320897"/>
              <a:gd name="connsiteY47" fmla="*/ 855315 h 1842704"/>
              <a:gd name="connsiteX48" fmla="*/ 1022467 w 1320897"/>
              <a:gd name="connsiteY48" fmla="*/ 894584 h 1842704"/>
              <a:gd name="connsiteX49" fmla="*/ 1000028 w 1320897"/>
              <a:gd name="connsiteY49" fmla="*/ 928243 h 1842704"/>
              <a:gd name="connsiteX50" fmla="*/ 977589 w 1320897"/>
              <a:gd name="connsiteY50" fmla="*/ 961902 h 1842704"/>
              <a:gd name="connsiteX51" fmla="*/ 960759 w 1320897"/>
              <a:gd name="connsiteY51" fmla="*/ 973121 h 1842704"/>
              <a:gd name="connsiteX52" fmla="*/ 938320 w 1320897"/>
              <a:gd name="connsiteY52" fmla="*/ 1023610 h 1842704"/>
              <a:gd name="connsiteX53" fmla="*/ 910271 w 1320897"/>
              <a:gd name="connsiteY53" fmla="*/ 1034829 h 1842704"/>
              <a:gd name="connsiteX54" fmla="*/ 882222 w 1320897"/>
              <a:gd name="connsiteY54" fmla="*/ 1034829 h 1842704"/>
              <a:gd name="connsiteX55" fmla="*/ 854173 w 1320897"/>
              <a:gd name="connsiteY55" fmla="*/ 1051659 h 1842704"/>
              <a:gd name="connsiteX56" fmla="*/ 798075 w 1320897"/>
              <a:gd name="connsiteY56" fmla="*/ 1057268 h 1842704"/>
              <a:gd name="connsiteX57" fmla="*/ 770026 w 1320897"/>
              <a:gd name="connsiteY57" fmla="*/ 1046049 h 1842704"/>
              <a:gd name="connsiteX58" fmla="*/ 695402 w 1320897"/>
              <a:gd name="connsiteY58" fmla="*/ 1022178 h 1842704"/>
              <a:gd name="connsiteX59" fmla="*/ 653159 w 1320897"/>
              <a:gd name="connsiteY59" fmla="*/ 1006374 h 1842704"/>
              <a:gd name="connsiteX60" fmla="*/ 556330 w 1320897"/>
              <a:gd name="connsiteY60" fmla="*/ 1039563 h 1842704"/>
              <a:gd name="connsiteX61" fmla="*/ 535469 w 1320897"/>
              <a:gd name="connsiteY61" fmla="*/ 1067377 h 1842704"/>
              <a:gd name="connsiteX62" fmla="*/ 507655 w 1320897"/>
              <a:gd name="connsiteY62" fmla="*/ 1116053 h 1842704"/>
              <a:gd name="connsiteX63" fmla="*/ 507655 w 1320897"/>
              <a:gd name="connsiteY63" fmla="*/ 1185588 h 1842704"/>
              <a:gd name="connsiteX64" fmla="*/ 500701 w 1320897"/>
              <a:gd name="connsiteY64" fmla="*/ 1300323 h 1842704"/>
              <a:gd name="connsiteX65" fmla="*/ 528515 w 1320897"/>
              <a:gd name="connsiteY65" fmla="*/ 1418534 h 1842704"/>
              <a:gd name="connsiteX66" fmla="*/ 511131 w 1320897"/>
              <a:gd name="connsiteY66" fmla="*/ 1484595 h 1842704"/>
              <a:gd name="connsiteX67" fmla="*/ 500701 w 1320897"/>
              <a:gd name="connsiteY67" fmla="*/ 1533269 h 1842704"/>
              <a:gd name="connsiteX68" fmla="*/ 556329 w 1320897"/>
              <a:gd name="connsiteY68" fmla="*/ 1661911 h 1842704"/>
              <a:gd name="connsiteX69" fmla="*/ 559806 w 1320897"/>
              <a:gd name="connsiteY69" fmla="*/ 1842704 h 1842704"/>
              <a:gd name="connsiteX70" fmla="*/ 646728 w 1320897"/>
              <a:gd name="connsiteY70" fmla="*/ 1828797 h 1842704"/>
              <a:gd name="connsiteX71" fmla="*/ 671064 w 1320897"/>
              <a:gd name="connsiteY71" fmla="*/ 1773168 h 1842704"/>
              <a:gd name="connsiteX72" fmla="*/ 698879 w 1320897"/>
              <a:gd name="connsiteY72" fmla="*/ 1613234 h 1842704"/>
              <a:gd name="connsiteX73" fmla="*/ 730171 w 1320897"/>
              <a:gd name="connsiteY73" fmla="*/ 1498500 h 1842704"/>
              <a:gd name="connsiteX74" fmla="*/ 695403 w 1320897"/>
              <a:gd name="connsiteY74" fmla="*/ 1449824 h 1842704"/>
              <a:gd name="connsiteX75" fmla="*/ 708701 w 1320897"/>
              <a:gd name="connsiteY75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309480 w 1320897"/>
              <a:gd name="connsiteY35" fmla="*/ 448507 h 1842704"/>
              <a:gd name="connsiteX36" fmla="*/ 434645 w 1320897"/>
              <a:gd name="connsiteY36" fmla="*/ 451984 h 1842704"/>
              <a:gd name="connsiteX37" fmla="*/ 615438 w 1320897"/>
              <a:gd name="connsiteY37" fmla="*/ 458938 h 1842704"/>
              <a:gd name="connsiteX38" fmla="*/ 751034 w 1320897"/>
              <a:gd name="connsiteY38" fmla="*/ 451985 h 1842704"/>
              <a:gd name="connsiteX39" fmla="*/ 897057 w 1320897"/>
              <a:gd name="connsiteY39" fmla="*/ 434600 h 1842704"/>
              <a:gd name="connsiteX40" fmla="*/ 966594 w 1320897"/>
              <a:gd name="connsiteY40" fmla="*/ 389402 h 1842704"/>
              <a:gd name="connsiteX41" fmla="*/ 1015268 w 1320897"/>
              <a:gd name="connsiteY41" fmla="*/ 385925 h 1842704"/>
              <a:gd name="connsiteX42" fmla="*/ 1036129 w 1320897"/>
              <a:gd name="connsiteY42" fmla="*/ 448508 h 1842704"/>
              <a:gd name="connsiteX43" fmla="*/ 1043083 w 1320897"/>
              <a:gd name="connsiteY43" fmla="*/ 584103 h 1842704"/>
              <a:gd name="connsiteX44" fmla="*/ 1048618 w 1320897"/>
              <a:gd name="connsiteY44" fmla="*/ 725180 h 1842704"/>
              <a:gd name="connsiteX45" fmla="*/ 1039297 w 1320897"/>
              <a:gd name="connsiteY45" fmla="*/ 787997 h 1842704"/>
              <a:gd name="connsiteX46" fmla="*/ 1044907 w 1320897"/>
              <a:gd name="connsiteY46" fmla="*/ 821656 h 1842704"/>
              <a:gd name="connsiteX47" fmla="*/ 1028077 w 1320897"/>
              <a:gd name="connsiteY47" fmla="*/ 855315 h 1842704"/>
              <a:gd name="connsiteX48" fmla="*/ 1022467 w 1320897"/>
              <a:gd name="connsiteY48" fmla="*/ 894584 h 1842704"/>
              <a:gd name="connsiteX49" fmla="*/ 1000028 w 1320897"/>
              <a:gd name="connsiteY49" fmla="*/ 928243 h 1842704"/>
              <a:gd name="connsiteX50" fmla="*/ 977589 w 1320897"/>
              <a:gd name="connsiteY50" fmla="*/ 961902 h 1842704"/>
              <a:gd name="connsiteX51" fmla="*/ 960759 w 1320897"/>
              <a:gd name="connsiteY51" fmla="*/ 973121 h 1842704"/>
              <a:gd name="connsiteX52" fmla="*/ 938320 w 1320897"/>
              <a:gd name="connsiteY52" fmla="*/ 1023610 h 1842704"/>
              <a:gd name="connsiteX53" fmla="*/ 910271 w 1320897"/>
              <a:gd name="connsiteY53" fmla="*/ 1034829 h 1842704"/>
              <a:gd name="connsiteX54" fmla="*/ 882222 w 1320897"/>
              <a:gd name="connsiteY54" fmla="*/ 1034829 h 1842704"/>
              <a:gd name="connsiteX55" fmla="*/ 854173 w 1320897"/>
              <a:gd name="connsiteY55" fmla="*/ 1051659 h 1842704"/>
              <a:gd name="connsiteX56" fmla="*/ 798075 w 1320897"/>
              <a:gd name="connsiteY56" fmla="*/ 1057268 h 1842704"/>
              <a:gd name="connsiteX57" fmla="*/ 770026 w 1320897"/>
              <a:gd name="connsiteY57" fmla="*/ 1046049 h 1842704"/>
              <a:gd name="connsiteX58" fmla="*/ 695402 w 1320897"/>
              <a:gd name="connsiteY58" fmla="*/ 1022178 h 1842704"/>
              <a:gd name="connsiteX59" fmla="*/ 653159 w 1320897"/>
              <a:gd name="connsiteY59" fmla="*/ 1006374 h 1842704"/>
              <a:gd name="connsiteX60" fmla="*/ 556330 w 1320897"/>
              <a:gd name="connsiteY60" fmla="*/ 1039563 h 1842704"/>
              <a:gd name="connsiteX61" fmla="*/ 535469 w 1320897"/>
              <a:gd name="connsiteY61" fmla="*/ 1067377 h 1842704"/>
              <a:gd name="connsiteX62" fmla="*/ 507655 w 1320897"/>
              <a:gd name="connsiteY62" fmla="*/ 1116053 h 1842704"/>
              <a:gd name="connsiteX63" fmla="*/ 507655 w 1320897"/>
              <a:gd name="connsiteY63" fmla="*/ 1185588 h 1842704"/>
              <a:gd name="connsiteX64" fmla="*/ 500701 w 1320897"/>
              <a:gd name="connsiteY64" fmla="*/ 1300323 h 1842704"/>
              <a:gd name="connsiteX65" fmla="*/ 528515 w 1320897"/>
              <a:gd name="connsiteY65" fmla="*/ 1418534 h 1842704"/>
              <a:gd name="connsiteX66" fmla="*/ 511131 w 1320897"/>
              <a:gd name="connsiteY66" fmla="*/ 1484595 h 1842704"/>
              <a:gd name="connsiteX67" fmla="*/ 500701 w 1320897"/>
              <a:gd name="connsiteY67" fmla="*/ 1533269 h 1842704"/>
              <a:gd name="connsiteX68" fmla="*/ 556329 w 1320897"/>
              <a:gd name="connsiteY68" fmla="*/ 1661911 h 1842704"/>
              <a:gd name="connsiteX69" fmla="*/ 559806 w 1320897"/>
              <a:gd name="connsiteY69" fmla="*/ 1842704 h 1842704"/>
              <a:gd name="connsiteX70" fmla="*/ 646728 w 1320897"/>
              <a:gd name="connsiteY70" fmla="*/ 1828797 h 1842704"/>
              <a:gd name="connsiteX71" fmla="*/ 671064 w 1320897"/>
              <a:gd name="connsiteY71" fmla="*/ 1773168 h 1842704"/>
              <a:gd name="connsiteX72" fmla="*/ 698879 w 1320897"/>
              <a:gd name="connsiteY72" fmla="*/ 1613234 h 1842704"/>
              <a:gd name="connsiteX73" fmla="*/ 730171 w 1320897"/>
              <a:gd name="connsiteY73" fmla="*/ 1498500 h 1842704"/>
              <a:gd name="connsiteX74" fmla="*/ 695403 w 1320897"/>
              <a:gd name="connsiteY74" fmla="*/ 1449824 h 1842704"/>
              <a:gd name="connsiteX75" fmla="*/ 708701 w 1320897"/>
              <a:gd name="connsiteY75" fmla="*/ 1407061 h 1842704"/>
              <a:gd name="connsiteX0" fmla="*/ 709159 w 1321355"/>
              <a:gd name="connsiteY0" fmla="*/ 1407061 h 1842704"/>
              <a:gd name="connsiteX1" fmla="*/ 727151 w 1321355"/>
              <a:gd name="connsiteY1" fmla="*/ 1303801 h 1842704"/>
              <a:gd name="connsiteX2" fmla="*/ 730628 w 1321355"/>
              <a:gd name="connsiteY2" fmla="*/ 1310754 h 1842704"/>
              <a:gd name="connsiteX3" fmla="*/ 836926 w 1321355"/>
              <a:gd name="connsiteY3" fmla="*/ 1310265 h 1842704"/>
              <a:gd name="connsiteX4" fmla="*/ 910729 w 1321355"/>
              <a:gd name="connsiteY4" fmla="*/ 1270441 h 1842704"/>
              <a:gd name="connsiteX5" fmla="*/ 966827 w 1321355"/>
              <a:gd name="connsiteY5" fmla="*/ 1270441 h 1842704"/>
              <a:gd name="connsiteX6" fmla="*/ 1006096 w 1321355"/>
              <a:gd name="connsiteY6" fmla="*/ 1242392 h 1842704"/>
              <a:gd name="connsiteX7" fmla="*/ 1073414 w 1321355"/>
              <a:gd name="connsiteY7" fmla="*/ 1219953 h 1842704"/>
              <a:gd name="connsiteX8" fmla="*/ 1112682 w 1321355"/>
              <a:gd name="connsiteY8" fmla="*/ 1180684 h 1842704"/>
              <a:gd name="connsiteX9" fmla="*/ 1140731 w 1321355"/>
              <a:gd name="connsiteY9" fmla="*/ 1147025 h 1842704"/>
              <a:gd name="connsiteX10" fmla="*/ 1196830 w 1321355"/>
              <a:gd name="connsiteY10" fmla="*/ 1090927 h 1842704"/>
              <a:gd name="connsiteX11" fmla="*/ 1202439 w 1321355"/>
              <a:gd name="connsiteY11" fmla="*/ 1040439 h 1842704"/>
              <a:gd name="connsiteX12" fmla="*/ 1224879 w 1321355"/>
              <a:gd name="connsiteY12" fmla="*/ 995560 h 1842704"/>
              <a:gd name="connsiteX13" fmla="*/ 1258538 w 1321355"/>
              <a:gd name="connsiteY13" fmla="*/ 956292 h 1842704"/>
              <a:gd name="connsiteX14" fmla="*/ 1275367 w 1321355"/>
              <a:gd name="connsiteY14" fmla="*/ 894584 h 1842704"/>
              <a:gd name="connsiteX15" fmla="*/ 1321355 w 1321355"/>
              <a:gd name="connsiteY15" fmla="*/ 840618 h 1842704"/>
              <a:gd name="connsiteX16" fmla="*/ 1308322 w 1321355"/>
              <a:gd name="connsiteY16" fmla="*/ 784286 h 1842704"/>
              <a:gd name="connsiteX17" fmla="*/ 1305720 w 1321355"/>
              <a:gd name="connsiteY17" fmla="*/ 683458 h 1842704"/>
              <a:gd name="connsiteX18" fmla="*/ 1290394 w 1321355"/>
              <a:gd name="connsiteY18" fmla="*/ 653636 h 1842704"/>
              <a:gd name="connsiteX19" fmla="*/ 1283440 w 1321355"/>
              <a:gd name="connsiteY19" fmla="*/ 476320 h 1842704"/>
              <a:gd name="connsiteX20" fmla="*/ 1255626 w 1321355"/>
              <a:gd name="connsiteY20" fmla="*/ 344202 h 1842704"/>
              <a:gd name="connsiteX21" fmla="*/ 1231288 w 1321355"/>
              <a:gd name="connsiteY21" fmla="*/ 212083 h 1842704"/>
              <a:gd name="connsiteX22" fmla="*/ 1238243 w 1321355"/>
              <a:gd name="connsiteY22" fmla="*/ 135594 h 1842704"/>
              <a:gd name="connsiteX23" fmla="*/ 1193044 w 1321355"/>
              <a:gd name="connsiteY23" fmla="*/ 86919 h 1842704"/>
              <a:gd name="connsiteX24" fmla="*/ 1095692 w 1321355"/>
              <a:gd name="connsiteY24" fmla="*/ 0 h 1842704"/>
              <a:gd name="connsiteX25" fmla="*/ 1036587 w 1321355"/>
              <a:gd name="connsiteY25" fmla="*/ 38244 h 1842704"/>
              <a:gd name="connsiteX26" fmla="*/ 956620 w 1321355"/>
              <a:gd name="connsiteY26" fmla="*/ 118211 h 1842704"/>
              <a:gd name="connsiteX27" fmla="*/ 866223 w 1321355"/>
              <a:gd name="connsiteY27" fmla="*/ 166886 h 1842704"/>
              <a:gd name="connsiteX28" fmla="*/ 761920 w 1321355"/>
              <a:gd name="connsiteY28" fmla="*/ 180794 h 1842704"/>
              <a:gd name="connsiteX29" fmla="*/ 647185 w 1321355"/>
              <a:gd name="connsiteY29" fmla="*/ 208609 h 1842704"/>
              <a:gd name="connsiteX30" fmla="*/ 497682 w 1321355"/>
              <a:gd name="connsiteY30" fmla="*/ 198178 h 1842704"/>
              <a:gd name="connsiteX31" fmla="*/ 382949 w 1321355"/>
              <a:gd name="connsiteY31" fmla="*/ 177316 h 1842704"/>
              <a:gd name="connsiteX32" fmla="*/ 299506 w 1321355"/>
              <a:gd name="connsiteY32" fmla="*/ 177317 h 1842704"/>
              <a:gd name="connsiteX33" fmla="*/ 202155 w 1321355"/>
              <a:gd name="connsiteY33" fmla="*/ 100827 h 1842704"/>
              <a:gd name="connsiteX34" fmla="*/ 500 w 1321355"/>
              <a:gd name="connsiteY34" fmla="*/ 246853 h 1842704"/>
              <a:gd name="connsiteX35" fmla="*/ 150004 w 1321355"/>
              <a:gd name="connsiteY35" fmla="*/ 361587 h 1842704"/>
              <a:gd name="connsiteX36" fmla="*/ 309938 w 1321355"/>
              <a:gd name="connsiteY36" fmla="*/ 448507 h 1842704"/>
              <a:gd name="connsiteX37" fmla="*/ 435103 w 1321355"/>
              <a:gd name="connsiteY37" fmla="*/ 451984 h 1842704"/>
              <a:gd name="connsiteX38" fmla="*/ 615896 w 1321355"/>
              <a:gd name="connsiteY38" fmla="*/ 458938 h 1842704"/>
              <a:gd name="connsiteX39" fmla="*/ 751492 w 1321355"/>
              <a:gd name="connsiteY39" fmla="*/ 451985 h 1842704"/>
              <a:gd name="connsiteX40" fmla="*/ 897515 w 1321355"/>
              <a:gd name="connsiteY40" fmla="*/ 434600 h 1842704"/>
              <a:gd name="connsiteX41" fmla="*/ 967052 w 1321355"/>
              <a:gd name="connsiteY41" fmla="*/ 389402 h 1842704"/>
              <a:gd name="connsiteX42" fmla="*/ 1015726 w 1321355"/>
              <a:gd name="connsiteY42" fmla="*/ 385925 h 1842704"/>
              <a:gd name="connsiteX43" fmla="*/ 1036587 w 1321355"/>
              <a:gd name="connsiteY43" fmla="*/ 448508 h 1842704"/>
              <a:gd name="connsiteX44" fmla="*/ 1043541 w 1321355"/>
              <a:gd name="connsiteY44" fmla="*/ 584103 h 1842704"/>
              <a:gd name="connsiteX45" fmla="*/ 1049076 w 1321355"/>
              <a:gd name="connsiteY45" fmla="*/ 725180 h 1842704"/>
              <a:gd name="connsiteX46" fmla="*/ 1039755 w 1321355"/>
              <a:gd name="connsiteY46" fmla="*/ 787997 h 1842704"/>
              <a:gd name="connsiteX47" fmla="*/ 1045365 w 1321355"/>
              <a:gd name="connsiteY47" fmla="*/ 821656 h 1842704"/>
              <a:gd name="connsiteX48" fmla="*/ 1028535 w 1321355"/>
              <a:gd name="connsiteY48" fmla="*/ 855315 h 1842704"/>
              <a:gd name="connsiteX49" fmla="*/ 1022925 w 1321355"/>
              <a:gd name="connsiteY49" fmla="*/ 894584 h 1842704"/>
              <a:gd name="connsiteX50" fmla="*/ 1000486 w 1321355"/>
              <a:gd name="connsiteY50" fmla="*/ 928243 h 1842704"/>
              <a:gd name="connsiteX51" fmla="*/ 978047 w 1321355"/>
              <a:gd name="connsiteY51" fmla="*/ 961902 h 1842704"/>
              <a:gd name="connsiteX52" fmla="*/ 961217 w 1321355"/>
              <a:gd name="connsiteY52" fmla="*/ 973121 h 1842704"/>
              <a:gd name="connsiteX53" fmla="*/ 938778 w 1321355"/>
              <a:gd name="connsiteY53" fmla="*/ 1023610 h 1842704"/>
              <a:gd name="connsiteX54" fmla="*/ 910729 w 1321355"/>
              <a:gd name="connsiteY54" fmla="*/ 1034829 h 1842704"/>
              <a:gd name="connsiteX55" fmla="*/ 882680 w 1321355"/>
              <a:gd name="connsiteY55" fmla="*/ 1034829 h 1842704"/>
              <a:gd name="connsiteX56" fmla="*/ 854631 w 1321355"/>
              <a:gd name="connsiteY56" fmla="*/ 1051659 h 1842704"/>
              <a:gd name="connsiteX57" fmla="*/ 798533 w 1321355"/>
              <a:gd name="connsiteY57" fmla="*/ 1057268 h 1842704"/>
              <a:gd name="connsiteX58" fmla="*/ 770484 w 1321355"/>
              <a:gd name="connsiteY58" fmla="*/ 1046049 h 1842704"/>
              <a:gd name="connsiteX59" fmla="*/ 695860 w 1321355"/>
              <a:gd name="connsiteY59" fmla="*/ 1022178 h 1842704"/>
              <a:gd name="connsiteX60" fmla="*/ 653617 w 1321355"/>
              <a:gd name="connsiteY60" fmla="*/ 1006374 h 1842704"/>
              <a:gd name="connsiteX61" fmla="*/ 556788 w 1321355"/>
              <a:gd name="connsiteY61" fmla="*/ 1039563 h 1842704"/>
              <a:gd name="connsiteX62" fmla="*/ 535927 w 1321355"/>
              <a:gd name="connsiteY62" fmla="*/ 1067377 h 1842704"/>
              <a:gd name="connsiteX63" fmla="*/ 508113 w 1321355"/>
              <a:gd name="connsiteY63" fmla="*/ 1116053 h 1842704"/>
              <a:gd name="connsiteX64" fmla="*/ 508113 w 1321355"/>
              <a:gd name="connsiteY64" fmla="*/ 1185588 h 1842704"/>
              <a:gd name="connsiteX65" fmla="*/ 501159 w 1321355"/>
              <a:gd name="connsiteY65" fmla="*/ 1300323 h 1842704"/>
              <a:gd name="connsiteX66" fmla="*/ 528973 w 1321355"/>
              <a:gd name="connsiteY66" fmla="*/ 1418534 h 1842704"/>
              <a:gd name="connsiteX67" fmla="*/ 511589 w 1321355"/>
              <a:gd name="connsiteY67" fmla="*/ 1484595 h 1842704"/>
              <a:gd name="connsiteX68" fmla="*/ 501159 w 1321355"/>
              <a:gd name="connsiteY68" fmla="*/ 1533269 h 1842704"/>
              <a:gd name="connsiteX69" fmla="*/ 556787 w 1321355"/>
              <a:gd name="connsiteY69" fmla="*/ 1661911 h 1842704"/>
              <a:gd name="connsiteX70" fmla="*/ 560264 w 1321355"/>
              <a:gd name="connsiteY70" fmla="*/ 1842704 h 1842704"/>
              <a:gd name="connsiteX71" fmla="*/ 647186 w 1321355"/>
              <a:gd name="connsiteY71" fmla="*/ 1828797 h 1842704"/>
              <a:gd name="connsiteX72" fmla="*/ 671522 w 1321355"/>
              <a:gd name="connsiteY72" fmla="*/ 1773168 h 1842704"/>
              <a:gd name="connsiteX73" fmla="*/ 699337 w 1321355"/>
              <a:gd name="connsiteY73" fmla="*/ 1613234 h 1842704"/>
              <a:gd name="connsiteX74" fmla="*/ 730629 w 1321355"/>
              <a:gd name="connsiteY74" fmla="*/ 1498500 h 1842704"/>
              <a:gd name="connsiteX75" fmla="*/ 695861 w 1321355"/>
              <a:gd name="connsiteY75" fmla="*/ 1449824 h 1842704"/>
              <a:gd name="connsiteX76" fmla="*/ 709159 w 1321355"/>
              <a:gd name="connsiteY76" fmla="*/ 1407061 h 1842704"/>
              <a:gd name="connsiteX0" fmla="*/ 709272 w 1321468"/>
              <a:gd name="connsiteY0" fmla="*/ 1407061 h 1842704"/>
              <a:gd name="connsiteX1" fmla="*/ 727264 w 1321468"/>
              <a:gd name="connsiteY1" fmla="*/ 1303801 h 1842704"/>
              <a:gd name="connsiteX2" fmla="*/ 730741 w 1321468"/>
              <a:gd name="connsiteY2" fmla="*/ 1310754 h 1842704"/>
              <a:gd name="connsiteX3" fmla="*/ 837039 w 1321468"/>
              <a:gd name="connsiteY3" fmla="*/ 1310265 h 1842704"/>
              <a:gd name="connsiteX4" fmla="*/ 910842 w 1321468"/>
              <a:gd name="connsiteY4" fmla="*/ 1270441 h 1842704"/>
              <a:gd name="connsiteX5" fmla="*/ 966940 w 1321468"/>
              <a:gd name="connsiteY5" fmla="*/ 1270441 h 1842704"/>
              <a:gd name="connsiteX6" fmla="*/ 1006209 w 1321468"/>
              <a:gd name="connsiteY6" fmla="*/ 1242392 h 1842704"/>
              <a:gd name="connsiteX7" fmla="*/ 1073527 w 1321468"/>
              <a:gd name="connsiteY7" fmla="*/ 1219953 h 1842704"/>
              <a:gd name="connsiteX8" fmla="*/ 1112795 w 1321468"/>
              <a:gd name="connsiteY8" fmla="*/ 1180684 h 1842704"/>
              <a:gd name="connsiteX9" fmla="*/ 1140844 w 1321468"/>
              <a:gd name="connsiteY9" fmla="*/ 1147025 h 1842704"/>
              <a:gd name="connsiteX10" fmla="*/ 1196943 w 1321468"/>
              <a:gd name="connsiteY10" fmla="*/ 1090927 h 1842704"/>
              <a:gd name="connsiteX11" fmla="*/ 1202552 w 1321468"/>
              <a:gd name="connsiteY11" fmla="*/ 1040439 h 1842704"/>
              <a:gd name="connsiteX12" fmla="*/ 1224992 w 1321468"/>
              <a:gd name="connsiteY12" fmla="*/ 995560 h 1842704"/>
              <a:gd name="connsiteX13" fmla="*/ 1258651 w 1321468"/>
              <a:gd name="connsiteY13" fmla="*/ 956292 h 1842704"/>
              <a:gd name="connsiteX14" fmla="*/ 1275480 w 1321468"/>
              <a:gd name="connsiteY14" fmla="*/ 894584 h 1842704"/>
              <a:gd name="connsiteX15" fmla="*/ 1321468 w 1321468"/>
              <a:gd name="connsiteY15" fmla="*/ 840618 h 1842704"/>
              <a:gd name="connsiteX16" fmla="*/ 1308435 w 1321468"/>
              <a:gd name="connsiteY16" fmla="*/ 784286 h 1842704"/>
              <a:gd name="connsiteX17" fmla="*/ 1305833 w 1321468"/>
              <a:gd name="connsiteY17" fmla="*/ 683458 h 1842704"/>
              <a:gd name="connsiteX18" fmla="*/ 1290507 w 1321468"/>
              <a:gd name="connsiteY18" fmla="*/ 653636 h 1842704"/>
              <a:gd name="connsiteX19" fmla="*/ 1283553 w 1321468"/>
              <a:gd name="connsiteY19" fmla="*/ 476320 h 1842704"/>
              <a:gd name="connsiteX20" fmla="*/ 1255739 w 1321468"/>
              <a:gd name="connsiteY20" fmla="*/ 344202 h 1842704"/>
              <a:gd name="connsiteX21" fmla="*/ 1231401 w 1321468"/>
              <a:gd name="connsiteY21" fmla="*/ 212083 h 1842704"/>
              <a:gd name="connsiteX22" fmla="*/ 1238356 w 1321468"/>
              <a:gd name="connsiteY22" fmla="*/ 135594 h 1842704"/>
              <a:gd name="connsiteX23" fmla="*/ 1193157 w 1321468"/>
              <a:gd name="connsiteY23" fmla="*/ 86919 h 1842704"/>
              <a:gd name="connsiteX24" fmla="*/ 1095805 w 1321468"/>
              <a:gd name="connsiteY24" fmla="*/ 0 h 1842704"/>
              <a:gd name="connsiteX25" fmla="*/ 1036700 w 1321468"/>
              <a:gd name="connsiteY25" fmla="*/ 38244 h 1842704"/>
              <a:gd name="connsiteX26" fmla="*/ 956733 w 1321468"/>
              <a:gd name="connsiteY26" fmla="*/ 118211 h 1842704"/>
              <a:gd name="connsiteX27" fmla="*/ 866336 w 1321468"/>
              <a:gd name="connsiteY27" fmla="*/ 166886 h 1842704"/>
              <a:gd name="connsiteX28" fmla="*/ 762033 w 1321468"/>
              <a:gd name="connsiteY28" fmla="*/ 180794 h 1842704"/>
              <a:gd name="connsiteX29" fmla="*/ 647298 w 1321468"/>
              <a:gd name="connsiteY29" fmla="*/ 208609 h 1842704"/>
              <a:gd name="connsiteX30" fmla="*/ 497795 w 1321468"/>
              <a:gd name="connsiteY30" fmla="*/ 198178 h 1842704"/>
              <a:gd name="connsiteX31" fmla="*/ 383062 w 1321468"/>
              <a:gd name="connsiteY31" fmla="*/ 177316 h 1842704"/>
              <a:gd name="connsiteX32" fmla="*/ 299619 w 1321468"/>
              <a:gd name="connsiteY32" fmla="*/ 177317 h 1842704"/>
              <a:gd name="connsiteX33" fmla="*/ 202268 w 1321468"/>
              <a:gd name="connsiteY33" fmla="*/ 100827 h 1842704"/>
              <a:gd name="connsiteX34" fmla="*/ 613 w 1321468"/>
              <a:gd name="connsiteY34" fmla="*/ 246853 h 1842704"/>
              <a:gd name="connsiteX35" fmla="*/ 129256 w 1321468"/>
              <a:gd name="connsiteY35" fmla="*/ 372017 h 1842704"/>
              <a:gd name="connsiteX36" fmla="*/ 310051 w 1321468"/>
              <a:gd name="connsiteY36" fmla="*/ 448507 h 1842704"/>
              <a:gd name="connsiteX37" fmla="*/ 435216 w 1321468"/>
              <a:gd name="connsiteY37" fmla="*/ 451984 h 1842704"/>
              <a:gd name="connsiteX38" fmla="*/ 616009 w 1321468"/>
              <a:gd name="connsiteY38" fmla="*/ 458938 h 1842704"/>
              <a:gd name="connsiteX39" fmla="*/ 751605 w 1321468"/>
              <a:gd name="connsiteY39" fmla="*/ 451985 h 1842704"/>
              <a:gd name="connsiteX40" fmla="*/ 897628 w 1321468"/>
              <a:gd name="connsiteY40" fmla="*/ 434600 h 1842704"/>
              <a:gd name="connsiteX41" fmla="*/ 967165 w 1321468"/>
              <a:gd name="connsiteY41" fmla="*/ 389402 h 1842704"/>
              <a:gd name="connsiteX42" fmla="*/ 1015839 w 1321468"/>
              <a:gd name="connsiteY42" fmla="*/ 385925 h 1842704"/>
              <a:gd name="connsiteX43" fmla="*/ 1036700 w 1321468"/>
              <a:gd name="connsiteY43" fmla="*/ 448508 h 1842704"/>
              <a:gd name="connsiteX44" fmla="*/ 1043654 w 1321468"/>
              <a:gd name="connsiteY44" fmla="*/ 584103 h 1842704"/>
              <a:gd name="connsiteX45" fmla="*/ 1049189 w 1321468"/>
              <a:gd name="connsiteY45" fmla="*/ 725180 h 1842704"/>
              <a:gd name="connsiteX46" fmla="*/ 1039868 w 1321468"/>
              <a:gd name="connsiteY46" fmla="*/ 787997 h 1842704"/>
              <a:gd name="connsiteX47" fmla="*/ 1045478 w 1321468"/>
              <a:gd name="connsiteY47" fmla="*/ 821656 h 1842704"/>
              <a:gd name="connsiteX48" fmla="*/ 1028648 w 1321468"/>
              <a:gd name="connsiteY48" fmla="*/ 855315 h 1842704"/>
              <a:gd name="connsiteX49" fmla="*/ 1023038 w 1321468"/>
              <a:gd name="connsiteY49" fmla="*/ 894584 h 1842704"/>
              <a:gd name="connsiteX50" fmla="*/ 1000599 w 1321468"/>
              <a:gd name="connsiteY50" fmla="*/ 928243 h 1842704"/>
              <a:gd name="connsiteX51" fmla="*/ 978160 w 1321468"/>
              <a:gd name="connsiteY51" fmla="*/ 961902 h 1842704"/>
              <a:gd name="connsiteX52" fmla="*/ 961330 w 1321468"/>
              <a:gd name="connsiteY52" fmla="*/ 973121 h 1842704"/>
              <a:gd name="connsiteX53" fmla="*/ 938891 w 1321468"/>
              <a:gd name="connsiteY53" fmla="*/ 1023610 h 1842704"/>
              <a:gd name="connsiteX54" fmla="*/ 910842 w 1321468"/>
              <a:gd name="connsiteY54" fmla="*/ 1034829 h 1842704"/>
              <a:gd name="connsiteX55" fmla="*/ 882793 w 1321468"/>
              <a:gd name="connsiteY55" fmla="*/ 1034829 h 1842704"/>
              <a:gd name="connsiteX56" fmla="*/ 854744 w 1321468"/>
              <a:gd name="connsiteY56" fmla="*/ 1051659 h 1842704"/>
              <a:gd name="connsiteX57" fmla="*/ 798646 w 1321468"/>
              <a:gd name="connsiteY57" fmla="*/ 1057268 h 1842704"/>
              <a:gd name="connsiteX58" fmla="*/ 770597 w 1321468"/>
              <a:gd name="connsiteY58" fmla="*/ 1046049 h 1842704"/>
              <a:gd name="connsiteX59" fmla="*/ 695973 w 1321468"/>
              <a:gd name="connsiteY59" fmla="*/ 1022178 h 1842704"/>
              <a:gd name="connsiteX60" fmla="*/ 653730 w 1321468"/>
              <a:gd name="connsiteY60" fmla="*/ 1006374 h 1842704"/>
              <a:gd name="connsiteX61" fmla="*/ 556901 w 1321468"/>
              <a:gd name="connsiteY61" fmla="*/ 1039563 h 1842704"/>
              <a:gd name="connsiteX62" fmla="*/ 536040 w 1321468"/>
              <a:gd name="connsiteY62" fmla="*/ 1067377 h 1842704"/>
              <a:gd name="connsiteX63" fmla="*/ 508226 w 1321468"/>
              <a:gd name="connsiteY63" fmla="*/ 1116053 h 1842704"/>
              <a:gd name="connsiteX64" fmla="*/ 508226 w 1321468"/>
              <a:gd name="connsiteY64" fmla="*/ 1185588 h 1842704"/>
              <a:gd name="connsiteX65" fmla="*/ 501272 w 1321468"/>
              <a:gd name="connsiteY65" fmla="*/ 1300323 h 1842704"/>
              <a:gd name="connsiteX66" fmla="*/ 529086 w 1321468"/>
              <a:gd name="connsiteY66" fmla="*/ 1418534 h 1842704"/>
              <a:gd name="connsiteX67" fmla="*/ 511702 w 1321468"/>
              <a:gd name="connsiteY67" fmla="*/ 1484595 h 1842704"/>
              <a:gd name="connsiteX68" fmla="*/ 501272 w 1321468"/>
              <a:gd name="connsiteY68" fmla="*/ 1533269 h 1842704"/>
              <a:gd name="connsiteX69" fmla="*/ 556900 w 1321468"/>
              <a:gd name="connsiteY69" fmla="*/ 1661911 h 1842704"/>
              <a:gd name="connsiteX70" fmla="*/ 560377 w 1321468"/>
              <a:gd name="connsiteY70" fmla="*/ 1842704 h 1842704"/>
              <a:gd name="connsiteX71" fmla="*/ 647299 w 1321468"/>
              <a:gd name="connsiteY71" fmla="*/ 1828797 h 1842704"/>
              <a:gd name="connsiteX72" fmla="*/ 671635 w 1321468"/>
              <a:gd name="connsiteY72" fmla="*/ 1773168 h 1842704"/>
              <a:gd name="connsiteX73" fmla="*/ 699450 w 1321468"/>
              <a:gd name="connsiteY73" fmla="*/ 1613234 h 1842704"/>
              <a:gd name="connsiteX74" fmla="*/ 730742 w 1321468"/>
              <a:gd name="connsiteY74" fmla="*/ 1498500 h 1842704"/>
              <a:gd name="connsiteX75" fmla="*/ 695974 w 1321468"/>
              <a:gd name="connsiteY75" fmla="*/ 1449824 h 1842704"/>
              <a:gd name="connsiteX76" fmla="*/ 709272 w 1321468"/>
              <a:gd name="connsiteY76" fmla="*/ 1407061 h 1842704"/>
              <a:gd name="connsiteX0" fmla="*/ 657875 w 1270071"/>
              <a:gd name="connsiteY0" fmla="*/ 1407061 h 1842704"/>
              <a:gd name="connsiteX1" fmla="*/ 675867 w 1270071"/>
              <a:gd name="connsiteY1" fmla="*/ 1303801 h 1842704"/>
              <a:gd name="connsiteX2" fmla="*/ 679344 w 1270071"/>
              <a:gd name="connsiteY2" fmla="*/ 1310754 h 1842704"/>
              <a:gd name="connsiteX3" fmla="*/ 785642 w 1270071"/>
              <a:gd name="connsiteY3" fmla="*/ 1310265 h 1842704"/>
              <a:gd name="connsiteX4" fmla="*/ 859445 w 1270071"/>
              <a:gd name="connsiteY4" fmla="*/ 1270441 h 1842704"/>
              <a:gd name="connsiteX5" fmla="*/ 915543 w 1270071"/>
              <a:gd name="connsiteY5" fmla="*/ 1270441 h 1842704"/>
              <a:gd name="connsiteX6" fmla="*/ 954812 w 1270071"/>
              <a:gd name="connsiteY6" fmla="*/ 1242392 h 1842704"/>
              <a:gd name="connsiteX7" fmla="*/ 1022130 w 1270071"/>
              <a:gd name="connsiteY7" fmla="*/ 1219953 h 1842704"/>
              <a:gd name="connsiteX8" fmla="*/ 1061398 w 1270071"/>
              <a:gd name="connsiteY8" fmla="*/ 1180684 h 1842704"/>
              <a:gd name="connsiteX9" fmla="*/ 1089447 w 1270071"/>
              <a:gd name="connsiteY9" fmla="*/ 1147025 h 1842704"/>
              <a:gd name="connsiteX10" fmla="*/ 1145546 w 1270071"/>
              <a:gd name="connsiteY10" fmla="*/ 1090927 h 1842704"/>
              <a:gd name="connsiteX11" fmla="*/ 1151155 w 1270071"/>
              <a:gd name="connsiteY11" fmla="*/ 1040439 h 1842704"/>
              <a:gd name="connsiteX12" fmla="*/ 1173595 w 1270071"/>
              <a:gd name="connsiteY12" fmla="*/ 995560 h 1842704"/>
              <a:gd name="connsiteX13" fmla="*/ 1207254 w 1270071"/>
              <a:gd name="connsiteY13" fmla="*/ 956292 h 1842704"/>
              <a:gd name="connsiteX14" fmla="*/ 1224083 w 1270071"/>
              <a:gd name="connsiteY14" fmla="*/ 894584 h 1842704"/>
              <a:gd name="connsiteX15" fmla="*/ 1270071 w 1270071"/>
              <a:gd name="connsiteY15" fmla="*/ 840618 h 1842704"/>
              <a:gd name="connsiteX16" fmla="*/ 1257038 w 1270071"/>
              <a:gd name="connsiteY16" fmla="*/ 784286 h 1842704"/>
              <a:gd name="connsiteX17" fmla="*/ 1254436 w 1270071"/>
              <a:gd name="connsiteY17" fmla="*/ 683458 h 1842704"/>
              <a:gd name="connsiteX18" fmla="*/ 1239110 w 1270071"/>
              <a:gd name="connsiteY18" fmla="*/ 653636 h 1842704"/>
              <a:gd name="connsiteX19" fmla="*/ 1232156 w 1270071"/>
              <a:gd name="connsiteY19" fmla="*/ 476320 h 1842704"/>
              <a:gd name="connsiteX20" fmla="*/ 1204342 w 1270071"/>
              <a:gd name="connsiteY20" fmla="*/ 344202 h 1842704"/>
              <a:gd name="connsiteX21" fmla="*/ 1180004 w 1270071"/>
              <a:gd name="connsiteY21" fmla="*/ 212083 h 1842704"/>
              <a:gd name="connsiteX22" fmla="*/ 1186959 w 1270071"/>
              <a:gd name="connsiteY22" fmla="*/ 135594 h 1842704"/>
              <a:gd name="connsiteX23" fmla="*/ 1141760 w 1270071"/>
              <a:gd name="connsiteY23" fmla="*/ 86919 h 1842704"/>
              <a:gd name="connsiteX24" fmla="*/ 1044408 w 1270071"/>
              <a:gd name="connsiteY24" fmla="*/ 0 h 1842704"/>
              <a:gd name="connsiteX25" fmla="*/ 985303 w 1270071"/>
              <a:gd name="connsiteY25" fmla="*/ 38244 h 1842704"/>
              <a:gd name="connsiteX26" fmla="*/ 905336 w 1270071"/>
              <a:gd name="connsiteY26" fmla="*/ 118211 h 1842704"/>
              <a:gd name="connsiteX27" fmla="*/ 814939 w 1270071"/>
              <a:gd name="connsiteY27" fmla="*/ 166886 h 1842704"/>
              <a:gd name="connsiteX28" fmla="*/ 710636 w 1270071"/>
              <a:gd name="connsiteY28" fmla="*/ 180794 h 1842704"/>
              <a:gd name="connsiteX29" fmla="*/ 595901 w 1270071"/>
              <a:gd name="connsiteY29" fmla="*/ 208609 h 1842704"/>
              <a:gd name="connsiteX30" fmla="*/ 446398 w 1270071"/>
              <a:gd name="connsiteY30" fmla="*/ 198178 h 1842704"/>
              <a:gd name="connsiteX31" fmla="*/ 331665 w 1270071"/>
              <a:gd name="connsiteY31" fmla="*/ 177316 h 1842704"/>
              <a:gd name="connsiteX32" fmla="*/ 248222 w 1270071"/>
              <a:gd name="connsiteY32" fmla="*/ 177317 h 1842704"/>
              <a:gd name="connsiteX33" fmla="*/ 150871 w 1270071"/>
              <a:gd name="connsiteY33" fmla="*/ 100827 h 1842704"/>
              <a:gd name="connsiteX34" fmla="*/ 1368 w 1270071"/>
              <a:gd name="connsiteY34" fmla="*/ 6954 h 1842704"/>
              <a:gd name="connsiteX35" fmla="*/ 77859 w 1270071"/>
              <a:gd name="connsiteY35" fmla="*/ 372017 h 1842704"/>
              <a:gd name="connsiteX36" fmla="*/ 258654 w 1270071"/>
              <a:gd name="connsiteY36" fmla="*/ 448507 h 1842704"/>
              <a:gd name="connsiteX37" fmla="*/ 383819 w 1270071"/>
              <a:gd name="connsiteY37" fmla="*/ 451984 h 1842704"/>
              <a:gd name="connsiteX38" fmla="*/ 564612 w 1270071"/>
              <a:gd name="connsiteY38" fmla="*/ 458938 h 1842704"/>
              <a:gd name="connsiteX39" fmla="*/ 700208 w 1270071"/>
              <a:gd name="connsiteY39" fmla="*/ 451985 h 1842704"/>
              <a:gd name="connsiteX40" fmla="*/ 846231 w 1270071"/>
              <a:gd name="connsiteY40" fmla="*/ 434600 h 1842704"/>
              <a:gd name="connsiteX41" fmla="*/ 915768 w 1270071"/>
              <a:gd name="connsiteY41" fmla="*/ 389402 h 1842704"/>
              <a:gd name="connsiteX42" fmla="*/ 964442 w 1270071"/>
              <a:gd name="connsiteY42" fmla="*/ 385925 h 1842704"/>
              <a:gd name="connsiteX43" fmla="*/ 985303 w 1270071"/>
              <a:gd name="connsiteY43" fmla="*/ 448508 h 1842704"/>
              <a:gd name="connsiteX44" fmla="*/ 992257 w 1270071"/>
              <a:gd name="connsiteY44" fmla="*/ 584103 h 1842704"/>
              <a:gd name="connsiteX45" fmla="*/ 997792 w 1270071"/>
              <a:gd name="connsiteY45" fmla="*/ 725180 h 1842704"/>
              <a:gd name="connsiteX46" fmla="*/ 988471 w 1270071"/>
              <a:gd name="connsiteY46" fmla="*/ 787997 h 1842704"/>
              <a:gd name="connsiteX47" fmla="*/ 994081 w 1270071"/>
              <a:gd name="connsiteY47" fmla="*/ 821656 h 1842704"/>
              <a:gd name="connsiteX48" fmla="*/ 977251 w 1270071"/>
              <a:gd name="connsiteY48" fmla="*/ 855315 h 1842704"/>
              <a:gd name="connsiteX49" fmla="*/ 971641 w 1270071"/>
              <a:gd name="connsiteY49" fmla="*/ 894584 h 1842704"/>
              <a:gd name="connsiteX50" fmla="*/ 949202 w 1270071"/>
              <a:gd name="connsiteY50" fmla="*/ 928243 h 1842704"/>
              <a:gd name="connsiteX51" fmla="*/ 926763 w 1270071"/>
              <a:gd name="connsiteY51" fmla="*/ 961902 h 1842704"/>
              <a:gd name="connsiteX52" fmla="*/ 909933 w 1270071"/>
              <a:gd name="connsiteY52" fmla="*/ 973121 h 1842704"/>
              <a:gd name="connsiteX53" fmla="*/ 887494 w 1270071"/>
              <a:gd name="connsiteY53" fmla="*/ 1023610 h 1842704"/>
              <a:gd name="connsiteX54" fmla="*/ 859445 w 1270071"/>
              <a:gd name="connsiteY54" fmla="*/ 1034829 h 1842704"/>
              <a:gd name="connsiteX55" fmla="*/ 831396 w 1270071"/>
              <a:gd name="connsiteY55" fmla="*/ 1034829 h 1842704"/>
              <a:gd name="connsiteX56" fmla="*/ 803347 w 1270071"/>
              <a:gd name="connsiteY56" fmla="*/ 1051659 h 1842704"/>
              <a:gd name="connsiteX57" fmla="*/ 747249 w 1270071"/>
              <a:gd name="connsiteY57" fmla="*/ 1057268 h 1842704"/>
              <a:gd name="connsiteX58" fmla="*/ 719200 w 1270071"/>
              <a:gd name="connsiteY58" fmla="*/ 1046049 h 1842704"/>
              <a:gd name="connsiteX59" fmla="*/ 644576 w 1270071"/>
              <a:gd name="connsiteY59" fmla="*/ 1022178 h 1842704"/>
              <a:gd name="connsiteX60" fmla="*/ 602333 w 1270071"/>
              <a:gd name="connsiteY60" fmla="*/ 1006374 h 1842704"/>
              <a:gd name="connsiteX61" fmla="*/ 505504 w 1270071"/>
              <a:gd name="connsiteY61" fmla="*/ 1039563 h 1842704"/>
              <a:gd name="connsiteX62" fmla="*/ 484643 w 1270071"/>
              <a:gd name="connsiteY62" fmla="*/ 1067377 h 1842704"/>
              <a:gd name="connsiteX63" fmla="*/ 456829 w 1270071"/>
              <a:gd name="connsiteY63" fmla="*/ 1116053 h 1842704"/>
              <a:gd name="connsiteX64" fmla="*/ 456829 w 1270071"/>
              <a:gd name="connsiteY64" fmla="*/ 1185588 h 1842704"/>
              <a:gd name="connsiteX65" fmla="*/ 449875 w 1270071"/>
              <a:gd name="connsiteY65" fmla="*/ 1300323 h 1842704"/>
              <a:gd name="connsiteX66" fmla="*/ 477689 w 1270071"/>
              <a:gd name="connsiteY66" fmla="*/ 1418534 h 1842704"/>
              <a:gd name="connsiteX67" fmla="*/ 460305 w 1270071"/>
              <a:gd name="connsiteY67" fmla="*/ 1484595 h 1842704"/>
              <a:gd name="connsiteX68" fmla="*/ 449875 w 1270071"/>
              <a:gd name="connsiteY68" fmla="*/ 1533269 h 1842704"/>
              <a:gd name="connsiteX69" fmla="*/ 505503 w 1270071"/>
              <a:gd name="connsiteY69" fmla="*/ 1661911 h 1842704"/>
              <a:gd name="connsiteX70" fmla="*/ 508980 w 1270071"/>
              <a:gd name="connsiteY70" fmla="*/ 1842704 h 1842704"/>
              <a:gd name="connsiteX71" fmla="*/ 595902 w 1270071"/>
              <a:gd name="connsiteY71" fmla="*/ 1828797 h 1842704"/>
              <a:gd name="connsiteX72" fmla="*/ 620238 w 1270071"/>
              <a:gd name="connsiteY72" fmla="*/ 1773168 h 1842704"/>
              <a:gd name="connsiteX73" fmla="*/ 648053 w 1270071"/>
              <a:gd name="connsiteY73" fmla="*/ 1613234 h 1842704"/>
              <a:gd name="connsiteX74" fmla="*/ 679345 w 1270071"/>
              <a:gd name="connsiteY74" fmla="*/ 1498500 h 1842704"/>
              <a:gd name="connsiteX75" fmla="*/ 644577 w 1270071"/>
              <a:gd name="connsiteY75" fmla="*/ 1449824 h 1842704"/>
              <a:gd name="connsiteX76" fmla="*/ 657875 w 1270071"/>
              <a:gd name="connsiteY76" fmla="*/ 1407061 h 1842704"/>
              <a:gd name="connsiteX0" fmla="*/ 654515 w 1266711"/>
              <a:gd name="connsiteY0" fmla="*/ 1407061 h 1842704"/>
              <a:gd name="connsiteX1" fmla="*/ 672507 w 1266711"/>
              <a:gd name="connsiteY1" fmla="*/ 1303801 h 1842704"/>
              <a:gd name="connsiteX2" fmla="*/ 675984 w 1266711"/>
              <a:gd name="connsiteY2" fmla="*/ 1310754 h 1842704"/>
              <a:gd name="connsiteX3" fmla="*/ 782282 w 1266711"/>
              <a:gd name="connsiteY3" fmla="*/ 1310265 h 1842704"/>
              <a:gd name="connsiteX4" fmla="*/ 856085 w 1266711"/>
              <a:gd name="connsiteY4" fmla="*/ 1270441 h 1842704"/>
              <a:gd name="connsiteX5" fmla="*/ 912183 w 1266711"/>
              <a:gd name="connsiteY5" fmla="*/ 1270441 h 1842704"/>
              <a:gd name="connsiteX6" fmla="*/ 951452 w 1266711"/>
              <a:gd name="connsiteY6" fmla="*/ 1242392 h 1842704"/>
              <a:gd name="connsiteX7" fmla="*/ 1018770 w 1266711"/>
              <a:gd name="connsiteY7" fmla="*/ 1219953 h 1842704"/>
              <a:gd name="connsiteX8" fmla="*/ 1058038 w 1266711"/>
              <a:gd name="connsiteY8" fmla="*/ 1180684 h 1842704"/>
              <a:gd name="connsiteX9" fmla="*/ 1086087 w 1266711"/>
              <a:gd name="connsiteY9" fmla="*/ 1147025 h 1842704"/>
              <a:gd name="connsiteX10" fmla="*/ 1142186 w 1266711"/>
              <a:gd name="connsiteY10" fmla="*/ 1090927 h 1842704"/>
              <a:gd name="connsiteX11" fmla="*/ 1147795 w 1266711"/>
              <a:gd name="connsiteY11" fmla="*/ 1040439 h 1842704"/>
              <a:gd name="connsiteX12" fmla="*/ 1170235 w 1266711"/>
              <a:gd name="connsiteY12" fmla="*/ 995560 h 1842704"/>
              <a:gd name="connsiteX13" fmla="*/ 1203894 w 1266711"/>
              <a:gd name="connsiteY13" fmla="*/ 956292 h 1842704"/>
              <a:gd name="connsiteX14" fmla="*/ 1220723 w 1266711"/>
              <a:gd name="connsiteY14" fmla="*/ 894584 h 1842704"/>
              <a:gd name="connsiteX15" fmla="*/ 1266711 w 1266711"/>
              <a:gd name="connsiteY15" fmla="*/ 840618 h 1842704"/>
              <a:gd name="connsiteX16" fmla="*/ 1253678 w 1266711"/>
              <a:gd name="connsiteY16" fmla="*/ 784286 h 1842704"/>
              <a:gd name="connsiteX17" fmla="*/ 1251076 w 1266711"/>
              <a:gd name="connsiteY17" fmla="*/ 683458 h 1842704"/>
              <a:gd name="connsiteX18" fmla="*/ 1235750 w 1266711"/>
              <a:gd name="connsiteY18" fmla="*/ 653636 h 1842704"/>
              <a:gd name="connsiteX19" fmla="*/ 1228796 w 1266711"/>
              <a:gd name="connsiteY19" fmla="*/ 476320 h 1842704"/>
              <a:gd name="connsiteX20" fmla="*/ 1200982 w 1266711"/>
              <a:gd name="connsiteY20" fmla="*/ 344202 h 1842704"/>
              <a:gd name="connsiteX21" fmla="*/ 1176644 w 1266711"/>
              <a:gd name="connsiteY21" fmla="*/ 212083 h 1842704"/>
              <a:gd name="connsiteX22" fmla="*/ 1183599 w 1266711"/>
              <a:gd name="connsiteY22" fmla="*/ 135594 h 1842704"/>
              <a:gd name="connsiteX23" fmla="*/ 1138400 w 1266711"/>
              <a:gd name="connsiteY23" fmla="*/ 86919 h 1842704"/>
              <a:gd name="connsiteX24" fmla="*/ 1041048 w 1266711"/>
              <a:gd name="connsiteY24" fmla="*/ 0 h 1842704"/>
              <a:gd name="connsiteX25" fmla="*/ 981943 w 1266711"/>
              <a:gd name="connsiteY25" fmla="*/ 38244 h 1842704"/>
              <a:gd name="connsiteX26" fmla="*/ 901976 w 1266711"/>
              <a:gd name="connsiteY26" fmla="*/ 118211 h 1842704"/>
              <a:gd name="connsiteX27" fmla="*/ 811579 w 1266711"/>
              <a:gd name="connsiteY27" fmla="*/ 166886 h 1842704"/>
              <a:gd name="connsiteX28" fmla="*/ 707276 w 1266711"/>
              <a:gd name="connsiteY28" fmla="*/ 180794 h 1842704"/>
              <a:gd name="connsiteX29" fmla="*/ 592541 w 1266711"/>
              <a:gd name="connsiteY29" fmla="*/ 208609 h 1842704"/>
              <a:gd name="connsiteX30" fmla="*/ 443038 w 1266711"/>
              <a:gd name="connsiteY30" fmla="*/ 198178 h 1842704"/>
              <a:gd name="connsiteX31" fmla="*/ 328305 w 1266711"/>
              <a:gd name="connsiteY31" fmla="*/ 177316 h 1842704"/>
              <a:gd name="connsiteX32" fmla="*/ 244862 w 1266711"/>
              <a:gd name="connsiteY32" fmla="*/ 177317 h 1842704"/>
              <a:gd name="connsiteX33" fmla="*/ 147511 w 1266711"/>
              <a:gd name="connsiteY33" fmla="*/ 100827 h 1842704"/>
              <a:gd name="connsiteX34" fmla="*/ 1485 w 1266711"/>
              <a:gd name="connsiteY34" fmla="*/ 17384 h 1842704"/>
              <a:gd name="connsiteX35" fmla="*/ 74499 w 1266711"/>
              <a:gd name="connsiteY35" fmla="*/ 372017 h 1842704"/>
              <a:gd name="connsiteX36" fmla="*/ 255294 w 1266711"/>
              <a:gd name="connsiteY36" fmla="*/ 448507 h 1842704"/>
              <a:gd name="connsiteX37" fmla="*/ 380459 w 1266711"/>
              <a:gd name="connsiteY37" fmla="*/ 451984 h 1842704"/>
              <a:gd name="connsiteX38" fmla="*/ 561252 w 1266711"/>
              <a:gd name="connsiteY38" fmla="*/ 458938 h 1842704"/>
              <a:gd name="connsiteX39" fmla="*/ 696848 w 1266711"/>
              <a:gd name="connsiteY39" fmla="*/ 451985 h 1842704"/>
              <a:gd name="connsiteX40" fmla="*/ 842871 w 1266711"/>
              <a:gd name="connsiteY40" fmla="*/ 434600 h 1842704"/>
              <a:gd name="connsiteX41" fmla="*/ 912408 w 1266711"/>
              <a:gd name="connsiteY41" fmla="*/ 389402 h 1842704"/>
              <a:gd name="connsiteX42" fmla="*/ 961082 w 1266711"/>
              <a:gd name="connsiteY42" fmla="*/ 385925 h 1842704"/>
              <a:gd name="connsiteX43" fmla="*/ 981943 w 1266711"/>
              <a:gd name="connsiteY43" fmla="*/ 448508 h 1842704"/>
              <a:gd name="connsiteX44" fmla="*/ 988897 w 1266711"/>
              <a:gd name="connsiteY44" fmla="*/ 584103 h 1842704"/>
              <a:gd name="connsiteX45" fmla="*/ 994432 w 1266711"/>
              <a:gd name="connsiteY45" fmla="*/ 725180 h 1842704"/>
              <a:gd name="connsiteX46" fmla="*/ 985111 w 1266711"/>
              <a:gd name="connsiteY46" fmla="*/ 787997 h 1842704"/>
              <a:gd name="connsiteX47" fmla="*/ 990721 w 1266711"/>
              <a:gd name="connsiteY47" fmla="*/ 821656 h 1842704"/>
              <a:gd name="connsiteX48" fmla="*/ 973891 w 1266711"/>
              <a:gd name="connsiteY48" fmla="*/ 855315 h 1842704"/>
              <a:gd name="connsiteX49" fmla="*/ 968281 w 1266711"/>
              <a:gd name="connsiteY49" fmla="*/ 894584 h 1842704"/>
              <a:gd name="connsiteX50" fmla="*/ 945842 w 1266711"/>
              <a:gd name="connsiteY50" fmla="*/ 928243 h 1842704"/>
              <a:gd name="connsiteX51" fmla="*/ 923403 w 1266711"/>
              <a:gd name="connsiteY51" fmla="*/ 961902 h 1842704"/>
              <a:gd name="connsiteX52" fmla="*/ 906573 w 1266711"/>
              <a:gd name="connsiteY52" fmla="*/ 973121 h 1842704"/>
              <a:gd name="connsiteX53" fmla="*/ 884134 w 1266711"/>
              <a:gd name="connsiteY53" fmla="*/ 1023610 h 1842704"/>
              <a:gd name="connsiteX54" fmla="*/ 856085 w 1266711"/>
              <a:gd name="connsiteY54" fmla="*/ 1034829 h 1842704"/>
              <a:gd name="connsiteX55" fmla="*/ 828036 w 1266711"/>
              <a:gd name="connsiteY55" fmla="*/ 1034829 h 1842704"/>
              <a:gd name="connsiteX56" fmla="*/ 799987 w 1266711"/>
              <a:gd name="connsiteY56" fmla="*/ 1051659 h 1842704"/>
              <a:gd name="connsiteX57" fmla="*/ 743889 w 1266711"/>
              <a:gd name="connsiteY57" fmla="*/ 1057268 h 1842704"/>
              <a:gd name="connsiteX58" fmla="*/ 715840 w 1266711"/>
              <a:gd name="connsiteY58" fmla="*/ 1046049 h 1842704"/>
              <a:gd name="connsiteX59" fmla="*/ 641216 w 1266711"/>
              <a:gd name="connsiteY59" fmla="*/ 1022178 h 1842704"/>
              <a:gd name="connsiteX60" fmla="*/ 598973 w 1266711"/>
              <a:gd name="connsiteY60" fmla="*/ 1006374 h 1842704"/>
              <a:gd name="connsiteX61" fmla="*/ 502144 w 1266711"/>
              <a:gd name="connsiteY61" fmla="*/ 1039563 h 1842704"/>
              <a:gd name="connsiteX62" fmla="*/ 481283 w 1266711"/>
              <a:gd name="connsiteY62" fmla="*/ 1067377 h 1842704"/>
              <a:gd name="connsiteX63" fmla="*/ 453469 w 1266711"/>
              <a:gd name="connsiteY63" fmla="*/ 1116053 h 1842704"/>
              <a:gd name="connsiteX64" fmla="*/ 453469 w 1266711"/>
              <a:gd name="connsiteY64" fmla="*/ 1185588 h 1842704"/>
              <a:gd name="connsiteX65" fmla="*/ 446515 w 1266711"/>
              <a:gd name="connsiteY65" fmla="*/ 1300323 h 1842704"/>
              <a:gd name="connsiteX66" fmla="*/ 474329 w 1266711"/>
              <a:gd name="connsiteY66" fmla="*/ 1418534 h 1842704"/>
              <a:gd name="connsiteX67" fmla="*/ 456945 w 1266711"/>
              <a:gd name="connsiteY67" fmla="*/ 1484595 h 1842704"/>
              <a:gd name="connsiteX68" fmla="*/ 446515 w 1266711"/>
              <a:gd name="connsiteY68" fmla="*/ 1533269 h 1842704"/>
              <a:gd name="connsiteX69" fmla="*/ 502143 w 1266711"/>
              <a:gd name="connsiteY69" fmla="*/ 1661911 h 1842704"/>
              <a:gd name="connsiteX70" fmla="*/ 505620 w 1266711"/>
              <a:gd name="connsiteY70" fmla="*/ 1842704 h 1842704"/>
              <a:gd name="connsiteX71" fmla="*/ 592542 w 1266711"/>
              <a:gd name="connsiteY71" fmla="*/ 1828797 h 1842704"/>
              <a:gd name="connsiteX72" fmla="*/ 616878 w 1266711"/>
              <a:gd name="connsiteY72" fmla="*/ 1773168 h 1842704"/>
              <a:gd name="connsiteX73" fmla="*/ 644693 w 1266711"/>
              <a:gd name="connsiteY73" fmla="*/ 1613234 h 1842704"/>
              <a:gd name="connsiteX74" fmla="*/ 675985 w 1266711"/>
              <a:gd name="connsiteY74" fmla="*/ 1498500 h 1842704"/>
              <a:gd name="connsiteX75" fmla="*/ 641217 w 1266711"/>
              <a:gd name="connsiteY75" fmla="*/ 1449824 h 1842704"/>
              <a:gd name="connsiteX76" fmla="*/ 654515 w 1266711"/>
              <a:gd name="connsiteY76" fmla="*/ 1407061 h 1842704"/>
              <a:gd name="connsiteX0" fmla="*/ 663340 w 1275536"/>
              <a:gd name="connsiteY0" fmla="*/ 1407061 h 1842704"/>
              <a:gd name="connsiteX1" fmla="*/ 681332 w 1275536"/>
              <a:gd name="connsiteY1" fmla="*/ 1303801 h 1842704"/>
              <a:gd name="connsiteX2" fmla="*/ 684809 w 1275536"/>
              <a:gd name="connsiteY2" fmla="*/ 1310754 h 1842704"/>
              <a:gd name="connsiteX3" fmla="*/ 791107 w 1275536"/>
              <a:gd name="connsiteY3" fmla="*/ 1310265 h 1842704"/>
              <a:gd name="connsiteX4" fmla="*/ 864910 w 1275536"/>
              <a:gd name="connsiteY4" fmla="*/ 1270441 h 1842704"/>
              <a:gd name="connsiteX5" fmla="*/ 921008 w 1275536"/>
              <a:gd name="connsiteY5" fmla="*/ 1270441 h 1842704"/>
              <a:gd name="connsiteX6" fmla="*/ 960277 w 1275536"/>
              <a:gd name="connsiteY6" fmla="*/ 1242392 h 1842704"/>
              <a:gd name="connsiteX7" fmla="*/ 1027595 w 1275536"/>
              <a:gd name="connsiteY7" fmla="*/ 1219953 h 1842704"/>
              <a:gd name="connsiteX8" fmla="*/ 1066863 w 1275536"/>
              <a:gd name="connsiteY8" fmla="*/ 1180684 h 1842704"/>
              <a:gd name="connsiteX9" fmla="*/ 1094912 w 1275536"/>
              <a:gd name="connsiteY9" fmla="*/ 1147025 h 1842704"/>
              <a:gd name="connsiteX10" fmla="*/ 1151011 w 1275536"/>
              <a:gd name="connsiteY10" fmla="*/ 1090927 h 1842704"/>
              <a:gd name="connsiteX11" fmla="*/ 1156620 w 1275536"/>
              <a:gd name="connsiteY11" fmla="*/ 1040439 h 1842704"/>
              <a:gd name="connsiteX12" fmla="*/ 1179060 w 1275536"/>
              <a:gd name="connsiteY12" fmla="*/ 995560 h 1842704"/>
              <a:gd name="connsiteX13" fmla="*/ 1212719 w 1275536"/>
              <a:gd name="connsiteY13" fmla="*/ 956292 h 1842704"/>
              <a:gd name="connsiteX14" fmla="*/ 1229548 w 1275536"/>
              <a:gd name="connsiteY14" fmla="*/ 894584 h 1842704"/>
              <a:gd name="connsiteX15" fmla="*/ 1275536 w 1275536"/>
              <a:gd name="connsiteY15" fmla="*/ 840618 h 1842704"/>
              <a:gd name="connsiteX16" fmla="*/ 1262503 w 1275536"/>
              <a:gd name="connsiteY16" fmla="*/ 784286 h 1842704"/>
              <a:gd name="connsiteX17" fmla="*/ 1259901 w 1275536"/>
              <a:gd name="connsiteY17" fmla="*/ 683458 h 1842704"/>
              <a:gd name="connsiteX18" fmla="*/ 1244575 w 1275536"/>
              <a:gd name="connsiteY18" fmla="*/ 653636 h 1842704"/>
              <a:gd name="connsiteX19" fmla="*/ 1237621 w 1275536"/>
              <a:gd name="connsiteY19" fmla="*/ 476320 h 1842704"/>
              <a:gd name="connsiteX20" fmla="*/ 1209807 w 1275536"/>
              <a:gd name="connsiteY20" fmla="*/ 344202 h 1842704"/>
              <a:gd name="connsiteX21" fmla="*/ 1185469 w 1275536"/>
              <a:gd name="connsiteY21" fmla="*/ 212083 h 1842704"/>
              <a:gd name="connsiteX22" fmla="*/ 1192424 w 1275536"/>
              <a:gd name="connsiteY22" fmla="*/ 135594 h 1842704"/>
              <a:gd name="connsiteX23" fmla="*/ 1147225 w 1275536"/>
              <a:gd name="connsiteY23" fmla="*/ 86919 h 1842704"/>
              <a:gd name="connsiteX24" fmla="*/ 1049873 w 1275536"/>
              <a:gd name="connsiteY24" fmla="*/ 0 h 1842704"/>
              <a:gd name="connsiteX25" fmla="*/ 990768 w 1275536"/>
              <a:gd name="connsiteY25" fmla="*/ 38244 h 1842704"/>
              <a:gd name="connsiteX26" fmla="*/ 910801 w 1275536"/>
              <a:gd name="connsiteY26" fmla="*/ 118211 h 1842704"/>
              <a:gd name="connsiteX27" fmla="*/ 820404 w 1275536"/>
              <a:gd name="connsiteY27" fmla="*/ 166886 h 1842704"/>
              <a:gd name="connsiteX28" fmla="*/ 716101 w 1275536"/>
              <a:gd name="connsiteY28" fmla="*/ 180794 h 1842704"/>
              <a:gd name="connsiteX29" fmla="*/ 601366 w 1275536"/>
              <a:gd name="connsiteY29" fmla="*/ 208609 h 1842704"/>
              <a:gd name="connsiteX30" fmla="*/ 451863 w 1275536"/>
              <a:gd name="connsiteY30" fmla="*/ 198178 h 1842704"/>
              <a:gd name="connsiteX31" fmla="*/ 337130 w 1275536"/>
              <a:gd name="connsiteY31" fmla="*/ 177316 h 1842704"/>
              <a:gd name="connsiteX32" fmla="*/ 253687 w 1275536"/>
              <a:gd name="connsiteY32" fmla="*/ 177317 h 1842704"/>
              <a:gd name="connsiteX33" fmla="*/ 156336 w 1275536"/>
              <a:gd name="connsiteY33" fmla="*/ 100827 h 1842704"/>
              <a:gd name="connsiteX34" fmla="*/ 10310 w 1275536"/>
              <a:gd name="connsiteY34" fmla="*/ 17384 h 1842704"/>
              <a:gd name="connsiteX35" fmla="*/ 20742 w 1275536"/>
              <a:gd name="connsiteY35" fmla="*/ 198178 h 1842704"/>
              <a:gd name="connsiteX36" fmla="*/ 83324 w 1275536"/>
              <a:gd name="connsiteY36" fmla="*/ 372017 h 1842704"/>
              <a:gd name="connsiteX37" fmla="*/ 264119 w 1275536"/>
              <a:gd name="connsiteY37" fmla="*/ 448507 h 1842704"/>
              <a:gd name="connsiteX38" fmla="*/ 389284 w 1275536"/>
              <a:gd name="connsiteY38" fmla="*/ 451984 h 1842704"/>
              <a:gd name="connsiteX39" fmla="*/ 570077 w 1275536"/>
              <a:gd name="connsiteY39" fmla="*/ 458938 h 1842704"/>
              <a:gd name="connsiteX40" fmla="*/ 705673 w 1275536"/>
              <a:gd name="connsiteY40" fmla="*/ 451985 h 1842704"/>
              <a:gd name="connsiteX41" fmla="*/ 851696 w 1275536"/>
              <a:gd name="connsiteY41" fmla="*/ 434600 h 1842704"/>
              <a:gd name="connsiteX42" fmla="*/ 921233 w 1275536"/>
              <a:gd name="connsiteY42" fmla="*/ 389402 h 1842704"/>
              <a:gd name="connsiteX43" fmla="*/ 969907 w 1275536"/>
              <a:gd name="connsiteY43" fmla="*/ 385925 h 1842704"/>
              <a:gd name="connsiteX44" fmla="*/ 990768 w 1275536"/>
              <a:gd name="connsiteY44" fmla="*/ 448508 h 1842704"/>
              <a:gd name="connsiteX45" fmla="*/ 997722 w 1275536"/>
              <a:gd name="connsiteY45" fmla="*/ 584103 h 1842704"/>
              <a:gd name="connsiteX46" fmla="*/ 1003257 w 1275536"/>
              <a:gd name="connsiteY46" fmla="*/ 725180 h 1842704"/>
              <a:gd name="connsiteX47" fmla="*/ 993936 w 1275536"/>
              <a:gd name="connsiteY47" fmla="*/ 787997 h 1842704"/>
              <a:gd name="connsiteX48" fmla="*/ 999546 w 1275536"/>
              <a:gd name="connsiteY48" fmla="*/ 821656 h 1842704"/>
              <a:gd name="connsiteX49" fmla="*/ 982716 w 1275536"/>
              <a:gd name="connsiteY49" fmla="*/ 855315 h 1842704"/>
              <a:gd name="connsiteX50" fmla="*/ 977106 w 1275536"/>
              <a:gd name="connsiteY50" fmla="*/ 894584 h 1842704"/>
              <a:gd name="connsiteX51" fmla="*/ 954667 w 1275536"/>
              <a:gd name="connsiteY51" fmla="*/ 928243 h 1842704"/>
              <a:gd name="connsiteX52" fmla="*/ 932228 w 1275536"/>
              <a:gd name="connsiteY52" fmla="*/ 961902 h 1842704"/>
              <a:gd name="connsiteX53" fmla="*/ 915398 w 1275536"/>
              <a:gd name="connsiteY53" fmla="*/ 973121 h 1842704"/>
              <a:gd name="connsiteX54" fmla="*/ 892959 w 1275536"/>
              <a:gd name="connsiteY54" fmla="*/ 1023610 h 1842704"/>
              <a:gd name="connsiteX55" fmla="*/ 864910 w 1275536"/>
              <a:gd name="connsiteY55" fmla="*/ 1034829 h 1842704"/>
              <a:gd name="connsiteX56" fmla="*/ 836861 w 1275536"/>
              <a:gd name="connsiteY56" fmla="*/ 1034829 h 1842704"/>
              <a:gd name="connsiteX57" fmla="*/ 808812 w 1275536"/>
              <a:gd name="connsiteY57" fmla="*/ 1051659 h 1842704"/>
              <a:gd name="connsiteX58" fmla="*/ 752714 w 1275536"/>
              <a:gd name="connsiteY58" fmla="*/ 1057268 h 1842704"/>
              <a:gd name="connsiteX59" fmla="*/ 724665 w 1275536"/>
              <a:gd name="connsiteY59" fmla="*/ 1046049 h 1842704"/>
              <a:gd name="connsiteX60" fmla="*/ 650041 w 1275536"/>
              <a:gd name="connsiteY60" fmla="*/ 1022178 h 1842704"/>
              <a:gd name="connsiteX61" fmla="*/ 607798 w 1275536"/>
              <a:gd name="connsiteY61" fmla="*/ 1006374 h 1842704"/>
              <a:gd name="connsiteX62" fmla="*/ 510969 w 1275536"/>
              <a:gd name="connsiteY62" fmla="*/ 1039563 h 1842704"/>
              <a:gd name="connsiteX63" fmla="*/ 490108 w 1275536"/>
              <a:gd name="connsiteY63" fmla="*/ 1067377 h 1842704"/>
              <a:gd name="connsiteX64" fmla="*/ 462294 w 1275536"/>
              <a:gd name="connsiteY64" fmla="*/ 1116053 h 1842704"/>
              <a:gd name="connsiteX65" fmla="*/ 462294 w 1275536"/>
              <a:gd name="connsiteY65" fmla="*/ 1185588 h 1842704"/>
              <a:gd name="connsiteX66" fmla="*/ 455340 w 1275536"/>
              <a:gd name="connsiteY66" fmla="*/ 1300323 h 1842704"/>
              <a:gd name="connsiteX67" fmla="*/ 483154 w 1275536"/>
              <a:gd name="connsiteY67" fmla="*/ 1418534 h 1842704"/>
              <a:gd name="connsiteX68" fmla="*/ 465770 w 1275536"/>
              <a:gd name="connsiteY68" fmla="*/ 1484595 h 1842704"/>
              <a:gd name="connsiteX69" fmla="*/ 455340 w 1275536"/>
              <a:gd name="connsiteY69" fmla="*/ 1533269 h 1842704"/>
              <a:gd name="connsiteX70" fmla="*/ 510968 w 1275536"/>
              <a:gd name="connsiteY70" fmla="*/ 1661911 h 1842704"/>
              <a:gd name="connsiteX71" fmla="*/ 514445 w 1275536"/>
              <a:gd name="connsiteY71" fmla="*/ 1842704 h 1842704"/>
              <a:gd name="connsiteX72" fmla="*/ 601367 w 1275536"/>
              <a:gd name="connsiteY72" fmla="*/ 1828797 h 1842704"/>
              <a:gd name="connsiteX73" fmla="*/ 625703 w 1275536"/>
              <a:gd name="connsiteY73" fmla="*/ 1773168 h 1842704"/>
              <a:gd name="connsiteX74" fmla="*/ 653518 w 1275536"/>
              <a:gd name="connsiteY74" fmla="*/ 1613234 h 1842704"/>
              <a:gd name="connsiteX75" fmla="*/ 684810 w 1275536"/>
              <a:gd name="connsiteY75" fmla="*/ 1498500 h 1842704"/>
              <a:gd name="connsiteX76" fmla="*/ 650042 w 1275536"/>
              <a:gd name="connsiteY76" fmla="*/ 1449824 h 1842704"/>
              <a:gd name="connsiteX77" fmla="*/ 663340 w 1275536"/>
              <a:gd name="connsiteY77" fmla="*/ 1407061 h 1842704"/>
              <a:gd name="connsiteX0" fmla="*/ 761863 w 1374059"/>
              <a:gd name="connsiteY0" fmla="*/ 1407061 h 1842704"/>
              <a:gd name="connsiteX1" fmla="*/ 779855 w 1374059"/>
              <a:gd name="connsiteY1" fmla="*/ 1303801 h 1842704"/>
              <a:gd name="connsiteX2" fmla="*/ 783332 w 1374059"/>
              <a:gd name="connsiteY2" fmla="*/ 1310754 h 1842704"/>
              <a:gd name="connsiteX3" fmla="*/ 889630 w 1374059"/>
              <a:gd name="connsiteY3" fmla="*/ 1310265 h 1842704"/>
              <a:gd name="connsiteX4" fmla="*/ 963433 w 1374059"/>
              <a:gd name="connsiteY4" fmla="*/ 1270441 h 1842704"/>
              <a:gd name="connsiteX5" fmla="*/ 1019531 w 1374059"/>
              <a:gd name="connsiteY5" fmla="*/ 1270441 h 1842704"/>
              <a:gd name="connsiteX6" fmla="*/ 1058800 w 1374059"/>
              <a:gd name="connsiteY6" fmla="*/ 1242392 h 1842704"/>
              <a:gd name="connsiteX7" fmla="*/ 1126118 w 1374059"/>
              <a:gd name="connsiteY7" fmla="*/ 1219953 h 1842704"/>
              <a:gd name="connsiteX8" fmla="*/ 1165386 w 1374059"/>
              <a:gd name="connsiteY8" fmla="*/ 1180684 h 1842704"/>
              <a:gd name="connsiteX9" fmla="*/ 1193435 w 1374059"/>
              <a:gd name="connsiteY9" fmla="*/ 1147025 h 1842704"/>
              <a:gd name="connsiteX10" fmla="*/ 1249534 w 1374059"/>
              <a:gd name="connsiteY10" fmla="*/ 1090927 h 1842704"/>
              <a:gd name="connsiteX11" fmla="*/ 1255143 w 1374059"/>
              <a:gd name="connsiteY11" fmla="*/ 1040439 h 1842704"/>
              <a:gd name="connsiteX12" fmla="*/ 1277583 w 1374059"/>
              <a:gd name="connsiteY12" fmla="*/ 995560 h 1842704"/>
              <a:gd name="connsiteX13" fmla="*/ 1311242 w 1374059"/>
              <a:gd name="connsiteY13" fmla="*/ 956292 h 1842704"/>
              <a:gd name="connsiteX14" fmla="*/ 1328071 w 1374059"/>
              <a:gd name="connsiteY14" fmla="*/ 894584 h 1842704"/>
              <a:gd name="connsiteX15" fmla="*/ 1374059 w 1374059"/>
              <a:gd name="connsiteY15" fmla="*/ 840618 h 1842704"/>
              <a:gd name="connsiteX16" fmla="*/ 1361026 w 1374059"/>
              <a:gd name="connsiteY16" fmla="*/ 784286 h 1842704"/>
              <a:gd name="connsiteX17" fmla="*/ 1358424 w 1374059"/>
              <a:gd name="connsiteY17" fmla="*/ 683458 h 1842704"/>
              <a:gd name="connsiteX18" fmla="*/ 1343098 w 1374059"/>
              <a:gd name="connsiteY18" fmla="*/ 653636 h 1842704"/>
              <a:gd name="connsiteX19" fmla="*/ 1336144 w 1374059"/>
              <a:gd name="connsiteY19" fmla="*/ 476320 h 1842704"/>
              <a:gd name="connsiteX20" fmla="*/ 1308330 w 1374059"/>
              <a:gd name="connsiteY20" fmla="*/ 344202 h 1842704"/>
              <a:gd name="connsiteX21" fmla="*/ 1283992 w 1374059"/>
              <a:gd name="connsiteY21" fmla="*/ 212083 h 1842704"/>
              <a:gd name="connsiteX22" fmla="*/ 1290947 w 1374059"/>
              <a:gd name="connsiteY22" fmla="*/ 135594 h 1842704"/>
              <a:gd name="connsiteX23" fmla="*/ 1245748 w 1374059"/>
              <a:gd name="connsiteY23" fmla="*/ 86919 h 1842704"/>
              <a:gd name="connsiteX24" fmla="*/ 1148396 w 1374059"/>
              <a:gd name="connsiteY24" fmla="*/ 0 h 1842704"/>
              <a:gd name="connsiteX25" fmla="*/ 1089291 w 1374059"/>
              <a:gd name="connsiteY25" fmla="*/ 38244 h 1842704"/>
              <a:gd name="connsiteX26" fmla="*/ 1009324 w 1374059"/>
              <a:gd name="connsiteY26" fmla="*/ 118211 h 1842704"/>
              <a:gd name="connsiteX27" fmla="*/ 918927 w 1374059"/>
              <a:gd name="connsiteY27" fmla="*/ 166886 h 1842704"/>
              <a:gd name="connsiteX28" fmla="*/ 814624 w 1374059"/>
              <a:gd name="connsiteY28" fmla="*/ 180794 h 1842704"/>
              <a:gd name="connsiteX29" fmla="*/ 699889 w 1374059"/>
              <a:gd name="connsiteY29" fmla="*/ 208609 h 1842704"/>
              <a:gd name="connsiteX30" fmla="*/ 550386 w 1374059"/>
              <a:gd name="connsiteY30" fmla="*/ 198178 h 1842704"/>
              <a:gd name="connsiteX31" fmla="*/ 435653 w 1374059"/>
              <a:gd name="connsiteY31" fmla="*/ 177316 h 1842704"/>
              <a:gd name="connsiteX32" fmla="*/ 352210 w 1374059"/>
              <a:gd name="connsiteY32" fmla="*/ 177317 h 1842704"/>
              <a:gd name="connsiteX33" fmla="*/ 254859 w 1374059"/>
              <a:gd name="connsiteY33" fmla="*/ 100827 h 1842704"/>
              <a:gd name="connsiteX34" fmla="*/ 108833 w 1374059"/>
              <a:gd name="connsiteY34" fmla="*/ 17384 h 1842704"/>
              <a:gd name="connsiteX35" fmla="*/ 1053 w 1374059"/>
              <a:gd name="connsiteY35" fmla="*/ 118211 h 1842704"/>
              <a:gd name="connsiteX36" fmla="*/ 181847 w 1374059"/>
              <a:gd name="connsiteY36" fmla="*/ 372017 h 1842704"/>
              <a:gd name="connsiteX37" fmla="*/ 362642 w 1374059"/>
              <a:gd name="connsiteY37" fmla="*/ 448507 h 1842704"/>
              <a:gd name="connsiteX38" fmla="*/ 487807 w 1374059"/>
              <a:gd name="connsiteY38" fmla="*/ 451984 h 1842704"/>
              <a:gd name="connsiteX39" fmla="*/ 668600 w 1374059"/>
              <a:gd name="connsiteY39" fmla="*/ 458938 h 1842704"/>
              <a:gd name="connsiteX40" fmla="*/ 804196 w 1374059"/>
              <a:gd name="connsiteY40" fmla="*/ 451985 h 1842704"/>
              <a:gd name="connsiteX41" fmla="*/ 950219 w 1374059"/>
              <a:gd name="connsiteY41" fmla="*/ 434600 h 1842704"/>
              <a:gd name="connsiteX42" fmla="*/ 1019756 w 1374059"/>
              <a:gd name="connsiteY42" fmla="*/ 389402 h 1842704"/>
              <a:gd name="connsiteX43" fmla="*/ 1068430 w 1374059"/>
              <a:gd name="connsiteY43" fmla="*/ 385925 h 1842704"/>
              <a:gd name="connsiteX44" fmla="*/ 1089291 w 1374059"/>
              <a:gd name="connsiteY44" fmla="*/ 448508 h 1842704"/>
              <a:gd name="connsiteX45" fmla="*/ 1096245 w 1374059"/>
              <a:gd name="connsiteY45" fmla="*/ 584103 h 1842704"/>
              <a:gd name="connsiteX46" fmla="*/ 1101780 w 1374059"/>
              <a:gd name="connsiteY46" fmla="*/ 725180 h 1842704"/>
              <a:gd name="connsiteX47" fmla="*/ 1092459 w 1374059"/>
              <a:gd name="connsiteY47" fmla="*/ 787997 h 1842704"/>
              <a:gd name="connsiteX48" fmla="*/ 1098069 w 1374059"/>
              <a:gd name="connsiteY48" fmla="*/ 821656 h 1842704"/>
              <a:gd name="connsiteX49" fmla="*/ 1081239 w 1374059"/>
              <a:gd name="connsiteY49" fmla="*/ 855315 h 1842704"/>
              <a:gd name="connsiteX50" fmla="*/ 1075629 w 1374059"/>
              <a:gd name="connsiteY50" fmla="*/ 894584 h 1842704"/>
              <a:gd name="connsiteX51" fmla="*/ 1053190 w 1374059"/>
              <a:gd name="connsiteY51" fmla="*/ 928243 h 1842704"/>
              <a:gd name="connsiteX52" fmla="*/ 1030751 w 1374059"/>
              <a:gd name="connsiteY52" fmla="*/ 961902 h 1842704"/>
              <a:gd name="connsiteX53" fmla="*/ 1013921 w 1374059"/>
              <a:gd name="connsiteY53" fmla="*/ 973121 h 1842704"/>
              <a:gd name="connsiteX54" fmla="*/ 991482 w 1374059"/>
              <a:gd name="connsiteY54" fmla="*/ 1023610 h 1842704"/>
              <a:gd name="connsiteX55" fmla="*/ 963433 w 1374059"/>
              <a:gd name="connsiteY55" fmla="*/ 1034829 h 1842704"/>
              <a:gd name="connsiteX56" fmla="*/ 935384 w 1374059"/>
              <a:gd name="connsiteY56" fmla="*/ 1034829 h 1842704"/>
              <a:gd name="connsiteX57" fmla="*/ 907335 w 1374059"/>
              <a:gd name="connsiteY57" fmla="*/ 1051659 h 1842704"/>
              <a:gd name="connsiteX58" fmla="*/ 851237 w 1374059"/>
              <a:gd name="connsiteY58" fmla="*/ 1057268 h 1842704"/>
              <a:gd name="connsiteX59" fmla="*/ 823188 w 1374059"/>
              <a:gd name="connsiteY59" fmla="*/ 1046049 h 1842704"/>
              <a:gd name="connsiteX60" fmla="*/ 748564 w 1374059"/>
              <a:gd name="connsiteY60" fmla="*/ 1022178 h 1842704"/>
              <a:gd name="connsiteX61" fmla="*/ 706321 w 1374059"/>
              <a:gd name="connsiteY61" fmla="*/ 1006374 h 1842704"/>
              <a:gd name="connsiteX62" fmla="*/ 609492 w 1374059"/>
              <a:gd name="connsiteY62" fmla="*/ 1039563 h 1842704"/>
              <a:gd name="connsiteX63" fmla="*/ 588631 w 1374059"/>
              <a:gd name="connsiteY63" fmla="*/ 1067377 h 1842704"/>
              <a:gd name="connsiteX64" fmla="*/ 560817 w 1374059"/>
              <a:gd name="connsiteY64" fmla="*/ 1116053 h 1842704"/>
              <a:gd name="connsiteX65" fmla="*/ 560817 w 1374059"/>
              <a:gd name="connsiteY65" fmla="*/ 1185588 h 1842704"/>
              <a:gd name="connsiteX66" fmla="*/ 553863 w 1374059"/>
              <a:gd name="connsiteY66" fmla="*/ 1300323 h 1842704"/>
              <a:gd name="connsiteX67" fmla="*/ 581677 w 1374059"/>
              <a:gd name="connsiteY67" fmla="*/ 1418534 h 1842704"/>
              <a:gd name="connsiteX68" fmla="*/ 564293 w 1374059"/>
              <a:gd name="connsiteY68" fmla="*/ 1484595 h 1842704"/>
              <a:gd name="connsiteX69" fmla="*/ 553863 w 1374059"/>
              <a:gd name="connsiteY69" fmla="*/ 1533269 h 1842704"/>
              <a:gd name="connsiteX70" fmla="*/ 609491 w 1374059"/>
              <a:gd name="connsiteY70" fmla="*/ 1661911 h 1842704"/>
              <a:gd name="connsiteX71" fmla="*/ 612968 w 1374059"/>
              <a:gd name="connsiteY71" fmla="*/ 1842704 h 1842704"/>
              <a:gd name="connsiteX72" fmla="*/ 699890 w 1374059"/>
              <a:gd name="connsiteY72" fmla="*/ 1828797 h 1842704"/>
              <a:gd name="connsiteX73" fmla="*/ 724226 w 1374059"/>
              <a:gd name="connsiteY73" fmla="*/ 1773168 h 1842704"/>
              <a:gd name="connsiteX74" fmla="*/ 752041 w 1374059"/>
              <a:gd name="connsiteY74" fmla="*/ 1613234 h 1842704"/>
              <a:gd name="connsiteX75" fmla="*/ 783333 w 1374059"/>
              <a:gd name="connsiteY75" fmla="*/ 1498500 h 1842704"/>
              <a:gd name="connsiteX76" fmla="*/ 748565 w 1374059"/>
              <a:gd name="connsiteY76" fmla="*/ 1449824 h 1842704"/>
              <a:gd name="connsiteX77" fmla="*/ 761863 w 1374059"/>
              <a:gd name="connsiteY77" fmla="*/ 1407061 h 1842704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81921 w 1374133"/>
              <a:gd name="connsiteY36" fmla="*/ 372026 h 1842713"/>
              <a:gd name="connsiteX37" fmla="*/ 362716 w 1374133"/>
              <a:gd name="connsiteY37" fmla="*/ 448516 h 1842713"/>
              <a:gd name="connsiteX38" fmla="*/ 487881 w 1374133"/>
              <a:gd name="connsiteY38" fmla="*/ 451993 h 1842713"/>
              <a:gd name="connsiteX39" fmla="*/ 668674 w 1374133"/>
              <a:gd name="connsiteY39" fmla="*/ 458947 h 1842713"/>
              <a:gd name="connsiteX40" fmla="*/ 804270 w 1374133"/>
              <a:gd name="connsiteY40" fmla="*/ 451994 h 1842713"/>
              <a:gd name="connsiteX41" fmla="*/ 950293 w 1374133"/>
              <a:gd name="connsiteY41" fmla="*/ 434609 h 1842713"/>
              <a:gd name="connsiteX42" fmla="*/ 1019830 w 1374133"/>
              <a:gd name="connsiteY42" fmla="*/ 389411 h 1842713"/>
              <a:gd name="connsiteX43" fmla="*/ 1068504 w 1374133"/>
              <a:gd name="connsiteY43" fmla="*/ 385934 h 1842713"/>
              <a:gd name="connsiteX44" fmla="*/ 1089365 w 1374133"/>
              <a:gd name="connsiteY44" fmla="*/ 448517 h 1842713"/>
              <a:gd name="connsiteX45" fmla="*/ 1096319 w 1374133"/>
              <a:gd name="connsiteY45" fmla="*/ 584112 h 1842713"/>
              <a:gd name="connsiteX46" fmla="*/ 1101854 w 1374133"/>
              <a:gd name="connsiteY46" fmla="*/ 725189 h 1842713"/>
              <a:gd name="connsiteX47" fmla="*/ 1092533 w 1374133"/>
              <a:gd name="connsiteY47" fmla="*/ 788006 h 1842713"/>
              <a:gd name="connsiteX48" fmla="*/ 1098143 w 1374133"/>
              <a:gd name="connsiteY48" fmla="*/ 821665 h 1842713"/>
              <a:gd name="connsiteX49" fmla="*/ 1081313 w 1374133"/>
              <a:gd name="connsiteY49" fmla="*/ 855324 h 1842713"/>
              <a:gd name="connsiteX50" fmla="*/ 1075703 w 1374133"/>
              <a:gd name="connsiteY50" fmla="*/ 894593 h 1842713"/>
              <a:gd name="connsiteX51" fmla="*/ 1053264 w 1374133"/>
              <a:gd name="connsiteY51" fmla="*/ 928252 h 1842713"/>
              <a:gd name="connsiteX52" fmla="*/ 1030825 w 1374133"/>
              <a:gd name="connsiteY52" fmla="*/ 961911 h 1842713"/>
              <a:gd name="connsiteX53" fmla="*/ 1013995 w 1374133"/>
              <a:gd name="connsiteY53" fmla="*/ 973130 h 1842713"/>
              <a:gd name="connsiteX54" fmla="*/ 991556 w 1374133"/>
              <a:gd name="connsiteY54" fmla="*/ 1023619 h 1842713"/>
              <a:gd name="connsiteX55" fmla="*/ 963507 w 1374133"/>
              <a:gd name="connsiteY55" fmla="*/ 1034838 h 1842713"/>
              <a:gd name="connsiteX56" fmla="*/ 935458 w 1374133"/>
              <a:gd name="connsiteY56" fmla="*/ 1034838 h 1842713"/>
              <a:gd name="connsiteX57" fmla="*/ 907409 w 1374133"/>
              <a:gd name="connsiteY57" fmla="*/ 1051668 h 1842713"/>
              <a:gd name="connsiteX58" fmla="*/ 851311 w 1374133"/>
              <a:gd name="connsiteY58" fmla="*/ 1057277 h 1842713"/>
              <a:gd name="connsiteX59" fmla="*/ 823262 w 1374133"/>
              <a:gd name="connsiteY59" fmla="*/ 1046058 h 1842713"/>
              <a:gd name="connsiteX60" fmla="*/ 748638 w 1374133"/>
              <a:gd name="connsiteY60" fmla="*/ 1022187 h 1842713"/>
              <a:gd name="connsiteX61" fmla="*/ 706395 w 1374133"/>
              <a:gd name="connsiteY61" fmla="*/ 1006383 h 1842713"/>
              <a:gd name="connsiteX62" fmla="*/ 609566 w 1374133"/>
              <a:gd name="connsiteY62" fmla="*/ 1039572 h 1842713"/>
              <a:gd name="connsiteX63" fmla="*/ 588705 w 1374133"/>
              <a:gd name="connsiteY63" fmla="*/ 1067386 h 1842713"/>
              <a:gd name="connsiteX64" fmla="*/ 560891 w 1374133"/>
              <a:gd name="connsiteY64" fmla="*/ 1116062 h 1842713"/>
              <a:gd name="connsiteX65" fmla="*/ 560891 w 1374133"/>
              <a:gd name="connsiteY65" fmla="*/ 1185597 h 1842713"/>
              <a:gd name="connsiteX66" fmla="*/ 553937 w 1374133"/>
              <a:gd name="connsiteY66" fmla="*/ 1300332 h 1842713"/>
              <a:gd name="connsiteX67" fmla="*/ 581751 w 1374133"/>
              <a:gd name="connsiteY67" fmla="*/ 1418543 h 1842713"/>
              <a:gd name="connsiteX68" fmla="*/ 564367 w 1374133"/>
              <a:gd name="connsiteY68" fmla="*/ 1484604 h 1842713"/>
              <a:gd name="connsiteX69" fmla="*/ 553937 w 1374133"/>
              <a:gd name="connsiteY69" fmla="*/ 1533278 h 1842713"/>
              <a:gd name="connsiteX70" fmla="*/ 609565 w 1374133"/>
              <a:gd name="connsiteY70" fmla="*/ 1661920 h 1842713"/>
              <a:gd name="connsiteX71" fmla="*/ 613042 w 1374133"/>
              <a:gd name="connsiteY71" fmla="*/ 1842713 h 1842713"/>
              <a:gd name="connsiteX72" fmla="*/ 699964 w 1374133"/>
              <a:gd name="connsiteY72" fmla="*/ 1828806 h 1842713"/>
              <a:gd name="connsiteX73" fmla="*/ 724300 w 1374133"/>
              <a:gd name="connsiteY73" fmla="*/ 1773177 h 1842713"/>
              <a:gd name="connsiteX74" fmla="*/ 752115 w 1374133"/>
              <a:gd name="connsiteY74" fmla="*/ 1613243 h 1842713"/>
              <a:gd name="connsiteX75" fmla="*/ 783407 w 1374133"/>
              <a:gd name="connsiteY75" fmla="*/ 1498509 h 1842713"/>
              <a:gd name="connsiteX76" fmla="*/ 748639 w 1374133"/>
              <a:gd name="connsiteY76" fmla="*/ 1449833 h 1842713"/>
              <a:gd name="connsiteX77" fmla="*/ 761937 w 1374133"/>
              <a:gd name="connsiteY77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91526 w 1374133"/>
              <a:gd name="connsiteY36" fmla="*/ 253816 h 1842713"/>
              <a:gd name="connsiteX37" fmla="*/ 181921 w 1374133"/>
              <a:gd name="connsiteY37" fmla="*/ 372026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50632 w 1374133"/>
              <a:gd name="connsiteY36" fmla="*/ 490239 h 1842713"/>
              <a:gd name="connsiteX37" fmla="*/ 181921 w 1374133"/>
              <a:gd name="connsiteY37" fmla="*/ 372026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50632 w 1374133"/>
              <a:gd name="connsiteY36" fmla="*/ 490239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19340 w 1374133"/>
              <a:gd name="connsiteY36" fmla="*/ 535438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19340 w 1374133"/>
              <a:gd name="connsiteY36" fmla="*/ 535438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54108 w 1374133"/>
              <a:gd name="connsiteY36" fmla="*/ 490239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60234 w 1374133"/>
              <a:gd name="connsiteY36" fmla="*/ 302492 h 1842713"/>
              <a:gd name="connsiteX37" fmla="*/ 154108 w 1374133"/>
              <a:gd name="connsiteY37" fmla="*/ 490239 h 1842713"/>
              <a:gd name="connsiteX38" fmla="*/ 174967 w 1374133"/>
              <a:gd name="connsiteY38" fmla="*/ 403317 h 1842713"/>
              <a:gd name="connsiteX39" fmla="*/ 362716 w 1374133"/>
              <a:gd name="connsiteY39" fmla="*/ 448516 h 1842713"/>
              <a:gd name="connsiteX40" fmla="*/ 487881 w 1374133"/>
              <a:gd name="connsiteY40" fmla="*/ 451993 h 1842713"/>
              <a:gd name="connsiteX41" fmla="*/ 668674 w 1374133"/>
              <a:gd name="connsiteY41" fmla="*/ 458947 h 1842713"/>
              <a:gd name="connsiteX42" fmla="*/ 804270 w 1374133"/>
              <a:gd name="connsiteY42" fmla="*/ 451994 h 1842713"/>
              <a:gd name="connsiteX43" fmla="*/ 950293 w 1374133"/>
              <a:gd name="connsiteY43" fmla="*/ 434609 h 1842713"/>
              <a:gd name="connsiteX44" fmla="*/ 1019830 w 1374133"/>
              <a:gd name="connsiteY44" fmla="*/ 389411 h 1842713"/>
              <a:gd name="connsiteX45" fmla="*/ 1068504 w 1374133"/>
              <a:gd name="connsiteY45" fmla="*/ 385934 h 1842713"/>
              <a:gd name="connsiteX46" fmla="*/ 1089365 w 1374133"/>
              <a:gd name="connsiteY46" fmla="*/ 448517 h 1842713"/>
              <a:gd name="connsiteX47" fmla="*/ 1096319 w 1374133"/>
              <a:gd name="connsiteY47" fmla="*/ 584112 h 1842713"/>
              <a:gd name="connsiteX48" fmla="*/ 1101854 w 1374133"/>
              <a:gd name="connsiteY48" fmla="*/ 725189 h 1842713"/>
              <a:gd name="connsiteX49" fmla="*/ 1092533 w 1374133"/>
              <a:gd name="connsiteY49" fmla="*/ 788006 h 1842713"/>
              <a:gd name="connsiteX50" fmla="*/ 1098143 w 1374133"/>
              <a:gd name="connsiteY50" fmla="*/ 821665 h 1842713"/>
              <a:gd name="connsiteX51" fmla="*/ 1081313 w 1374133"/>
              <a:gd name="connsiteY51" fmla="*/ 855324 h 1842713"/>
              <a:gd name="connsiteX52" fmla="*/ 1075703 w 1374133"/>
              <a:gd name="connsiteY52" fmla="*/ 894593 h 1842713"/>
              <a:gd name="connsiteX53" fmla="*/ 1053264 w 1374133"/>
              <a:gd name="connsiteY53" fmla="*/ 928252 h 1842713"/>
              <a:gd name="connsiteX54" fmla="*/ 1030825 w 1374133"/>
              <a:gd name="connsiteY54" fmla="*/ 961911 h 1842713"/>
              <a:gd name="connsiteX55" fmla="*/ 1013995 w 1374133"/>
              <a:gd name="connsiteY55" fmla="*/ 973130 h 1842713"/>
              <a:gd name="connsiteX56" fmla="*/ 991556 w 1374133"/>
              <a:gd name="connsiteY56" fmla="*/ 1023619 h 1842713"/>
              <a:gd name="connsiteX57" fmla="*/ 963507 w 1374133"/>
              <a:gd name="connsiteY57" fmla="*/ 1034838 h 1842713"/>
              <a:gd name="connsiteX58" fmla="*/ 935458 w 1374133"/>
              <a:gd name="connsiteY58" fmla="*/ 1034838 h 1842713"/>
              <a:gd name="connsiteX59" fmla="*/ 907409 w 1374133"/>
              <a:gd name="connsiteY59" fmla="*/ 1051668 h 1842713"/>
              <a:gd name="connsiteX60" fmla="*/ 851311 w 1374133"/>
              <a:gd name="connsiteY60" fmla="*/ 1057277 h 1842713"/>
              <a:gd name="connsiteX61" fmla="*/ 823262 w 1374133"/>
              <a:gd name="connsiteY61" fmla="*/ 1046058 h 1842713"/>
              <a:gd name="connsiteX62" fmla="*/ 748638 w 1374133"/>
              <a:gd name="connsiteY62" fmla="*/ 1022187 h 1842713"/>
              <a:gd name="connsiteX63" fmla="*/ 706395 w 1374133"/>
              <a:gd name="connsiteY63" fmla="*/ 1006383 h 1842713"/>
              <a:gd name="connsiteX64" fmla="*/ 609566 w 1374133"/>
              <a:gd name="connsiteY64" fmla="*/ 1039572 h 1842713"/>
              <a:gd name="connsiteX65" fmla="*/ 588705 w 1374133"/>
              <a:gd name="connsiteY65" fmla="*/ 1067386 h 1842713"/>
              <a:gd name="connsiteX66" fmla="*/ 560891 w 1374133"/>
              <a:gd name="connsiteY66" fmla="*/ 1116062 h 1842713"/>
              <a:gd name="connsiteX67" fmla="*/ 560891 w 1374133"/>
              <a:gd name="connsiteY67" fmla="*/ 1185597 h 1842713"/>
              <a:gd name="connsiteX68" fmla="*/ 553937 w 1374133"/>
              <a:gd name="connsiteY68" fmla="*/ 1300332 h 1842713"/>
              <a:gd name="connsiteX69" fmla="*/ 581751 w 1374133"/>
              <a:gd name="connsiteY69" fmla="*/ 1418543 h 1842713"/>
              <a:gd name="connsiteX70" fmla="*/ 564367 w 1374133"/>
              <a:gd name="connsiteY70" fmla="*/ 1484604 h 1842713"/>
              <a:gd name="connsiteX71" fmla="*/ 553937 w 1374133"/>
              <a:gd name="connsiteY71" fmla="*/ 1533278 h 1842713"/>
              <a:gd name="connsiteX72" fmla="*/ 609565 w 1374133"/>
              <a:gd name="connsiteY72" fmla="*/ 1661920 h 1842713"/>
              <a:gd name="connsiteX73" fmla="*/ 613042 w 1374133"/>
              <a:gd name="connsiteY73" fmla="*/ 1842713 h 1842713"/>
              <a:gd name="connsiteX74" fmla="*/ 699964 w 1374133"/>
              <a:gd name="connsiteY74" fmla="*/ 1828806 h 1842713"/>
              <a:gd name="connsiteX75" fmla="*/ 724300 w 1374133"/>
              <a:gd name="connsiteY75" fmla="*/ 1773177 h 1842713"/>
              <a:gd name="connsiteX76" fmla="*/ 752115 w 1374133"/>
              <a:gd name="connsiteY76" fmla="*/ 1613243 h 1842713"/>
              <a:gd name="connsiteX77" fmla="*/ 783407 w 1374133"/>
              <a:gd name="connsiteY77" fmla="*/ 1498509 h 1842713"/>
              <a:gd name="connsiteX78" fmla="*/ 748639 w 1374133"/>
              <a:gd name="connsiteY78" fmla="*/ 1449833 h 1842713"/>
              <a:gd name="connsiteX79" fmla="*/ 761937 w 1374133"/>
              <a:gd name="connsiteY79" fmla="*/ 1407070 h 1842713"/>
              <a:gd name="connsiteX0" fmla="*/ 799304 w 1411500"/>
              <a:gd name="connsiteY0" fmla="*/ 1407070 h 1842713"/>
              <a:gd name="connsiteX1" fmla="*/ 817296 w 1411500"/>
              <a:gd name="connsiteY1" fmla="*/ 1303810 h 1842713"/>
              <a:gd name="connsiteX2" fmla="*/ 820773 w 1411500"/>
              <a:gd name="connsiteY2" fmla="*/ 1310763 h 1842713"/>
              <a:gd name="connsiteX3" fmla="*/ 927071 w 1411500"/>
              <a:gd name="connsiteY3" fmla="*/ 1310274 h 1842713"/>
              <a:gd name="connsiteX4" fmla="*/ 1000874 w 1411500"/>
              <a:gd name="connsiteY4" fmla="*/ 1270450 h 1842713"/>
              <a:gd name="connsiteX5" fmla="*/ 1056972 w 1411500"/>
              <a:gd name="connsiteY5" fmla="*/ 1270450 h 1842713"/>
              <a:gd name="connsiteX6" fmla="*/ 1096241 w 1411500"/>
              <a:gd name="connsiteY6" fmla="*/ 1242401 h 1842713"/>
              <a:gd name="connsiteX7" fmla="*/ 1163559 w 1411500"/>
              <a:gd name="connsiteY7" fmla="*/ 1219962 h 1842713"/>
              <a:gd name="connsiteX8" fmla="*/ 1202827 w 1411500"/>
              <a:gd name="connsiteY8" fmla="*/ 1180693 h 1842713"/>
              <a:gd name="connsiteX9" fmla="*/ 1230876 w 1411500"/>
              <a:gd name="connsiteY9" fmla="*/ 1147034 h 1842713"/>
              <a:gd name="connsiteX10" fmla="*/ 1286975 w 1411500"/>
              <a:gd name="connsiteY10" fmla="*/ 1090936 h 1842713"/>
              <a:gd name="connsiteX11" fmla="*/ 1292584 w 1411500"/>
              <a:gd name="connsiteY11" fmla="*/ 1040448 h 1842713"/>
              <a:gd name="connsiteX12" fmla="*/ 1315024 w 1411500"/>
              <a:gd name="connsiteY12" fmla="*/ 995569 h 1842713"/>
              <a:gd name="connsiteX13" fmla="*/ 1348683 w 1411500"/>
              <a:gd name="connsiteY13" fmla="*/ 956301 h 1842713"/>
              <a:gd name="connsiteX14" fmla="*/ 1365512 w 1411500"/>
              <a:gd name="connsiteY14" fmla="*/ 894593 h 1842713"/>
              <a:gd name="connsiteX15" fmla="*/ 1411500 w 1411500"/>
              <a:gd name="connsiteY15" fmla="*/ 840627 h 1842713"/>
              <a:gd name="connsiteX16" fmla="*/ 1398467 w 1411500"/>
              <a:gd name="connsiteY16" fmla="*/ 784295 h 1842713"/>
              <a:gd name="connsiteX17" fmla="*/ 1395865 w 1411500"/>
              <a:gd name="connsiteY17" fmla="*/ 683467 h 1842713"/>
              <a:gd name="connsiteX18" fmla="*/ 1380539 w 1411500"/>
              <a:gd name="connsiteY18" fmla="*/ 653645 h 1842713"/>
              <a:gd name="connsiteX19" fmla="*/ 1373585 w 1411500"/>
              <a:gd name="connsiteY19" fmla="*/ 476329 h 1842713"/>
              <a:gd name="connsiteX20" fmla="*/ 1345771 w 1411500"/>
              <a:gd name="connsiteY20" fmla="*/ 344211 h 1842713"/>
              <a:gd name="connsiteX21" fmla="*/ 1321433 w 1411500"/>
              <a:gd name="connsiteY21" fmla="*/ 212092 h 1842713"/>
              <a:gd name="connsiteX22" fmla="*/ 1328388 w 1411500"/>
              <a:gd name="connsiteY22" fmla="*/ 135603 h 1842713"/>
              <a:gd name="connsiteX23" fmla="*/ 1283189 w 1411500"/>
              <a:gd name="connsiteY23" fmla="*/ 86928 h 1842713"/>
              <a:gd name="connsiteX24" fmla="*/ 1185837 w 1411500"/>
              <a:gd name="connsiteY24" fmla="*/ 9 h 1842713"/>
              <a:gd name="connsiteX25" fmla="*/ 1126732 w 1411500"/>
              <a:gd name="connsiteY25" fmla="*/ 38253 h 1842713"/>
              <a:gd name="connsiteX26" fmla="*/ 1046765 w 1411500"/>
              <a:gd name="connsiteY26" fmla="*/ 118220 h 1842713"/>
              <a:gd name="connsiteX27" fmla="*/ 956368 w 1411500"/>
              <a:gd name="connsiteY27" fmla="*/ 166895 h 1842713"/>
              <a:gd name="connsiteX28" fmla="*/ 852065 w 1411500"/>
              <a:gd name="connsiteY28" fmla="*/ 180803 h 1842713"/>
              <a:gd name="connsiteX29" fmla="*/ 737330 w 1411500"/>
              <a:gd name="connsiteY29" fmla="*/ 208618 h 1842713"/>
              <a:gd name="connsiteX30" fmla="*/ 587827 w 1411500"/>
              <a:gd name="connsiteY30" fmla="*/ 198187 h 1842713"/>
              <a:gd name="connsiteX31" fmla="*/ 473094 w 1411500"/>
              <a:gd name="connsiteY31" fmla="*/ 177325 h 1842713"/>
              <a:gd name="connsiteX32" fmla="*/ 389651 w 1411500"/>
              <a:gd name="connsiteY32" fmla="*/ 177326 h 1842713"/>
              <a:gd name="connsiteX33" fmla="*/ 292300 w 1411500"/>
              <a:gd name="connsiteY33" fmla="*/ 100836 h 1842713"/>
              <a:gd name="connsiteX34" fmla="*/ 139320 w 1411500"/>
              <a:gd name="connsiteY34" fmla="*/ 9 h 1842713"/>
              <a:gd name="connsiteX35" fmla="*/ 38494 w 1411500"/>
              <a:gd name="connsiteY35" fmla="*/ 118220 h 1842713"/>
              <a:gd name="connsiteX36" fmla="*/ 7204 w 1411500"/>
              <a:gd name="connsiteY36" fmla="*/ 232955 h 1842713"/>
              <a:gd name="connsiteX37" fmla="*/ 191475 w 1411500"/>
              <a:gd name="connsiteY37" fmla="*/ 490239 h 1842713"/>
              <a:gd name="connsiteX38" fmla="*/ 212334 w 1411500"/>
              <a:gd name="connsiteY38" fmla="*/ 403317 h 1842713"/>
              <a:gd name="connsiteX39" fmla="*/ 400083 w 1411500"/>
              <a:gd name="connsiteY39" fmla="*/ 448516 h 1842713"/>
              <a:gd name="connsiteX40" fmla="*/ 525248 w 1411500"/>
              <a:gd name="connsiteY40" fmla="*/ 451993 h 1842713"/>
              <a:gd name="connsiteX41" fmla="*/ 706041 w 1411500"/>
              <a:gd name="connsiteY41" fmla="*/ 458947 h 1842713"/>
              <a:gd name="connsiteX42" fmla="*/ 841637 w 1411500"/>
              <a:gd name="connsiteY42" fmla="*/ 451994 h 1842713"/>
              <a:gd name="connsiteX43" fmla="*/ 987660 w 1411500"/>
              <a:gd name="connsiteY43" fmla="*/ 434609 h 1842713"/>
              <a:gd name="connsiteX44" fmla="*/ 1057197 w 1411500"/>
              <a:gd name="connsiteY44" fmla="*/ 389411 h 1842713"/>
              <a:gd name="connsiteX45" fmla="*/ 1105871 w 1411500"/>
              <a:gd name="connsiteY45" fmla="*/ 385934 h 1842713"/>
              <a:gd name="connsiteX46" fmla="*/ 1126732 w 1411500"/>
              <a:gd name="connsiteY46" fmla="*/ 448517 h 1842713"/>
              <a:gd name="connsiteX47" fmla="*/ 1133686 w 1411500"/>
              <a:gd name="connsiteY47" fmla="*/ 584112 h 1842713"/>
              <a:gd name="connsiteX48" fmla="*/ 1139221 w 1411500"/>
              <a:gd name="connsiteY48" fmla="*/ 725189 h 1842713"/>
              <a:gd name="connsiteX49" fmla="*/ 1129900 w 1411500"/>
              <a:gd name="connsiteY49" fmla="*/ 788006 h 1842713"/>
              <a:gd name="connsiteX50" fmla="*/ 1135510 w 1411500"/>
              <a:gd name="connsiteY50" fmla="*/ 821665 h 1842713"/>
              <a:gd name="connsiteX51" fmla="*/ 1118680 w 1411500"/>
              <a:gd name="connsiteY51" fmla="*/ 855324 h 1842713"/>
              <a:gd name="connsiteX52" fmla="*/ 1113070 w 1411500"/>
              <a:gd name="connsiteY52" fmla="*/ 894593 h 1842713"/>
              <a:gd name="connsiteX53" fmla="*/ 1090631 w 1411500"/>
              <a:gd name="connsiteY53" fmla="*/ 928252 h 1842713"/>
              <a:gd name="connsiteX54" fmla="*/ 1068192 w 1411500"/>
              <a:gd name="connsiteY54" fmla="*/ 961911 h 1842713"/>
              <a:gd name="connsiteX55" fmla="*/ 1051362 w 1411500"/>
              <a:gd name="connsiteY55" fmla="*/ 973130 h 1842713"/>
              <a:gd name="connsiteX56" fmla="*/ 1028923 w 1411500"/>
              <a:gd name="connsiteY56" fmla="*/ 1023619 h 1842713"/>
              <a:gd name="connsiteX57" fmla="*/ 1000874 w 1411500"/>
              <a:gd name="connsiteY57" fmla="*/ 1034838 h 1842713"/>
              <a:gd name="connsiteX58" fmla="*/ 972825 w 1411500"/>
              <a:gd name="connsiteY58" fmla="*/ 1034838 h 1842713"/>
              <a:gd name="connsiteX59" fmla="*/ 944776 w 1411500"/>
              <a:gd name="connsiteY59" fmla="*/ 1051668 h 1842713"/>
              <a:gd name="connsiteX60" fmla="*/ 888678 w 1411500"/>
              <a:gd name="connsiteY60" fmla="*/ 1057277 h 1842713"/>
              <a:gd name="connsiteX61" fmla="*/ 860629 w 1411500"/>
              <a:gd name="connsiteY61" fmla="*/ 1046058 h 1842713"/>
              <a:gd name="connsiteX62" fmla="*/ 786005 w 1411500"/>
              <a:gd name="connsiteY62" fmla="*/ 1022187 h 1842713"/>
              <a:gd name="connsiteX63" fmla="*/ 743762 w 1411500"/>
              <a:gd name="connsiteY63" fmla="*/ 1006383 h 1842713"/>
              <a:gd name="connsiteX64" fmla="*/ 646933 w 1411500"/>
              <a:gd name="connsiteY64" fmla="*/ 1039572 h 1842713"/>
              <a:gd name="connsiteX65" fmla="*/ 626072 w 1411500"/>
              <a:gd name="connsiteY65" fmla="*/ 1067386 h 1842713"/>
              <a:gd name="connsiteX66" fmla="*/ 598258 w 1411500"/>
              <a:gd name="connsiteY66" fmla="*/ 1116062 h 1842713"/>
              <a:gd name="connsiteX67" fmla="*/ 598258 w 1411500"/>
              <a:gd name="connsiteY67" fmla="*/ 1185597 h 1842713"/>
              <a:gd name="connsiteX68" fmla="*/ 591304 w 1411500"/>
              <a:gd name="connsiteY68" fmla="*/ 1300332 h 1842713"/>
              <a:gd name="connsiteX69" fmla="*/ 619118 w 1411500"/>
              <a:gd name="connsiteY69" fmla="*/ 1418543 h 1842713"/>
              <a:gd name="connsiteX70" fmla="*/ 601734 w 1411500"/>
              <a:gd name="connsiteY70" fmla="*/ 1484604 h 1842713"/>
              <a:gd name="connsiteX71" fmla="*/ 591304 w 1411500"/>
              <a:gd name="connsiteY71" fmla="*/ 1533278 h 1842713"/>
              <a:gd name="connsiteX72" fmla="*/ 646932 w 1411500"/>
              <a:gd name="connsiteY72" fmla="*/ 1661920 h 1842713"/>
              <a:gd name="connsiteX73" fmla="*/ 650409 w 1411500"/>
              <a:gd name="connsiteY73" fmla="*/ 1842713 h 1842713"/>
              <a:gd name="connsiteX74" fmla="*/ 737331 w 1411500"/>
              <a:gd name="connsiteY74" fmla="*/ 1828806 h 1842713"/>
              <a:gd name="connsiteX75" fmla="*/ 761667 w 1411500"/>
              <a:gd name="connsiteY75" fmla="*/ 1773177 h 1842713"/>
              <a:gd name="connsiteX76" fmla="*/ 789482 w 1411500"/>
              <a:gd name="connsiteY76" fmla="*/ 1613243 h 1842713"/>
              <a:gd name="connsiteX77" fmla="*/ 820774 w 1411500"/>
              <a:gd name="connsiteY77" fmla="*/ 1498509 h 1842713"/>
              <a:gd name="connsiteX78" fmla="*/ 786006 w 1411500"/>
              <a:gd name="connsiteY78" fmla="*/ 1449833 h 1842713"/>
              <a:gd name="connsiteX79" fmla="*/ 799304 w 1411500"/>
              <a:gd name="connsiteY79" fmla="*/ 1407070 h 1842713"/>
              <a:gd name="connsiteX0" fmla="*/ 807806 w 1420002"/>
              <a:gd name="connsiteY0" fmla="*/ 1407070 h 1842713"/>
              <a:gd name="connsiteX1" fmla="*/ 825798 w 1420002"/>
              <a:gd name="connsiteY1" fmla="*/ 1303810 h 1842713"/>
              <a:gd name="connsiteX2" fmla="*/ 829275 w 1420002"/>
              <a:gd name="connsiteY2" fmla="*/ 1310763 h 1842713"/>
              <a:gd name="connsiteX3" fmla="*/ 935573 w 1420002"/>
              <a:gd name="connsiteY3" fmla="*/ 1310274 h 1842713"/>
              <a:gd name="connsiteX4" fmla="*/ 1009376 w 1420002"/>
              <a:gd name="connsiteY4" fmla="*/ 1270450 h 1842713"/>
              <a:gd name="connsiteX5" fmla="*/ 1065474 w 1420002"/>
              <a:gd name="connsiteY5" fmla="*/ 1270450 h 1842713"/>
              <a:gd name="connsiteX6" fmla="*/ 1104743 w 1420002"/>
              <a:gd name="connsiteY6" fmla="*/ 1242401 h 1842713"/>
              <a:gd name="connsiteX7" fmla="*/ 1172061 w 1420002"/>
              <a:gd name="connsiteY7" fmla="*/ 1219962 h 1842713"/>
              <a:gd name="connsiteX8" fmla="*/ 1211329 w 1420002"/>
              <a:gd name="connsiteY8" fmla="*/ 1180693 h 1842713"/>
              <a:gd name="connsiteX9" fmla="*/ 1239378 w 1420002"/>
              <a:gd name="connsiteY9" fmla="*/ 1147034 h 1842713"/>
              <a:gd name="connsiteX10" fmla="*/ 1295477 w 1420002"/>
              <a:gd name="connsiteY10" fmla="*/ 1090936 h 1842713"/>
              <a:gd name="connsiteX11" fmla="*/ 1301086 w 1420002"/>
              <a:gd name="connsiteY11" fmla="*/ 1040448 h 1842713"/>
              <a:gd name="connsiteX12" fmla="*/ 1323526 w 1420002"/>
              <a:gd name="connsiteY12" fmla="*/ 995569 h 1842713"/>
              <a:gd name="connsiteX13" fmla="*/ 1357185 w 1420002"/>
              <a:gd name="connsiteY13" fmla="*/ 956301 h 1842713"/>
              <a:gd name="connsiteX14" fmla="*/ 1374014 w 1420002"/>
              <a:gd name="connsiteY14" fmla="*/ 894593 h 1842713"/>
              <a:gd name="connsiteX15" fmla="*/ 1420002 w 1420002"/>
              <a:gd name="connsiteY15" fmla="*/ 840627 h 1842713"/>
              <a:gd name="connsiteX16" fmla="*/ 1406969 w 1420002"/>
              <a:gd name="connsiteY16" fmla="*/ 784295 h 1842713"/>
              <a:gd name="connsiteX17" fmla="*/ 1404367 w 1420002"/>
              <a:gd name="connsiteY17" fmla="*/ 683467 h 1842713"/>
              <a:gd name="connsiteX18" fmla="*/ 1389041 w 1420002"/>
              <a:gd name="connsiteY18" fmla="*/ 653645 h 1842713"/>
              <a:gd name="connsiteX19" fmla="*/ 1382087 w 1420002"/>
              <a:gd name="connsiteY19" fmla="*/ 476329 h 1842713"/>
              <a:gd name="connsiteX20" fmla="*/ 1354273 w 1420002"/>
              <a:gd name="connsiteY20" fmla="*/ 344211 h 1842713"/>
              <a:gd name="connsiteX21" fmla="*/ 1329935 w 1420002"/>
              <a:gd name="connsiteY21" fmla="*/ 212092 h 1842713"/>
              <a:gd name="connsiteX22" fmla="*/ 1336890 w 1420002"/>
              <a:gd name="connsiteY22" fmla="*/ 135603 h 1842713"/>
              <a:gd name="connsiteX23" fmla="*/ 1291691 w 1420002"/>
              <a:gd name="connsiteY23" fmla="*/ 86928 h 1842713"/>
              <a:gd name="connsiteX24" fmla="*/ 1194339 w 1420002"/>
              <a:gd name="connsiteY24" fmla="*/ 9 h 1842713"/>
              <a:gd name="connsiteX25" fmla="*/ 1135234 w 1420002"/>
              <a:gd name="connsiteY25" fmla="*/ 38253 h 1842713"/>
              <a:gd name="connsiteX26" fmla="*/ 1055267 w 1420002"/>
              <a:gd name="connsiteY26" fmla="*/ 118220 h 1842713"/>
              <a:gd name="connsiteX27" fmla="*/ 964870 w 1420002"/>
              <a:gd name="connsiteY27" fmla="*/ 166895 h 1842713"/>
              <a:gd name="connsiteX28" fmla="*/ 860567 w 1420002"/>
              <a:gd name="connsiteY28" fmla="*/ 180803 h 1842713"/>
              <a:gd name="connsiteX29" fmla="*/ 745832 w 1420002"/>
              <a:gd name="connsiteY29" fmla="*/ 208618 h 1842713"/>
              <a:gd name="connsiteX30" fmla="*/ 596329 w 1420002"/>
              <a:gd name="connsiteY30" fmla="*/ 198187 h 1842713"/>
              <a:gd name="connsiteX31" fmla="*/ 481596 w 1420002"/>
              <a:gd name="connsiteY31" fmla="*/ 177325 h 1842713"/>
              <a:gd name="connsiteX32" fmla="*/ 398153 w 1420002"/>
              <a:gd name="connsiteY32" fmla="*/ 177326 h 1842713"/>
              <a:gd name="connsiteX33" fmla="*/ 300802 w 1420002"/>
              <a:gd name="connsiteY33" fmla="*/ 100836 h 1842713"/>
              <a:gd name="connsiteX34" fmla="*/ 147822 w 1420002"/>
              <a:gd name="connsiteY34" fmla="*/ 9 h 1842713"/>
              <a:gd name="connsiteX35" fmla="*/ 8751 w 1420002"/>
              <a:gd name="connsiteY35" fmla="*/ 156465 h 1842713"/>
              <a:gd name="connsiteX36" fmla="*/ 15706 w 1420002"/>
              <a:gd name="connsiteY36" fmla="*/ 232955 h 1842713"/>
              <a:gd name="connsiteX37" fmla="*/ 199977 w 1420002"/>
              <a:gd name="connsiteY37" fmla="*/ 490239 h 1842713"/>
              <a:gd name="connsiteX38" fmla="*/ 220836 w 1420002"/>
              <a:gd name="connsiteY38" fmla="*/ 403317 h 1842713"/>
              <a:gd name="connsiteX39" fmla="*/ 408585 w 1420002"/>
              <a:gd name="connsiteY39" fmla="*/ 448516 h 1842713"/>
              <a:gd name="connsiteX40" fmla="*/ 533750 w 1420002"/>
              <a:gd name="connsiteY40" fmla="*/ 451993 h 1842713"/>
              <a:gd name="connsiteX41" fmla="*/ 714543 w 1420002"/>
              <a:gd name="connsiteY41" fmla="*/ 458947 h 1842713"/>
              <a:gd name="connsiteX42" fmla="*/ 850139 w 1420002"/>
              <a:gd name="connsiteY42" fmla="*/ 451994 h 1842713"/>
              <a:gd name="connsiteX43" fmla="*/ 996162 w 1420002"/>
              <a:gd name="connsiteY43" fmla="*/ 434609 h 1842713"/>
              <a:gd name="connsiteX44" fmla="*/ 1065699 w 1420002"/>
              <a:gd name="connsiteY44" fmla="*/ 389411 h 1842713"/>
              <a:gd name="connsiteX45" fmla="*/ 1114373 w 1420002"/>
              <a:gd name="connsiteY45" fmla="*/ 385934 h 1842713"/>
              <a:gd name="connsiteX46" fmla="*/ 1135234 w 1420002"/>
              <a:gd name="connsiteY46" fmla="*/ 448517 h 1842713"/>
              <a:gd name="connsiteX47" fmla="*/ 1142188 w 1420002"/>
              <a:gd name="connsiteY47" fmla="*/ 584112 h 1842713"/>
              <a:gd name="connsiteX48" fmla="*/ 1147723 w 1420002"/>
              <a:gd name="connsiteY48" fmla="*/ 725189 h 1842713"/>
              <a:gd name="connsiteX49" fmla="*/ 1138402 w 1420002"/>
              <a:gd name="connsiteY49" fmla="*/ 788006 h 1842713"/>
              <a:gd name="connsiteX50" fmla="*/ 1144012 w 1420002"/>
              <a:gd name="connsiteY50" fmla="*/ 821665 h 1842713"/>
              <a:gd name="connsiteX51" fmla="*/ 1127182 w 1420002"/>
              <a:gd name="connsiteY51" fmla="*/ 855324 h 1842713"/>
              <a:gd name="connsiteX52" fmla="*/ 1121572 w 1420002"/>
              <a:gd name="connsiteY52" fmla="*/ 894593 h 1842713"/>
              <a:gd name="connsiteX53" fmla="*/ 1099133 w 1420002"/>
              <a:gd name="connsiteY53" fmla="*/ 928252 h 1842713"/>
              <a:gd name="connsiteX54" fmla="*/ 1076694 w 1420002"/>
              <a:gd name="connsiteY54" fmla="*/ 961911 h 1842713"/>
              <a:gd name="connsiteX55" fmla="*/ 1059864 w 1420002"/>
              <a:gd name="connsiteY55" fmla="*/ 973130 h 1842713"/>
              <a:gd name="connsiteX56" fmla="*/ 1037425 w 1420002"/>
              <a:gd name="connsiteY56" fmla="*/ 1023619 h 1842713"/>
              <a:gd name="connsiteX57" fmla="*/ 1009376 w 1420002"/>
              <a:gd name="connsiteY57" fmla="*/ 1034838 h 1842713"/>
              <a:gd name="connsiteX58" fmla="*/ 981327 w 1420002"/>
              <a:gd name="connsiteY58" fmla="*/ 1034838 h 1842713"/>
              <a:gd name="connsiteX59" fmla="*/ 953278 w 1420002"/>
              <a:gd name="connsiteY59" fmla="*/ 1051668 h 1842713"/>
              <a:gd name="connsiteX60" fmla="*/ 897180 w 1420002"/>
              <a:gd name="connsiteY60" fmla="*/ 1057277 h 1842713"/>
              <a:gd name="connsiteX61" fmla="*/ 869131 w 1420002"/>
              <a:gd name="connsiteY61" fmla="*/ 1046058 h 1842713"/>
              <a:gd name="connsiteX62" fmla="*/ 794507 w 1420002"/>
              <a:gd name="connsiteY62" fmla="*/ 1022187 h 1842713"/>
              <a:gd name="connsiteX63" fmla="*/ 752264 w 1420002"/>
              <a:gd name="connsiteY63" fmla="*/ 1006383 h 1842713"/>
              <a:gd name="connsiteX64" fmla="*/ 655435 w 1420002"/>
              <a:gd name="connsiteY64" fmla="*/ 1039572 h 1842713"/>
              <a:gd name="connsiteX65" fmla="*/ 634574 w 1420002"/>
              <a:gd name="connsiteY65" fmla="*/ 1067386 h 1842713"/>
              <a:gd name="connsiteX66" fmla="*/ 606760 w 1420002"/>
              <a:gd name="connsiteY66" fmla="*/ 1116062 h 1842713"/>
              <a:gd name="connsiteX67" fmla="*/ 606760 w 1420002"/>
              <a:gd name="connsiteY67" fmla="*/ 1185597 h 1842713"/>
              <a:gd name="connsiteX68" fmla="*/ 599806 w 1420002"/>
              <a:gd name="connsiteY68" fmla="*/ 1300332 h 1842713"/>
              <a:gd name="connsiteX69" fmla="*/ 627620 w 1420002"/>
              <a:gd name="connsiteY69" fmla="*/ 1418543 h 1842713"/>
              <a:gd name="connsiteX70" fmla="*/ 610236 w 1420002"/>
              <a:gd name="connsiteY70" fmla="*/ 1484604 h 1842713"/>
              <a:gd name="connsiteX71" fmla="*/ 599806 w 1420002"/>
              <a:gd name="connsiteY71" fmla="*/ 1533278 h 1842713"/>
              <a:gd name="connsiteX72" fmla="*/ 655434 w 1420002"/>
              <a:gd name="connsiteY72" fmla="*/ 1661920 h 1842713"/>
              <a:gd name="connsiteX73" fmla="*/ 658911 w 1420002"/>
              <a:gd name="connsiteY73" fmla="*/ 1842713 h 1842713"/>
              <a:gd name="connsiteX74" fmla="*/ 745833 w 1420002"/>
              <a:gd name="connsiteY74" fmla="*/ 1828806 h 1842713"/>
              <a:gd name="connsiteX75" fmla="*/ 770169 w 1420002"/>
              <a:gd name="connsiteY75" fmla="*/ 1773177 h 1842713"/>
              <a:gd name="connsiteX76" fmla="*/ 797984 w 1420002"/>
              <a:gd name="connsiteY76" fmla="*/ 1613243 h 1842713"/>
              <a:gd name="connsiteX77" fmla="*/ 829276 w 1420002"/>
              <a:gd name="connsiteY77" fmla="*/ 1498509 h 1842713"/>
              <a:gd name="connsiteX78" fmla="*/ 794508 w 1420002"/>
              <a:gd name="connsiteY78" fmla="*/ 1449833 h 1842713"/>
              <a:gd name="connsiteX79" fmla="*/ 807806 w 1420002"/>
              <a:gd name="connsiteY79" fmla="*/ 1407070 h 1842713"/>
              <a:gd name="connsiteX0" fmla="*/ 807806 w 1420002"/>
              <a:gd name="connsiteY0" fmla="*/ 1407070 h 1842713"/>
              <a:gd name="connsiteX1" fmla="*/ 825798 w 1420002"/>
              <a:gd name="connsiteY1" fmla="*/ 1303810 h 1842713"/>
              <a:gd name="connsiteX2" fmla="*/ 829275 w 1420002"/>
              <a:gd name="connsiteY2" fmla="*/ 1310763 h 1842713"/>
              <a:gd name="connsiteX3" fmla="*/ 935573 w 1420002"/>
              <a:gd name="connsiteY3" fmla="*/ 1310274 h 1842713"/>
              <a:gd name="connsiteX4" fmla="*/ 1009376 w 1420002"/>
              <a:gd name="connsiteY4" fmla="*/ 1270450 h 1842713"/>
              <a:gd name="connsiteX5" fmla="*/ 1065474 w 1420002"/>
              <a:gd name="connsiteY5" fmla="*/ 1270450 h 1842713"/>
              <a:gd name="connsiteX6" fmla="*/ 1104743 w 1420002"/>
              <a:gd name="connsiteY6" fmla="*/ 1242401 h 1842713"/>
              <a:gd name="connsiteX7" fmla="*/ 1172061 w 1420002"/>
              <a:gd name="connsiteY7" fmla="*/ 1219962 h 1842713"/>
              <a:gd name="connsiteX8" fmla="*/ 1211329 w 1420002"/>
              <a:gd name="connsiteY8" fmla="*/ 1180693 h 1842713"/>
              <a:gd name="connsiteX9" fmla="*/ 1239378 w 1420002"/>
              <a:gd name="connsiteY9" fmla="*/ 1147034 h 1842713"/>
              <a:gd name="connsiteX10" fmla="*/ 1295477 w 1420002"/>
              <a:gd name="connsiteY10" fmla="*/ 1090936 h 1842713"/>
              <a:gd name="connsiteX11" fmla="*/ 1301086 w 1420002"/>
              <a:gd name="connsiteY11" fmla="*/ 1040448 h 1842713"/>
              <a:gd name="connsiteX12" fmla="*/ 1323526 w 1420002"/>
              <a:gd name="connsiteY12" fmla="*/ 995569 h 1842713"/>
              <a:gd name="connsiteX13" fmla="*/ 1357185 w 1420002"/>
              <a:gd name="connsiteY13" fmla="*/ 956301 h 1842713"/>
              <a:gd name="connsiteX14" fmla="*/ 1374014 w 1420002"/>
              <a:gd name="connsiteY14" fmla="*/ 894593 h 1842713"/>
              <a:gd name="connsiteX15" fmla="*/ 1420002 w 1420002"/>
              <a:gd name="connsiteY15" fmla="*/ 840627 h 1842713"/>
              <a:gd name="connsiteX16" fmla="*/ 1406969 w 1420002"/>
              <a:gd name="connsiteY16" fmla="*/ 784295 h 1842713"/>
              <a:gd name="connsiteX17" fmla="*/ 1404367 w 1420002"/>
              <a:gd name="connsiteY17" fmla="*/ 683467 h 1842713"/>
              <a:gd name="connsiteX18" fmla="*/ 1389041 w 1420002"/>
              <a:gd name="connsiteY18" fmla="*/ 653645 h 1842713"/>
              <a:gd name="connsiteX19" fmla="*/ 1382087 w 1420002"/>
              <a:gd name="connsiteY19" fmla="*/ 476329 h 1842713"/>
              <a:gd name="connsiteX20" fmla="*/ 1354273 w 1420002"/>
              <a:gd name="connsiteY20" fmla="*/ 344211 h 1842713"/>
              <a:gd name="connsiteX21" fmla="*/ 1329935 w 1420002"/>
              <a:gd name="connsiteY21" fmla="*/ 212092 h 1842713"/>
              <a:gd name="connsiteX22" fmla="*/ 1336890 w 1420002"/>
              <a:gd name="connsiteY22" fmla="*/ 135603 h 1842713"/>
              <a:gd name="connsiteX23" fmla="*/ 1291691 w 1420002"/>
              <a:gd name="connsiteY23" fmla="*/ 86928 h 1842713"/>
              <a:gd name="connsiteX24" fmla="*/ 1194339 w 1420002"/>
              <a:gd name="connsiteY24" fmla="*/ 9 h 1842713"/>
              <a:gd name="connsiteX25" fmla="*/ 1135234 w 1420002"/>
              <a:gd name="connsiteY25" fmla="*/ 38253 h 1842713"/>
              <a:gd name="connsiteX26" fmla="*/ 1055267 w 1420002"/>
              <a:gd name="connsiteY26" fmla="*/ 118220 h 1842713"/>
              <a:gd name="connsiteX27" fmla="*/ 964870 w 1420002"/>
              <a:gd name="connsiteY27" fmla="*/ 166895 h 1842713"/>
              <a:gd name="connsiteX28" fmla="*/ 860567 w 1420002"/>
              <a:gd name="connsiteY28" fmla="*/ 180803 h 1842713"/>
              <a:gd name="connsiteX29" fmla="*/ 745832 w 1420002"/>
              <a:gd name="connsiteY29" fmla="*/ 208618 h 1842713"/>
              <a:gd name="connsiteX30" fmla="*/ 596329 w 1420002"/>
              <a:gd name="connsiteY30" fmla="*/ 198187 h 1842713"/>
              <a:gd name="connsiteX31" fmla="*/ 481596 w 1420002"/>
              <a:gd name="connsiteY31" fmla="*/ 177325 h 1842713"/>
              <a:gd name="connsiteX32" fmla="*/ 398153 w 1420002"/>
              <a:gd name="connsiteY32" fmla="*/ 177326 h 1842713"/>
              <a:gd name="connsiteX33" fmla="*/ 300802 w 1420002"/>
              <a:gd name="connsiteY33" fmla="*/ 100836 h 1842713"/>
              <a:gd name="connsiteX34" fmla="*/ 147822 w 1420002"/>
              <a:gd name="connsiteY34" fmla="*/ 9 h 1842713"/>
              <a:gd name="connsiteX35" fmla="*/ 8751 w 1420002"/>
              <a:gd name="connsiteY35" fmla="*/ 156465 h 1842713"/>
              <a:gd name="connsiteX36" fmla="*/ 15706 w 1420002"/>
              <a:gd name="connsiteY36" fmla="*/ 232955 h 1842713"/>
              <a:gd name="connsiteX37" fmla="*/ 53951 w 1420002"/>
              <a:gd name="connsiteY37" fmla="*/ 305969 h 1842713"/>
              <a:gd name="connsiteX38" fmla="*/ 199977 w 1420002"/>
              <a:gd name="connsiteY38" fmla="*/ 490239 h 1842713"/>
              <a:gd name="connsiteX39" fmla="*/ 220836 w 1420002"/>
              <a:gd name="connsiteY39" fmla="*/ 403317 h 1842713"/>
              <a:gd name="connsiteX40" fmla="*/ 408585 w 1420002"/>
              <a:gd name="connsiteY40" fmla="*/ 448516 h 1842713"/>
              <a:gd name="connsiteX41" fmla="*/ 533750 w 1420002"/>
              <a:gd name="connsiteY41" fmla="*/ 451993 h 1842713"/>
              <a:gd name="connsiteX42" fmla="*/ 714543 w 1420002"/>
              <a:gd name="connsiteY42" fmla="*/ 458947 h 1842713"/>
              <a:gd name="connsiteX43" fmla="*/ 850139 w 1420002"/>
              <a:gd name="connsiteY43" fmla="*/ 451994 h 1842713"/>
              <a:gd name="connsiteX44" fmla="*/ 996162 w 1420002"/>
              <a:gd name="connsiteY44" fmla="*/ 434609 h 1842713"/>
              <a:gd name="connsiteX45" fmla="*/ 1065699 w 1420002"/>
              <a:gd name="connsiteY45" fmla="*/ 389411 h 1842713"/>
              <a:gd name="connsiteX46" fmla="*/ 1114373 w 1420002"/>
              <a:gd name="connsiteY46" fmla="*/ 385934 h 1842713"/>
              <a:gd name="connsiteX47" fmla="*/ 1135234 w 1420002"/>
              <a:gd name="connsiteY47" fmla="*/ 448517 h 1842713"/>
              <a:gd name="connsiteX48" fmla="*/ 1142188 w 1420002"/>
              <a:gd name="connsiteY48" fmla="*/ 584112 h 1842713"/>
              <a:gd name="connsiteX49" fmla="*/ 1147723 w 1420002"/>
              <a:gd name="connsiteY49" fmla="*/ 725189 h 1842713"/>
              <a:gd name="connsiteX50" fmla="*/ 1138402 w 1420002"/>
              <a:gd name="connsiteY50" fmla="*/ 788006 h 1842713"/>
              <a:gd name="connsiteX51" fmla="*/ 1144012 w 1420002"/>
              <a:gd name="connsiteY51" fmla="*/ 821665 h 1842713"/>
              <a:gd name="connsiteX52" fmla="*/ 1127182 w 1420002"/>
              <a:gd name="connsiteY52" fmla="*/ 855324 h 1842713"/>
              <a:gd name="connsiteX53" fmla="*/ 1121572 w 1420002"/>
              <a:gd name="connsiteY53" fmla="*/ 894593 h 1842713"/>
              <a:gd name="connsiteX54" fmla="*/ 1099133 w 1420002"/>
              <a:gd name="connsiteY54" fmla="*/ 928252 h 1842713"/>
              <a:gd name="connsiteX55" fmla="*/ 1076694 w 1420002"/>
              <a:gd name="connsiteY55" fmla="*/ 961911 h 1842713"/>
              <a:gd name="connsiteX56" fmla="*/ 1059864 w 1420002"/>
              <a:gd name="connsiteY56" fmla="*/ 973130 h 1842713"/>
              <a:gd name="connsiteX57" fmla="*/ 1037425 w 1420002"/>
              <a:gd name="connsiteY57" fmla="*/ 1023619 h 1842713"/>
              <a:gd name="connsiteX58" fmla="*/ 1009376 w 1420002"/>
              <a:gd name="connsiteY58" fmla="*/ 1034838 h 1842713"/>
              <a:gd name="connsiteX59" fmla="*/ 981327 w 1420002"/>
              <a:gd name="connsiteY59" fmla="*/ 1034838 h 1842713"/>
              <a:gd name="connsiteX60" fmla="*/ 953278 w 1420002"/>
              <a:gd name="connsiteY60" fmla="*/ 1051668 h 1842713"/>
              <a:gd name="connsiteX61" fmla="*/ 897180 w 1420002"/>
              <a:gd name="connsiteY61" fmla="*/ 1057277 h 1842713"/>
              <a:gd name="connsiteX62" fmla="*/ 869131 w 1420002"/>
              <a:gd name="connsiteY62" fmla="*/ 1046058 h 1842713"/>
              <a:gd name="connsiteX63" fmla="*/ 794507 w 1420002"/>
              <a:gd name="connsiteY63" fmla="*/ 1022187 h 1842713"/>
              <a:gd name="connsiteX64" fmla="*/ 752264 w 1420002"/>
              <a:gd name="connsiteY64" fmla="*/ 1006383 h 1842713"/>
              <a:gd name="connsiteX65" fmla="*/ 655435 w 1420002"/>
              <a:gd name="connsiteY65" fmla="*/ 1039572 h 1842713"/>
              <a:gd name="connsiteX66" fmla="*/ 634574 w 1420002"/>
              <a:gd name="connsiteY66" fmla="*/ 1067386 h 1842713"/>
              <a:gd name="connsiteX67" fmla="*/ 606760 w 1420002"/>
              <a:gd name="connsiteY67" fmla="*/ 1116062 h 1842713"/>
              <a:gd name="connsiteX68" fmla="*/ 606760 w 1420002"/>
              <a:gd name="connsiteY68" fmla="*/ 1185597 h 1842713"/>
              <a:gd name="connsiteX69" fmla="*/ 599806 w 1420002"/>
              <a:gd name="connsiteY69" fmla="*/ 1300332 h 1842713"/>
              <a:gd name="connsiteX70" fmla="*/ 627620 w 1420002"/>
              <a:gd name="connsiteY70" fmla="*/ 1418543 h 1842713"/>
              <a:gd name="connsiteX71" fmla="*/ 610236 w 1420002"/>
              <a:gd name="connsiteY71" fmla="*/ 1484604 h 1842713"/>
              <a:gd name="connsiteX72" fmla="*/ 599806 w 1420002"/>
              <a:gd name="connsiteY72" fmla="*/ 1533278 h 1842713"/>
              <a:gd name="connsiteX73" fmla="*/ 655434 w 1420002"/>
              <a:gd name="connsiteY73" fmla="*/ 1661920 h 1842713"/>
              <a:gd name="connsiteX74" fmla="*/ 658911 w 1420002"/>
              <a:gd name="connsiteY74" fmla="*/ 1842713 h 1842713"/>
              <a:gd name="connsiteX75" fmla="*/ 745833 w 1420002"/>
              <a:gd name="connsiteY75" fmla="*/ 1828806 h 1842713"/>
              <a:gd name="connsiteX76" fmla="*/ 770169 w 1420002"/>
              <a:gd name="connsiteY76" fmla="*/ 1773177 h 1842713"/>
              <a:gd name="connsiteX77" fmla="*/ 797984 w 1420002"/>
              <a:gd name="connsiteY77" fmla="*/ 1613243 h 1842713"/>
              <a:gd name="connsiteX78" fmla="*/ 829276 w 1420002"/>
              <a:gd name="connsiteY78" fmla="*/ 1498509 h 1842713"/>
              <a:gd name="connsiteX79" fmla="*/ 794508 w 1420002"/>
              <a:gd name="connsiteY79" fmla="*/ 1449833 h 1842713"/>
              <a:gd name="connsiteX80" fmla="*/ 807806 w 1420002"/>
              <a:gd name="connsiteY80" fmla="*/ 1407070 h 1842713"/>
              <a:gd name="connsiteX0" fmla="*/ 824977 w 1437173"/>
              <a:gd name="connsiteY0" fmla="*/ 1407070 h 1842713"/>
              <a:gd name="connsiteX1" fmla="*/ 842969 w 1437173"/>
              <a:gd name="connsiteY1" fmla="*/ 1303810 h 1842713"/>
              <a:gd name="connsiteX2" fmla="*/ 846446 w 1437173"/>
              <a:gd name="connsiteY2" fmla="*/ 1310763 h 1842713"/>
              <a:gd name="connsiteX3" fmla="*/ 952744 w 1437173"/>
              <a:gd name="connsiteY3" fmla="*/ 1310274 h 1842713"/>
              <a:gd name="connsiteX4" fmla="*/ 1026547 w 1437173"/>
              <a:gd name="connsiteY4" fmla="*/ 1270450 h 1842713"/>
              <a:gd name="connsiteX5" fmla="*/ 1082645 w 1437173"/>
              <a:gd name="connsiteY5" fmla="*/ 1270450 h 1842713"/>
              <a:gd name="connsiteX6" fmla="*/ 1121914 w 1437173"/>
              <a:gd name="connsiteY6" fmla="*/ 1242401 h 1842713"/>
              <a:gd name="connsiteX7" fmla="*/ 1189232 w 1437173"/>
              <a:gd name="connsiteY7" fmla="*/ 1219962 h 1842713"/>
              <a:gd name="connsiteX8" fmla="*/ 1228500 w 1437173"/>
              <a:gd name="connsiteY8" fmla="*/ 1180693 h 1842713"/>
              <a:gd name="connsiteX9" fmla="*/ 1256549 w 1437173"/>
              <a:gd name="connsiteY9" fmla="*/ 1147034 h 1842713"/>
              <a:gd name="connsiteX10" fmla="*/ 1312648 w 1437173"/>
              <a:gd name="connsiteY10" fmla="*/ 1090936 h 1842713"/>
              <a:gd name="connsiteX11" fmla="*/ 1318257 w 1437173"/>
              <a:gd name="connsiteY11" fmla="*/ 1040448 h 1842713"/>
              <a:gd name="connsiteX12" fmla="*/ 1340697 w 1437173"/>
              <a:gd name="connsiteY12" fmla="*/ 995569 h 1842713"/>
              <a:gd name="connsiteX13" fmla="*/ 1374356 w 1437173"/>
              <a:gd name="connsiteY13" fmla="*/ 956301 h 1842713"/>
              <a:gd name="connsiteX14" fmla="*/ 1391185 w 1437173"/>
              <a:gd name="connsiteY14" fmla="*/ 894593 h 1842713"/>
              <a:gd name="connsiteX15" fmla="*/ 1437173 w 1437173"/>
              <a:gd name="connsiteY15" fmla="*/ 840627 h 1842713"/>
              <a:gd name="connsiteX16" fmla="*/ 1424140 w 1437173"/>
              <a:gd name="connsiteY16" fmla="*/ 784295 h 1842713"/>
              <a:gd name="connsiteX17" fmla="*/ 1421538 w 1437173"/>
              <a:gd name="connsiteY17" fmla="*/ 683467 h 1842713"/>
              <a:gd name="connsiteX18" fmla="*/ 1406212 w 1437173"/>
              <a:gd name="connsiteY18" fmla="*/ 653645 h 1842713"/>
              <a:gd name="connsiteX19" fmla="*/ 1399258 w 1437173"/>
              <a:gd name="connsiteY19" fmla="*/ 476329 h 1842713"/>
              <a:gd name="connsiteX20" fmla="*/ 1371444 w 1437173"/>
              <a:gd name="connsiteY20" fmla="*/ 344211 h 1842713"/>
              <a:gd name="connsiteX21" fmla="*/ 1347106 w 1437173"/>
              <a:gd name="connsiteY21" fmla="*/ 212092 h 1842713"/>
              <a:gd name="connsiteX22" fmla="*/ 1354061 w 1437173"/>
              <a:gd name="connsiteY22" fmla="*/ 135603 h 1842713"/>
              <a:gd name="connsiteX23" fmla="*/ 1308862 w 1437173"/>
              <a:gd name="connsiteY23" fmla="*/ 86928 h 1842713"/>
              <a:gd name="connsiteX24" fmla="*/ 1211510 w 1437173"/>
              <a:gd name="connsiteY24" fmla="*/ 9 h 1842713"/>
              <a:gd name="connsiteX25" fmla="*/ 1152405 w 1437173"/>
              <a:gd name="connsiteY25" fmla="*/ 38253 h 1842713"/>
              <a:gd name="connsiteX26" fmla="*/ 1072438 w 1437173"/>
              <a:gd name="connsiteY26" fmla="*/ 118220 h 1842713"/>
              <a:gd name="connsiteX27" fmla="*/ 982041 w 1437173"/>
              <a:gd name="connsiteY27" fmla="*/ 166895 h 1842713"/>
              <a:gd name="connsiteX28" fmla="*/ 877738 w 1437173"/>
              <a:gd name="connsiteY28" fmla="*/ 180803 h 1842713"/>
              <a:gd name="connsiteX29" fmla="*/ 763003 w 1437173"/>
              <a:gd name="connsiteY29" fmla="*/ 208618 h 1842713"/>
              <a:gd name="connsiteX30" fmla="*/ 613500 w 1437173"/>
              <a:gd name="connsiteY30" fmla="*/ 198187 h 1842713"/>
              <a:gd name="connsiteX31" fmla="*/ 498767 w 1437173"/>
              <a:gd name="connsiteY31" fmla="*/ 177325 h 1842713"/>
              <a:gd name="connsiteX32" fmla="*/ 415324 w 1437173"/>
              <a:gd name="connsiteY32" fmla="*/ 177326 h 1842713"/>
              <a:gd name="connsiteX33" fmla="*/ 317973 w 1437173"/>
              <a:gd name="connsiteY33" fmla="*/ 100836 h 1842713"/>
              <a:gd name="connsiteX34" fmla="*/ 164993 w 1437173"/>
              <a:gd name="connsiteY34" fmla="*/ 9 h 1842713"/>
              <a:gd name="connsiteX35" fmla="*/ 25922 w 1437173"/>
              <a:gd name="connsiteY35" fmla="*/ 156465 h 1842713"/>
              <a:gd name="connsiteX36" fmla="*/ 32877 w 1437173"/>
              <a:gd name="connsiteY36" fmla="*/ 232955 h 1842713"/>
              <a:gd name="connsiteX37" fmla="*/ 8539 w 1437173"/>
              <a:gd name="connsiteY37" fmla="*/ 378982 h 1842713"/>
              <a:gd name="connsiteX38" fmla="*/ 217148 w 1437173"/>
              <a:gd name="connsiteY38" fmla="*/ 490239 h 1842713"/>
              <a:gd name="connsiteX39" fmla="*/ 238007 w 1437173"/>
              <a:gd name="connsiteY39" fmla="*/ 403317 h 1842713"/>
              <a:gd name="connsiteX40" fmla="*/ 425756 w 1437173"/>
              <a:gd name="connsiteY40" fmla="*/ 448516 h 1842713"/>
              <a:gd name="connsiteX41" fmla="*/ 550921 w 1437173"/>
              <a:gd name="connsiteY41" fmla="*/ 451993 h 1842713"/>
              <a:gd name="connsiteX42" fmla="*/ 731714 w 1437173"/>
              <a:gd name="connsiteY42" fmla="*/ 458947 h 1842713"/>
              <a:gd name="connsiteX43" fmla="*/ 867310 w 1437173"/>
              <a:gd name="connsiteY43" fmla="*/ 451994 h 1842713"/>
              <a:gd name="connsiteX44" fmla="*/ 1013333 w 1437173"/>
              <a:gd name="connsiteY44" fmla="*/ 434609 h 1842713"/>
              <a:gd name="connsiteX45" fmla="*/ 1082870 w 1437173"/>
              <a:gd name="connsiteY45" fmla="*/ 389411 h 1842713"/>
              <a:gd name="connsiteX46" fmla="*/ 1131544 w 1437173"/>
              <a:gd name="connsiteY46" fmla="*/ 385934 h 1842713"/>
              <a:gd name="connsiteX47" fmla="*/ 1152405 w 1437173"/>
              <a:gd name="connsiteY47" fmla="*/ 448517 h 1842713"/>
              <a:gd name="connsiteX48" fmla="*/ 1159359 w 1437173"/>
              <a:gd name="connsiteY48" fmla="*/ 584112 h 1842713"/>
              <a:gd name="connsiteX49" fmla="*/ 1164894 w 1437173"/>
              <a:gd name="connsiteY49" fmla="*/ 725189 h 1842713"/>
              <a:gd name="connsiteX50" fmla="*/ 1155573 w 1437173"/>
              <a:gd name="connsiteY50" fmla="*/ 788006 h 1842713"/>
              <a:gd name="connsiteX51" fmla="*/ 1161183 w 1437173"/>
              <a:gd name="connsiteY51" fmla="*/ 821665 h 1842713"/>
              <a:gd name="connsiteX52" fmla="*/ 1144353 w 1437173"/>
              <a:gd name="connsiteY52" fmla="*/ 855324 h 1842713"/>
              <a:gd name="connsiteX53" fmla="*/ 1138743 w 1437173"/>
              <a:gd name="connsiteY53" fmla="*/ 894593 h 1842713"/>
              <a:gd name="connsiteX54" fmla="*/ 1116304 w 1437173"/>
              <a:gd name="connsiteY54" fmla="*/ 928252 h 1842713"/>
              <a:gd name="connsiteX55" fmla="*/ 1093865 w 1437173"/>
              <a:gd name="connsiteY55" fmla="*/ 961911 h 1842713"/>
              <a:gd name="connsiteX56" fmla="*/ 1077035 w 1437173"/>
              <a:gd name="connsiteY56" fmla="*/ 973130 h 1842713"/>
              <a:gd name="connsiteX57" fmla="*/ 1054596 w 1437173"/>
              <a:gd name="connsiteY57" fmla="*/ 1023619 h 1842713"/>
              <a:gd name="connsiteX58" fmla="*/ 1026547 w 1437173"/>
              <a:gd name="connsiteY58" fmla="*/ 1034838 h 1842713"/>
              <a:gd name="connsiteX59" fmla="*/ 998498 w 1437173"/>
              <a:gd name="connsiteY59" fmla="*/ 1034838 h 1842713"/>
              <a:gd name="connsiteX60" fmla="*/ 970449 w 1437173"/>
              <a:gd name="connsiteY60" fmla="*/ 1051668 h 1842713"/>
              <a:gd name="connsiteX61" fmla="*/ 914351 w 1437173"/>
              <a:gd name="connsiteY61" fmla="*/ 1057277 h 1842713"/>
              <a:gd name="connsiteX62" fmla="*/ 886302 w 1437173"/>
              <a:gd name="connsiteY62" fmla="*/ 1046058 h 1842713"/>
              <a:gd name="connsiteX63" fmla="*/ 811678 w 1437173"/>
              <a:gd name="connsiteY63" fmla="*/ 1022187 h 1842713"/>
              <a:gd name="connsiteX64" fmla="*/ 769435 w 1437173"/>
              <a:gd name="connsiteY64" fmla="*/ 1006383 h 1842713"/>
              <a:gd name="connsiteX65" fmla="*/ 672606 w 1437173"/>
              <a:gd name="connsiteY65" fmla="*/ 1039572 h 1842713"/>
              <a:gd name="connsiteX66" fmla="*/ 651745 w 1437173"/>
              <a:gd name="connsiteY66" fmla="*/ 1067386 h 1842713"/>
              <a:gd name="connsiteX67" fmla="*/ 623931 w 1437173"/>
              <a:gd name="connsiteY67" fmla="*/ 1116062 h 1842713"/>
              <a:gd name="connsiteX68" fmla="*/ 623931 w 1437173"/>
              <a:gd name="connsiteY68" fmla="*/ 1185597 h 1842713"/>
              <a:gd name="connsiteX69" fmla="*/ 616977 w 1437173"/>
              <a:gd name="connsiteY69" fmla="*/ 1300332 h 1842713"/>
              <a:gd name="connsiteX70" fmla="*/ 644791 w 1437173"/>
              <a:gd name="connsiteY70" fmla="*/ 1418543 h 1842713"/>
              <a:gd name="connsiteX71" fmla="*/ 627407 w 1437173"/>
              <a:gd name="connsiteY71" fmla="*/ 1484604 h 1842713"/>
              <a:gd name="connsiteX72" fmla="*/ 616977 w 1437173"/>
              <a:gd name="connsiteY72" fmla="*/ 1533278 h 1842713"/>
              <a:gd name="connsiteX73" fmla="*/ 672605 w 1437173"/>
              <a:gd name="connsiteY73" fmla="*/ 1661920 h 1842713"/>
              <a:gd name="connsiteX74" fmla="*/ 676082 w 1437173"/>
              <a:gd name="connsiteY74" fmla="*/ 1842713 h 1842713"/>
              <a:gd name="connsiteX75" fmla="*/ 763004 w 1437173"/>
              <a:gd name="connsiteY75" fmla="*/ 1828806 h 1842713"/>
              <a:gd name="connsiteX76" fmla="*/ 787340 w 1437173"/>
              <a:gd name="connsiteY76" fmla="*/ 1773177 h 1842713"/>
              <a:gd name="connsiteX77" fmla="*/ 815155 w 1437173"/>
              <a:gd name="connsiteY77" fmla="*/ 1613243 h 1842713"/>
              <a:gd name="connsiteX78" fmla="*/ 846447 w 1437173"/>
              <a:gd name="connsiteY78" fmla="*/ 1498509 h 1842713"/>
              <a:gd name="connsiteX79" fmla="*/ 811679 w 1437173"/>
              <a:gd name="connsiteY79" fmla="*/ 1449833 h 1842713"/>
              <a:gd name="connsiteX80" fmla="*/ 824977 w 1437173"/>
              <a:gd name="connsiteY80" fmla="*/ 1407070 h 1842713"/>
              <a:gd name="connsiteX0" fmla="*/ 824977 w 1437173"/>
              <a:gd name="connsiteY0" fmla="*/ 1407070 h 1842713"/>
              <a:gd name="connsiteX1" fmla="*/ 842969 w 1437173"/>
              <a:gd name="connsiteY1" fmla="*/ 1303810 h 1842713"/>
              <a:gd name="connsiteX2" fmla="*/ 846446 w 1437173"/>
              <a:gd name="connsiteY2" fmla="*/ 1310763 h 1842713"/>
              <a:gd name="connsiteX3" fmla="*/ 952744 w 1437173"/>
              <a:gd name="connsiteY3" fmla="*/ 1310274 h 1842713"/>
              <a:gd name="connsiteX4" fmla="*/ 1026547 w 1437173"/>
              <a:gd name="connsiteY4" fmla="*/ 1270450 h 1842713"/>
              <a:gd name="connsiteX5" fmla="*/ 1082645 w 1437173"/>
              <a:gd name="connsiteY5" fmla="*/ 1270450 h 1842713"/>
              <a:gd name="connsiteX6" fmla="*/ 1121914 w 1437173"/>
              <a:gd name="connsiteY6" fmla="*/ 1242401 h 1842713"/>
              <a:gd name="connsiteX7" fmla="*/ 1189232 w 1437173"/>
              <a:gd name="connsiteY7" fmla="*/ 1219962 h 1842713"/>
              <a:gd name="connsiteX8" fmla="*/ 1228500 w 1437173"/>
              <a:gd name="connsiteY8" fmla="*/ 1180693 h 1842713"/>
              <a:gd name="connsiteX9" fmla="*/ 1256549 w 1437173"/>
              <a:gd name="connsiteY9" fmla="*/ 1147034 h 1842713"/>
              <a:gd name="connsiteX10" fmla="*/ 1312648 w 1437173"/>
              <a:gd name="connsiteY10" fmla="*/ 1090936 h 1842713"/>
              <a:gd name="connsiteX11" fmla="*/ 1318257 w 1437173"/>
              <a:gd name="connsiteY11" fmla="*/ 1040448 h 1842713"/>
              <a:gd name="connsiteX12" fmla="*/ 1340697 w 1437173"/>
              <a:gd name="connsiteY12" fmla="*/ 995569 h 1842713"/>
              <a:gd name="connsiteX13" fmla="*/ 1374356 w 1437173"/>
              <a:gd name="connsiteY13" fmla="*/ 956301 h 1842713"/>
              <a:gd name="connsiteX14" fmla="*/ 1391185 w 1437173"/>
              <a:gd name="connsiteY14" fmla="*/ 894593 h 1842713"/>
              <a:gd name="connsiteX15" fmla="*/ 1437173 w 1437173"/>
              <a:gd name="connsiteY15" fmla="*/ 840627 h 1842713"/>
              <a:gd name="connsiteX16" fmla="*/ 1424140 w 1437173"/>
              <a:gd name="connsiteY16" fmla="*/ 784295 h 1842713"/>
              <a:gd name="connsiteX17" fmla="*/ 1421538 w 1437173"/>
              <a:gd name="connsiteY17" fmla="*/ 683467 h 1842713"/>
              <a:gd name="connsiteX18" fmla="*/ 1406212 w 1437173"/>
              <a:gd name="connsiteY18" fmla="*/ 653645 h 1842713"/>
              <a:gd name="connsiteX19" fmla="*/ 1399258 w 1437173"/>
              <a:gd name="connsiteY19" fmla="*/ 476329 h 1842713"/>
              <a:gd name="connsiteX20" fmla="*/ 1371444 w 1437173"/>
              <a:gd name="connsiteY20" fmla="*/ 344211 h 1842713"/>
              <a:gd name="connsiteX21" fmla="*/ 1347106 w 1437173"/>
              <a:gd name="connsiteY21" fmla="*/ 212092 h 1842713"/>
              <a:gd name="connsiteX22" fmla="*/ 1354061 w 1437173"/>
              <a:gd name="connsiteY22" fmla="*/ 135603 h 1842713"/>
              <a:gd name="connsiteX23" fmla="*/ 1308862 w 1437173"/>
              <a:gd name="connsiteY23" fmla="*/ 86928 h 1842713"/>
              <a:gd name="connsiteX24" fmla="*/ 1211510 w 1437173"/>
              <a:gd name="connsiteY24" fmla="*/ 9 h 1842713"/>
              <a:gd name="connsiteX25" fmla="*/ 1152405 w 1437173"/>
              <a:gd name="connsiteY25" fmla="*/ 38253 h 1842713"/>
              <a:gd name="connsiteX26" fmla="*/ 1072438 w 1437173"/>
              <a:gd name="connsiteY26" fmla="*/ 118220 h 1842713"/>
              <a:gd name="connsiteX27" fmla="*/ 982041 w 1437173"/>
              <a:gd name="connsiteY27" fmla="*/ 166895 h 1842713"/>
              <a:gd name="connsiteX28" fmla="*/ 877738 w 1437173"/>
              <a:gd name="connsiteY28" fmla="*/ 180803 h 1842713"/>
              <a:gd name="connsiteX29" fmla="*/ 763003 w 1437173"/>
              <a:gd name="connsiteY29" fmla="*/ 208618 h 1842713"/>
              <a:gd name="connsiteX30" fmla="*/ 613500 w 1437173"/>
              <a:gd name="connsiteY30" fmla="*/ 198187 h 1842713"/>
              <a:gd name="connsiteX31" fmla="*/ 498767 w 1437173"/>
              <a:gd name="connsiteY31" fmla="*/ 177325 h 1842713"/>
              <a:gd name="connsiteX32" fmla="*/ 415324 w 1437173"/>
              <a:gd name="connsiteY32" fmla="*/ 177326 h 1842713"/>
              <a:gd name="connsiteX33" fmla="*/ 317973 w 1437173"/>
              <a:gd name="connsiteY33" fmla="*/ 100836 h 1842713"/>
              <a:gd name="connsiteX34" fmla="*/ 164993 w 1437173"/>
              <a:gd name="connsiteY34" fmla="*/ 9 h 1842713"/>
              <a:gd name="connsiteX35" fmla="*/ 25922 w 1437173"/>
              <a:gd name="connsiteY35" fmla="*/ 156465 h 1842713"/>
              <a:gd name="connsiteX36" fmla="*/ 32877 w 1437173"/>
              <a:gd name="connsiteY36" fmla="*/ 232955 h 1842713"/>
              <a:gd name="connsiteX37" fmla="*/ 8539 w 1437173"/>
              <a:gd name="connsiteY37" fmla="*/ 378982 h 1842713"/>
              <a:gd name="connsiteX38" fmla="*/ 81554 w 1437173"/>
              <a:gd name="connsiteY38" fmla="*/ 431134 h 1842713"/>
              <a:gd name="connsiteX39" fmla="*/ 217148 w 1437173"/>
              <a:gd name="connsiteY39" fmla="*/ 490239 h 1842713"/>
              <a:gd name="connsiteX40" fmla="*/ 238007 w 1437173"/>
              <a:gd name="connsiteY40" fmla="*/ 403317 h 1842713"/>
              <a:gd name="connsiteX41" fmla="*/ 425756 w 1437173"/>
              <a:gd name="connsiteY41" fmla="*/ 448516 h 1842713"/>
              <a:gd name="connsiteX42" fmla="*/ 550921 w 1437173"/>
              <a:gd name="connsiteY42" fmla="*/ 451993 h 1842713"/>
              <a:gd name="connsiteX43" fmla="*/ 731714 w 1437173"/>
              <a:gd name="connsiteY43" fmla="*/ 458947 h 1842713"/>
              <a:gd name="connsiteX44" fmla="*/ 867310 w 1437173"/>
              <a:gd name="connsiteY44" fmla="*/ 451994 h 1842713"/>
              <a:gd name="connsiteX45" fmla="*/ 1013333 w 1437173"/>
              <a:gd name="connsiteY45" fmla="*/ 434609 h 1842713"/>
              <a:gd name="connsiteX46" fmla="*/ 1082870 w 1437173"/>
              <a:gd name="connsiteY46" fmla="*/ 389411 h 1842713"/>
              <a:gd name="connsiteX47" fmla="*/ 1131544 w 1437173"/>
              <a:gd name="connsiteY47" fmla="*/ 385934 h 1842713"/>
              <a:gd name="connsiteX48" fmla="*/ 1152405 w 1437173"/>
              <a:gd name="connsiteY48" fmla="*/ 448517 h 1842713"/>
              <a:gd name="connsiteX49" fmla="*/ 1159359 w 1437173"/>
              <a:gd name="connsiteY49" fmla="*/ 584112 h 1842713"/>
              <a:gd name="connsiteX50" fmla="*/ 1164894 w 1437173"/>
              <a:gd name="connsiteY50" fmla="*/ 725189 h 1842713"/>
              <a:gd name="connsiteX51" fmla="*/ 1155573 w 1437173"/>
              <a:gd name="connsiteY51" fmla="*/ 788006 h 1842713"/>
              <a:gd name="connsiteX52" fmla="*/ 1161183 w 1437173"/>
              <a:gd name="connsiteY52" fmla="*/ 821665 h 1842713"/>
              <a:gd name="connsiteX53" fmla="*/ 1144353 w 1437173"/>
              <a:gd name="connsiteY53" fmla="*/ 855324 h 1842713"/>
              <a:gd name="connsiteX54" fmla="*/ 1138743 w 1437173"/>
              <a:gd name="connsiteY54" fmla="*/ 894593 h 1842713"/>
              <a:gd name="connsiteX55" fmla="*/ 1116304 w 1437173"/>
              <a:gd name="connsiteY55" fmla="*/ 928252 h 1842713"/>
              <a:gd name="connsiteX56" fmla="*/ 1093865 w 1437173"/>
              <a:gd name="connsiteY56" fmla="*/ 961911 h 1842713"/>
              <a:gd name="connsiteX57" fmla="*/ 1077035 w 1437173"/>
              <a:gd name="connsiteY57" fmla="*/ 973130 h 1842713"/>
              <a:gd name="connsiteX58" fmla="*/ 1054596 w 1437173"/>
              <a:gd name="connsiteY58" fmla="*/ 1023619 h 1842713"/>
              <a:gd name="connsiteX59" fmla="*/ 1026547 w 1437173"/>
              <a:gd name="connsiteY59" fmla="*/ 1034838 h 1842713"/>
              <a:gd name="connsiteX60" fmla="*/ 998498 w 1437173"/>
              <a:gd name="connsiteY60" fmla="*/ 1034838 h 1842713"/>
              <a:gd name="connsiteX61" fmla="*/ 970449 w 1437173"/>
              <a:gd name="connsiteY61" fmla="*/ 1051668 h 1842713"/>
              <a:gd name="connsiteX62" fmla="*/ 914351 w 1437173"/>
              <a:gd name="connsiteY62" fmla="*/ 1057277 h 1842713"/>
              <a:gd name="connsiteX63" fmla="*/ 886302 w 1437173"/>
              <a:gd name="connsiteY63" fmla="*/ 1046058 h 1842713"/>
              <a:gd name="connsiteX64" fmla="*/ 811678 w 1437173"/>
              <a:gd name="connsiteY64" fmla="*/ 1022187 h 1842713"/>
              <a:gd name="connsiteX65" fmla="*/ 769435 w 1437173"/>
              <a:gd name="connsiteY65" fmla="*/ 1006383 h 1842713"/>
              <a:gd name="connsiteX66" fmla="*/ 672606 w 1437173"/>
              <a:gd name="connsiteY66" fmla="*/ 1039572 h 1842713"/>
              <a:gd name="connsiteX67" fmla="*/ 651745 w 1437173"/>
              <a:gd name="connsiteY67" fmla="*/ 1067386 h 1842713"/>
              <a:gd name="connsiteX68" fmla="*/ 623931 w 1437173"/>
              <a:gd name="connsiteY68" fmla="*/ 1116062 h 1842713"/>
              <a:gd name="connsiteX69" fmla="*/ 623931 w 1437173"/>
              <a:gd name="connsiteY69" fmla="*/ 1185597 h 1842713"/>
              <a:gd name="connsiteX70" fmla="*/ 616977 w 1437173"/>
              <a:gd name="connsiteY70" fmla="*/ 1300332 h 1842713"/>
              <a:gd name="connsiteX71" fmla="*/ 644791 w 1437173"/>
              <a:gd name="connsiteY71" fmla="*/ 1418543 h 1842713"/>
              <a:gd name="connsiteX72" fmla="*/ 627407 w 1437173"/>
              <a:gd name="connsiteY72" fmla="*/ 1484604 h 1842713"/>
              <a:gd name="connsiteX73" fmla="*/ 616977 w 1437173"/>
              <a:gd name="connsiteY73" fmla="*/ 1533278 h 1842713"/>
              <a:gd name="connsiteX74" fmla="*/ 672605 w 1437173"/>
              <a:gd name="connsiteY74" fmla="*/ 1661920 h 1842713"/>
              <a:gd name="connsiteX75" fmla="*/ 676082 w 1437173"/>
              <a:gd name="connsiteY75" fmla="*/ 1842713 h 1842713"/>
              <a:gd name="connsiteX76" fmla="*/ 763004 w 1437173"/>
              <a:gd name="connsiteY76" fmla="*/ 1828806 h 1842713"/>
              <a:gd name="connsiteX77" fmla="*/ 787340 w 1437173"/>
              <a:gd name="connsiteY77" fmla="*/ 1773177 h 1842713"/>
              <a:gd name="connsiteX78" fmla="*/ 815155 w 1437173"/>
              <a:gd name="connsiteY78" fmla="*/ 1613243 h 1842713"/>
              <a:gd name="connsiteX79" fmla="*/ 846447 w 1437173"/>
              <a:gd name="connsiteY79" fmla="*/ 1498509 h 1842713"/>
              <a:gd name="connsiteX80" fmla="*/ 811679 w 1437173"/>
              <a:gd name="connsiteY80" fmla="*/ 1449833 h 1842713"/>
              <a:gd name="connsiteX81" fmla="*/ 824977 w 1437173"/>
              <a:gd name="connsiteY81" fmla="*/ 1407070 h 1842713"/>
              <a:gd name="connsiteX0" fmla="*/ 844717 w 1456913"/>
              <a:gd name="connsiteY0" fmla="*/ 1407070 h 1842713"/>
              <a:gd name="connsiteX1" fmla="*/ 862709 w 1456913"/>
              <a:gd name="connsiteY1" fmla="*/ 1303810 h 1842713"/>
              <a:gd name="connsiteX2" fmla="*/ 866186 w 1456913"/>
              <a:gd name="connsiteY2" fmla="*/ 1310763 h 1842713"/>
              <a:gd name="connsiteX3" fmla="*/ 972484 w 1456913"/>
              <a:gd name="connsiteY3" fmla="*/ 1310274 h 1842713"/>
              <a:gd name="connsiteX4" fmla="*/ 1046287 w 1456913"/>
              <a:gd name="connsiteY4" fmla="*/ 1270450 h 1842713"/>
              <a:gd name="connsiteX5" fmla="*/ 1102385 w 1456913"/>
              <a:gd name="connsiteY5" fmla="*/ 1270450 h 1842713"/>
              <a:gd name="connsiteX6" fmla="*/ 1141654 w 1456913"/>
              <a:gd name="connsiteY6" fmla="*/ 1242401 h 1842713"/>
              <a:gd name="connsiteX7" fmla="*/ 1208972 w 1456913"/>
              <a:gd name="connsiteY7" fmla="*/ 1219962 h 1842713"/>
              <a:gd name="connsiteX8" fmla="*/ 1248240 w 1456913"/>
              <a:gd name="connsiteY8" fmla="*/ 1180693 h 1842713"/>
              <a:gd name="connsiteX9" fmla="*/ 1276289 w 1456913"/>
              <a:gd name="connsiteY9" fmla="*/ 1147034 h 1842713"/>
              <a:gd name="connsiteX10" fmla="*/ 1332388 w 1456913"/>
              <a:gd name="connsiteY10" fmla="*/ 1090936 h 1842713"/>
              <a:gd name="connsiteX11" fmla="*/ 1337997 w 1456913"/>
              <a:gd name="connsiteY11" fmla="*/ 1040448 h 1842713"/>
              <a:gd name="connsiteX12" fmla="*/ 1360437 w 1456913"/>
              <a:gd name="connsiteY12" fmla="*/ 995569 h 1842713"/>
              <a:gd name="connsiteX13" fmla="*/ 1394096 w 1456913"/>
              <a:gd name="connsiteY13" fmla="*/ 956301 h 1842713"/>
              <a:gd name="connsiteX14" fmla="*/ 1410925 w 1456913"/>
              <a:gd name="connsiteY14" fmla="*/ 894593 h 1842713"/>
              <a:gd name="connsiteX15" fmla="*/ 1456913 w 1456913"/>
              <a:gd name="connsiteY15" fmla="*/ 840627 h 1842713"/>
              <a:gd name="connsiteX16" fmla="*/ 1443880 w 1456913"/>
              <a:gd name="connsiteY16" fmla="*/ 784295 h 1842713"/>
              <a:gd name="connsiteX17" fmla="*/ 1441278 w 1456913"/>
              <a:gd name="connsiteY17" fmla="*/ 683467 h 1842713"/>
              <a:gd name="connsiteX18" fmla="*/ 1425952 w 1456913"/>
              <a:gd name="connsiteY18" fmla="*/ 653645 h 1842713"/>
              <a:gd name="connsiteX19" fmla="*/ 1418998 w 1456913"/>
              <a:gd name="connsiteY19" fmla="*/ 476329 h 1842713"/>
              <a:gd name="connsiteX20" fmla="*/ 1391184 w 1456913"/>
              <a:gd name="connsiteY20" fmla="*/ 344211 h 1842713"/>
              <a:gd name="connsiteX21" fmla="*/ 1366846 w 1456913"/>
              <a:gd name="connsiteY21" fmla="*/ 212092 h 1842713"/>
              <a:gd name="connsiteX22" fmla="*/ 1373801 w 1456913"/>
              <a:gd name="connsiteY22" fmla="*/ 135603 h 1842713"/>
              <a:gd name="connsiteX23" fmla="*/ 1328602 w 1456913"/>
              <a:gd name="connsiteY23" fmla="*/ 86928 h 1842713"/>
              <a:gd name="connsiteX24" fmla="*/ 1231250 w 1456913"/>
              <a:gd name="connsiteY24" fmla="*/ 9 h 1842713"/>
              <a:gd name="connsiteX25" fmla="*/ 1172145 w 1456913"/>
              <a:gd name="connsiteY25" fmla="*/ 38253 h 1842713"/>
              <a:gd name="connsiteX26" fmla="*/ 1092178 w 1456913"/>
              <a:gd name="connsiteY26" fmla="*/ 118220 h 1842713"/>
              <a:gd name="connsiteX27" fmla="*/ 1001781 w 1456913"/>
              <a:gd name="connsiteY27" fmla="*/ 166895 h 1842713"/>
              <a:gd name="connsiteX28" fmla="*/ 897478 w 1456913"/>
              <a:gd name="connsiteY28" fmla="*/ 180803 h 1842713"/>
              <a:gd name="connsiteX29" fmla="*/ 782743 w 1456913"/>
              <a:gd name="connsiteY29" fmla="*/ 208618 h 1842713"/>
              <a:gd name="connsiteX30" fmla="*/ 633240 w 1456913"/>
              <a:gd name="connsiteY30" fmla="*/ 198187 h 1842713"/>
              <a:gd name="connsiteX31" fmla="*/ 518507 w 1456913"/>
              <a:gd name="connsiteY31" fmla="*/ 177325 h 1842713"/>
              <a:gd name="connsiteX32" fmla="*/ 435064 w 1456913"/>
              <a:gd name="connsiteY32" fmla="*/ 177326 h 1842713"/>
              <a:gd name="connsiteX33" fmla="*/ 337713 w 1456913"/>
              <a:gd name="connsiteY33" fmla="*/ 100836 h 1842713"/>
              <a:gd name="connsiteX34" fmla="*/ 184733 w 1456913"/>
              <a:gd name="connsiteY34" fmla="*/ 9 h 1842713"/>
              <a:gd name="connsiteX35" fmla="*/ 45662 w 1456913"/>
              <a:gd name="connsiteY35" fmla="*/ 156465 h 1842713"/>
              <a:gd name="connsiteX36" fmla="*/ 52617 w 1456913"/>
              <a:gd name="connsiteY36" fmla="*/ 232955 h 1842713"/>
              <a:gd name="connsiteX37" fmla="*/ 28279 w 1456913"/>
              <a:gd name="connsiteY37" fmla="*/ 378982 h 1842713"/>
              <a:gd name="connsiteX38" fmla="*/ 10897 w 1456913"/>
              <a:gd name="connsiteY38" fmla="*/ 528484 h 1842713"/>
              <a:gd name="connsiteX39" fmla="*/ 236888 w 1456913"/>
              <a:gd name="connsiteY39" fmla="*/ 490239 h 1842713"/>
              <a:gd name="connsiteX40" fmla="*/ 257747 w 1456913"/>
              <a:gd name="connsiteY40" fmla="*/ 403317 h 1842713"/>
              <a:gd name="connsiteX41" fmla="*/ 445496 w 1456913"/>
              <a:gd name="connsiteY41" fmla="*/ 448516 h 1842713"/>
              <a:gd name="connsiteX42" fmla="*/ 570661 w 1456913"/>
              <a:gd name="connsiteY42" fmla="*/ 451993 h 1842713"/>
              <a:gd name="connsiteX43" fmla="*/ 751454 w 1456913"/>
              <a:gd name="connsiteY43" fmla="*/ 458947 h 1842713"/>
              <a:gd name="connsiteX44" fmla="*/ 887050 w 1456913"/>
              <a:gd name="connsiteY44" fmla="*/ 451994 h 1842713"/>
              <a:gd name="connsiteX45" fmla="*/ 1033073 w 1456913"/>
              <a:gd name="connsiteY45" fmla="*/ 434609 h 1842713"/>
              <a:gd name="connsiteX46" fmla="*/ 1102610 w 1456913"/>
              <a:gd name="connsiteY46" fmla="*/ 389411 h 1842713"/>
              <a:gd name="connsiteX47" fmla="*/ 1151284 w 1456913"/>
              <a:gd name="connsiteY47" fmla="*/ 385934 h 1842713"/>
              <a:gd name="connsiteX48" fmla="*/ 1172145 w 1456913"/>
              <a:gd name="connsiteY48" fmla="*/ 448517 h 1842713"/>
              <a:gd name="connsiteX49" fmla="*/ 1179099 w 1456913"/>
              <a:gd name="connsiteY49" fmla="*/ 584112 h 1842713"/>
              <a:gd name="connsiteX50" fmla="*/ 1184634 w 1456913"/>
              <a:gd name="connsiteY50" fmla="*/ 725189 h 1842713"/>
              <a:gd name="connsiteX51" fmla="*/ 1175313 w 1456913"/>
              <a:gd name="connsiteY51" fmla="*/ 788006 h 1842713"/>
              <a:gd name="connsiteX52" fmla="*/ 1180923 w 1456913"/>
              <a:gd name="connsiteY52" fmla="*/ 821665 h 1842713"/>
              <a:gd name="connsiteX53" fmla="*/ 1164093 w 1456913"/>
              <a:gd name="connsiteY53" fmla="*/ 855324 h 1842713"/>
              <a:gd name="connsiteX54" fmla="*/ 1158483 w 1456913"/>
              <a:gd name="connsiteY54" fmla="*/ 894593 h 1842713"/>
              <a:gd name="connsiteX55" fmla="*/ 1136044 w 1456913"/>
              <a:gd name="connsiteY55" fmla="*/ 928252 h 1842713"/>
              <a:gd name="connsiteX56" fmla="*/ 1113605 w 1456913"/>
              <a:gd name="connsiteY56" fmla="*/ 961911 h 1842713"/>
              <a:gd name="connsiteX57" fmla="*/ 1096775 w 1456913"/>
              <a:gd name="connsiteY57" fmla="*/ 973130 h 1842713"/>
              <a:gd name="connsiteX58" fmla="*/ 1074336 w 1456913"/>
              <a:gd name="connsiteY58" fmla="*/ 1023619 h 1842713"/>
              <a:gd name="connsiteX59" fmla="*/ 1046287 w 1456913"/>
              <a:gd name="connsiteY59" fmla="*/ 1034838 h 1842713"/>
              <a:gd name="connsiteX60" fmla="*/ 1018238 w 1456913"/>
              <a:gd name="connsiteY60" fmla="*/ 1034838 h 1842713"/>
              <a:gd name="connsiteX61" fmla="*/ 990189 w 1456913"/>
              <a:gd name="connsiteY61" fmla="*/ 1051668 h 1842713"/>
              <a:gd name="connsiteX62" fmla="*/ 934091 w 1456913"/>
              <a:gd name="connsiteY62" fmla="*/ 1057277 h 1842713"/>
              <a:gd name="connsiteX63" fmla="*/ 906042 w 1456913"/>
              <a:gd name="connsiteY63" fmla="*/ 1046058 h 1842713"/>
              <a:gd name="connsiteX64" fmla="*/ 831418 w 1456913"/>
              <a:gd name="connsiteY64" fmla="*/ 1022187 h 1842713"/>
              <a:gd name="connsiteX65" fmla="*/ 789175 w 1456913"/>
              <a:gd name="connsiteY65" fmla="*/ 1006383 h 1842713"/>
              <a:gd name="connsiteX66" fmla="*/ 692346 w 1456913"/>
              <a:gd name="connsiteY66" fmla="*/ 1039572 h 1842713"/>
              <a:gd name="connsiteX67" fmla="*/ 671485 w 1456913"/>
              <a:gd name="connsiteY67" fmla="*/ 1067386 h 1842713"/>
              <a:gd name="connsiteX68" fmla="*/ 643671 w 1456913"/>
              <a:gd name="connsiteY68" fmla="*/ 1116062 h 1842713"/>
              <a:gd name="connsiteX69" fmla="*/ 643671 w 1456913"/>
              <a:gd name="connsiteY69" fmla="*/ 1185597 h 1842713"/>
              <a:gd name="connsiteX70" fmla="*/ 636717 w 1456913"/>
              <a:gd name="connsiteY70" fmla="*/ 1300332 h 1842713"/>
              <a:gd name="connsiteX71" fmla="*/ 664531 w 1456913"/>
              <a:gd name="connsiteY71" fmla="*/ 1418543 h 1842713"/>
              <a:gd name="connsiteX72" fmla="*/ 647147 w 1456913"/>
              <a:gd name="connsiteY72" fmla="*/ 1484604 h 1842713"/>
              <a:gd name="connsiteX73" fmla="*/ 636717 w 1456913"/>
              <a:gd name="connsiteY73" fmla="*/ 1533278 h 1842713"/>
              <a:gd name="connsiteX74" fmla="*/ 692345 w 1456913"/>
              <a:gd name="connsiteY74" fmla="*/ 1661920 h 1842713"/>
              <a:gd name="connsiteX75" fmla="*/ 695822 w 1456913"/>
              <a:gd name="connsiteY75" fmla="*/ 1842713 h 1842713"/>
              <a:gd name="connsiteX76" fmla="*/ 782744 w 1456913"/>
              <a:gd name="connsiteY76" fmla="*/ 1828806 h 1842713"/>
              <a:gd name="connsiteX77" fmla="*/ 807080 w 1456913"/>
              <a:gd name="connsiteY77" fmla="*/ 1773177 h 1842713"/>
              <a:gd name="connsiteX78" fmla="*/ 834895 w 1456913"/>
              <a:gd name="connsiteY78" fmla="*/ 1613243 h 1842713"/>
              <a:gd name="connsiteX79" fmla="*/ 866187 w 1456913"/>
              <a:gd name="connsiteY79" fmla="*/ 1498509 h 1842713"/>
              <a:gd name="connsiteX80" fmla="*/ 831419 w 1456913"/>
              <a:gd name="connsiteY80" fmla="*/ 1449833 h 1842713"/>
              <a:gd name="connsiteX81" fmla="*/ 844717 w 1456913"/>
              <a:gd name="connsiteY81" fmla="*/ 1407070 h 1842713"/>
              <a:gd name="connsiteX0" fmla="*/ 847620 w 1459816"/>
              <a:gd name="connsiteY0" fmla="*/ 1407070 h 1842713"/>
              <a:gd name="connsiteX1" fmla="*/ 865612 w 1459816"/>
              <a:gd name="connsiteY1" fmla="*/ 1303810 h 1842713"/>
              <a:gd name="connsiteX2" fmla="*/ 869089 w 1459816"/>
              <a:gd name="connsiteY2" fmla="*/ 1310763 h 1842713"/>
              <a:gd name="connsiteX3" fmla="*/ 975387 w 1459816"/>
              <a:gd name="connsiteY3" fmla="*/ 1310274 h 1842713"/>
              <a:gd name="connsiteX4" fmla="*/ 1049190 w 1459816"/>
              <a:gd name="connsiteY4" fmla="*/ 1270450 h 1842713"/>
              <a:gd name="connsiteX5" fmla="*/ 1105288 w 1459816"/>
              <a:gd name="connsiteY5" fmla="*/ 1270450 h 1842713"/>
              <a:gd name="connsiteX6" fmla="*/ 1144557 w 1459816"/>
              <a:gd name="connsiteY6" fmla="*/ 1242401 h 1842713"/>
              <a:gd name="connsiteX7" fmla="*/ 1211875 w 1459816"/>
              <a:gd name="connsiteY7" fmla="*/ 1219962 h 1842713"/>
              <a:gd name="connsiteX8" fmla="*/ 1251143 w 1459816"/>
              <a:gd name="connsiteY8" fmla="*/ 1180693 h 1842713"/>
              <a:gd name="connsiteX9" fmla="*/ 1279192 w 1459816"/>
              <a:gd name="connsiteY9" fmla="*/ 1147034 h 1842713"/>
              <a:gd name="connsiteX10" fmla="*/ 1335291 w 1459816"/>
              <a:gd name="connsiteY10" fmla="*/ 1090936 h 1842713"/>
              <a:gd name="connsiteX11" fmla="*/ 1340900 w 1459816"/>
              <a:gd name="connsiteY11" fmla="*/ 1040448 h 1842713"/>
              <a:gd name="connsiteX12" fmla="*/ 1363340 w 1459816"/>
              <a:gd name="connsiteY12" fmla="*/ 995569 h 1842713"/>
              <a:gd name="connsiteX13" fmla="*/ 1396999 w 1459816"/>
              <a:gd name="connsiteY13" fmla="*/ 956301 h 1842713"/>
              <a:gd name="connsiteX14" fmla="*/ 1413828 w 1459816"/>
              <a:gd name="connsiteY14" fmla="*/ 894593 h 1842713"/>
              <a:gd name="connsiteX15" fmla="*/ 1459816 w 1459816"/>
              <a:gd name="connsiteY15" fmla="*/ 840627 h 1842713"/>
              <a:gd name="connsiteX16" fmla="*/ 1446783 w 1459816"/>
              <a:gd name="connsiteY16" fmla="*/ 784295 h 1842713"/>
              <a:gd name="connsiteX17" fmla="*/ 1444181 w 1459816"/>
              <a:gd name="connsiteY17" fmla="*/ 683467 h 1842713"/>
              <a:gd name="connsiteX18" fmla="*/ 1428855 w 1459816"/>
              <a:gd name="connsiteY18" fmla="*/ 653645 h 1842713"/>
              <a:gd name="connsiteX19" fmla="*/ 1421901 w 1459816"/>
              <a:gd name="connsiteY19" fmla="*/ 476329 h 1842713"/>
              <a:gd name="connsiteX20" fmla="*/ 1394087 w 1459816"/>
              <a:gd name="connsiteY20" fmla="*/ 344211 h 1842713"/>
              <a:gd name="connsiteX21" fmla="*/ 1369749 w 1459816"/>
              <a:gd name="connsiteY21" fmla="*/ 212092 h 1842713"/>
              <a:gd name="connsiteX22" fmla="*/ 1376704 w 1459816"/>
              <a:gd name="connsiteY22" fmla="*/ 135603 h 1842713"/>
              <a:gd name="connsiteX23" fmla="*/ 1331505 w 1459816"/>
              <a:gd name="connsiteY23" fmla="*/ 86928 h 1842713"/>
              <a:gd name="connsiteX24" fmla="*/ 1234153 w 1459816"/>
              <a:gd name="connsiteY24" fmla="*/ 9 h 1842713"/>
              <a:gd name="connsiteX25" fmla="*/ 1175048 w 1459816"/>
              <a:gd name="connsiteY25" fmla="*/ 38253 h 1842713"/>
              <a:gd name="connsiteX26" fmla="*/ 1095081 w 1459816"/>
              <a:gd name="connsiteY26" fmla="*/ 118220 h 1842713"/>
              <a:gd name="connsiteX27" fmla="*/ 1004684 w 1459816"/>
              <a:gd name="connsiteY27" fmla="*/ 166895 h 1842713"/>
              <a:gd name="connsiteX28" fmla="*/ 900381 w 1459816"/>
              <a:gd name="connsiteY28" fmla="*/ 180803 h 1842713"/>
              <a:gd name="connsiteX29" fmla="*/ 785646 w 1459816"/>
              <a:gd name="connsiteY29" fmla="*/ 208618 h 1842713"/>
              <a:gd name="connsiteX30" fmla="*/ 636143 w 1459816"/>
              <a:gd name="connsiteY30" fmla="*/ 198187 h 1842713"/>
              <a:gd name="connsiteX31" fmla="*/ 521410 w 1459816"/>
              <a:gd name="connsiteY31" fmla="*/ 177325 h 1842713"/>
              <a:gd name="connsiteX32" fmla="*/ 437967 w 1459816"/>
              <a:gd name="connsiteY32" fmla="*/ 177326 h 1842713"/>
              <a:gd name="connsiteX33" fmla="*/ 340616 w 1459816"/>
              <a:gd name="connsiteY33" fmla="*/ 100836 h 1842713"/>
              <a:gd name="connsiteX34" fmla="*/ 187636 w 1459816"/>
              <a:gd name="connsiteY34" fmla="*/ 9 h 1842713"/>
              <a:gd name="connsiteX35" fmla="*/ 48565 w 1459816"/>
              <a:gd name="connsiteY35" fmla="*/ 156465 h 1842713"/>
              <a:gd name="connsiteX36" fmla="*/ 55520 w 1459816"/>
              <a:gd name="connsiteY36" fmla="*/ 232955 h 1842713"/>
              <a:gd name="connsiteX37" fmla="*/ 13798 w 1459816"/>
              <a:gd name="connsiteY37" fmla="*/ 389413 h 1842713"/>
              <a:gd name="connsiteX38" fmla="*/ 13800 w 1459816"/>
              <a:gd name="connsiteY38" fmla="*/ 528484 h 1842713"/>
              <a:gd name="connsiteX39" fmla="*/ 239791 w 1459816"/>
              <a:gd name="connsiteY39" fmla="*/ 490239 h 1842713"/>
              <a:gd name="connsiteX40" fmla="*/ 260650 w 1459816"/>
              <a:gd name="connsiteY40" fmla="*/ 403317 h 1842713"/>
              <a:gd name="connsiteX41" fmla="*/ 448399 w 1459816"/>
              <a:gd name="connsiteY41" fmla="*/ 448516 h 1842713"/>
              <a:gd name="connsiteX42" fmla="*/ 573564 w 1459816"/>
              <a:gd name="connsiteY42" fmla="*/ 451993 h 1842713"/>
              <a:gd name="connsiteX43" fmla="*/ 754357 w 1459816"/>
              <a:gd name="connsiteY43" fmla="*/ 458947 h 1842713"/>
              <a:gd name="connsiteX44" fmla="*/ 889953 w 1459816"/>
              <a:gd name="connsiteY44" fmla="*/ 451994 h 1842713"/>
              <a:gd name="connsiteX45" fmla="*/ 1035976 w 1459816"/>
              <a:gd name="connsiteY45" fmla="*/ 434609 h 1842713"/>
              <a:gd name="connsiteX46" fmla="*/ 1105513 w 1459816"/>
              <a:gd name="connsiteY46" fmla="*/ 389411 h 1842713"/>
              <a:gd name="connsiteX47" fmla="*/ 1154187 w 1459816"/>
              <a:gd name="connsiteY47" fmla="*/ 385934 h 1842713"/>
              <a:gd name="connsiteX48" fmla="*/ 1175048 w 1459816"/>
              <a:gd name="connsiteY48" fmla="*/ 448517 h 1842713"/>
              <a:gd name="connsiteX49" fmla="*/ 1182002 w 1459816"/>
              <a:gd name="connsiteY49" fmla="*/ 584112 h 1842713"/>
              <a:gd name="connsiteX50" fmla="*/ 1187537 w 1459816"/>
              <a:gd name="connsiteY50" fmla="*/ 725189 h 1842713"/>
              <a:gd name="connsiteX51" fmla="*/ 1178216 w 1459816"/>
              <a:gd name="connsiteY51" fmla="*/ 788006 h 1842713"/>
              <a:gd name="connsiteX52" fmla="*/ 1183826 w 1459816"/>
              <a:gd name="connsiteY52" fmla="*/ 821665 h 1842713"/>
              <a:gd name="connsiteX53" fmla="*/ 1166996 w 1459816"/>
              <a:gd name="connsiteY53" fmla="*/ 855324 h 1842713"/>
              <a:gd name="connsiteX54" fmla="*/ 1161386 w 1459816"/>
              <a:gd name="connsiteY54" fmla="*/ 894593 h 1842713"/>
              <a:gd name="connsiteX55" fmla="*/ 1138947 w 1459816"/>
              <a:gd name="connsiteY55" fmla="*/ 928252 h 1842713"/>
              <a:gd name="connsiteX56" fmla="*/ 1116508 w 1459816"/>
              <a:gd name="connsiteY56" fmla="*/ 961911 h 1842713"/>
              <a:gd name="connsiteX57" fmla="*/ 1099678 w 1459816"/>
              <a:gd name="connsiteY57" fmla="*/ 973130 h 1842713"/>
              <a:gd name="connsiteX58" fmla="*/ 1077239 w 1459816"/>
              <a:gd name="connsiteY58" fmla="*/ 1023619 h 1842713"/>
              <a:gd name="connsiteX59" fmla="*/ 1049190 w 1459816"/>
              <a:gd name="connsiteY59" fmla="*/ 1034838 h 1842713"/>
              <a:gd name="connsiteX60" fmla="*/ 1021141 w 1459816"/>
              <a:gd name="connsiteY60" fmla="*/ 1034838 h 1842713"/>
              <a:gd name="connsiteX61" fmla="*/ 993092 w 1459816"/>
              <a:gd name="connsiteY61" fmla="*/ 1051668 h 1842713"/>
              <a:gd name="connsiteX62" fmla="*/ 936994 w 1459816"/>
              <a:gd name="connsiteY62" fmla="*/ 1057277 h 1842713"/>
              <a:gd name="connsiteX63" fmla="*/ 908945 w 1459816"/>
              <a:gd name="connsiteY63" fmla="*/ 1046058 h 1842713"/>
              <a:gd name="connsiteX64" fmla="*/ 834321 w 1459816"/>
              <a:gd name="connsiteY64" fmla="*/ 1022187 h 1842713"/>
              <a:gd name="connsiteX65" fmla="*/ 792078 w 1459816"/>
              <a:gd name="connsiteY65" fmla="*/ 1006383 h 1842713"/>
              <a:gd name="connsiteX66" fmla="*/ 695249 w 1459816"/>
              <a:gd name="connsiteY66" fmla="*/ 1039572 h 1842713"/>
              <a:gd name="connsiteX67" fmla="*/ 674388 w 1459816"/>
              <a:gd name="connsiteY67" fmla="*/ 1067386 h 1842713"/>
              <a:gd name="connsiteX68" fmla="*/ 646574 w 1459816"/>
              <a:gd name="connsiteY68" fmla="*/ 1116062 h 1842713"/>
              <a:gd name="connsiteX69" fmla="*/ 646574 w 1459816"/>
              <a:gd name="connsiteY69" fmla="*/ 1185597 h 1842713"/>
              <a:gd name="connsiteX70" fmla="*/ 639620 w 1459816"/>
              <a:gd name="connsiteY70" fmla="*/ 1300332 h 1842713"/>
              <a:gd name="connsiteX71" fmla="*/ 667434 w 1459816"/>
              <a:gd name="connsiteY71" fmla="*/ 1418543 h 1842713"/>
              <a:gd name="connsiteX72" fmla="*/ 650050 w 1459816"/>
              <a:gd name="connsiteY72" fmla="*/ 1484604 h 1842713"/>
              <a:gd name="connsiteX73" fmla="*/ 639620 w 1459816"/>
              <a:gd name="connsiteY73" fmla="*/ 1533278 h 1842713"/>
              <a:gd name="connsiteX74" fmla="*/ 695248 w 1459816"/>
              <a:gd name="connsiteY74" fmla="*/ 1661920 h 1842713"/>
              <a:gd name="connsiteX75" fmla="*/ 698725 w 1459816"/>
              <a:gd name="connsiteY75" fmla="*/ 1842713 h 1842713"/>
              <a:gd name="connsiteX76" fmla="*/ 785647 w 1459816"/>
              <a:gd name="connsiteY76" fmla="*/ 1828806 h 1842713"/>
              <a:gd name="connsiteX77" fmla="*/ 809983 w 1459816"/>
              <a:gd name="connsiteY77" fmla="*/ 1773177 h 1842713"/>
              <a:gd name="connsiteX78" fmla="*/ 837798 w 1459816"/>
              <a:gd name="connsiteY78" fmla="*/ 1613243 h 1842713"/>
              <a:gd name="connsiteX79" fmla="*/ 869090 w 1459816"/>
              <a:gd name="connsiteY79" fmla="*/ 1498509 h 1842713"/>
              <a:gd name="connsiteX80" fmla="*/ 834322 w 1459816"/>
              <a:gd name="connsiteY80" fmla="*/ 1449833 h 1842713"/>
              <a:gd name="connsiteX81" fmla="*/ 847620 w 1459816"/>
              <a:gd name="connsiteY81" fmla="*/ 1407070 h 1842713"/>
              <a:gd name="connsiteX0" fmla="*/ 856147 w 1468343"/>
              <a:gd name="connsiteY0" fmla="*/ 1407070 h 1842713"/>
              <a:gd name="connsiteX1" fmla="*/ 874139 w 1468343"/>
              <a:gd name="connsiteY1" fmla="*/ 1303810 h 1842713"/>
              <a:gd name="connsiteX2" fmla="*/ 877616 w 1468343"/>
              <a:gd name="connsiteY2" fmla="*/ 1310763 h 1842713"/>
              <a:gd name="connsiteX3" fmla="*/ 983914 w 1468343"/>
              <a:gd name="connsiteY3" fmla="*/ 1310274 h 1842713"/>
              <a:gd name="connsiteX4" fmla="*/ 1057717 w 1468343"/>
              <a:gd name="connsiteY4" fmla="*/ 1270450 h 1842713"/>
              <a:gd name="connsiteX5" fmla="*/ 1113815 w 1468343"/>
              <a:gd name="connsiteY5" fmla="*/ 1270450 h 1842713"/>
              <a:gd name="connsiteX6" fmla="*/ 1153084 w 1468343"/>
              <a:gd name="connsiteY6" fmla="*/ 1242401 h 1842713"/>
              <a:gd name="connsiteX7" fmla="*/ 1220402 w 1468343"/>
              <a:gd name="connsiteY7" fmla="*/ 1219962 h 1842713"/>
              <a:gd name="connsiteX8" fmla="*/ 1259670 w 1468343"/>
              <a:gd name="connsiteY8" fmla="*/ 1180693 h 1842713"/>
              <a:gd name="connsiteX9" fmla="*/ 1287719 w 1468343"/>
              <a:gd name="connsiteY9" fmla="*/ 1147034 h 1842713"/>
              <a:gd name="connsiteX10" fmla="*/ 1343818 w 1468343"/>
              <a:gd name="connsiteY10" fmla="*/ 1090936 h 1842713"/>
              <a:gd name="connsiteX11" fmla="*/ 1349427 w 1468343"/>
              <a:gd name="connsiteY11" fmla="*/ 1040448 h 1842713"/>
              <a:gd name="connsiteX12" fmla="*/ 1371867 w 1468343"/>
              <a:gd name="connsiteY12" fmla="*/ 995569 h 1842713"/>
              <a:gd name="connsiteX13" fmla="*/ 1405526 w 1468343"/>
              <a:gd name="connsiteY13" fmla="*/ 956301 h 1842713"/>
              <a:gd name="connsiteX14" fmla="*/ 1422355 w 1468343"/>
              <a:gd name="connsiteY14" fmla="*/ 894593 h 1842713"/>
              <a:gd name="connsiteX15" fmla="*/ 1468343 w 1468343"/>
              <a:gd name="connsiteY15" fmla="*/ 840627 h 1842713"/>
              <a:gd name="connsiteX16" fmla="*/ 1455310 w 1468343"/>
              <a:gd name="connsiteY16" fmla="*/ 784295 h 1842713"/>
              <a:gd name="connsiteX17" fmla="*/ 1452708 w 1468343"/>
              <a:gd name="connsiteY17" fmla="*/ 683467 h 1842713"/>
              <a:gd name="connsiteX18" fmla="*/ 1437382 w 1468343"/>
              <a:gd name="connsiteY18" fmla="*/ 653645 h 1842713"/>
              <a:gd name="connsiteX19" fmla="*/ 1430428 w 1468343"/>
              <a:gd name="connsiteY19" fmla="*/ 476329 h 1842713"/>
              <a:gd name="connsiteX20" fmla="*/ 1402614 w 1468343"/>
              <a:gd name="connsiteY20" fmla="*/ 344211 h 1842713"/>
              <a:gd name="connsiteX21" fmla="*/ 1378276 w 1468343"/>
              <a:gd name="connsiteY21" fmla="*/ 212092 h 1842713"/>
              <a:gd name="connsiteX22" fmla="*/ 1385231 w 1468343"/>
              <a:gd name="connsiteY22" fmla="*/ 135603 h 1842713"/>
              <a:gd name="connsiteX23" fmla="*/ 1340032 w 1468343"/>
              <a:gd name="connsiteY23" fmla="*/ 86928 h 1842713"/>
              <a:gd name="connsiteX24" fmla="*/ 1242680 w 1468343"/>
              <a:gd name="connsiteY24" fmla="*/ 9 h 1842713"/>
              <a:gd name="connsiteX25" fmla="*/ 1183575 w 1468343"/>
              <a:gd name="connsiteY25" fmla="*/ 38253 h 1842713"/>
              <a:gd name="connsiteX26" fmla="*/ 1103608 w 1468343"/>
              <a:gd name="connsiteY26" fmla="*/ 118220 h 1842713"/>
              <a:gd name="connsiteX27" fmla="*/ 1013211 w 1468343"/>
              <a:gd name="connsiteY27" fmla="*/ 166895 h 1842713"/>
              <a:gd name="connsiteX28" fmla="*/ 908908 w 1468343"/>
              <a:gd name="connsiteY28" fmla="*/ 180803 h 1842713"/>
              <a:gd name="connsiteX29" fmla="*/ 794173 w 1468343"/>
              <a:gd name="connsiteY29" fmla="*/ 208618 h 1842713"/>
              <a:gd name="connsiteX30" fmla="*/ 644670 w 1468343"/>
              <a:gd name="connsiteY30" fmla="*/ 198187 h 1842713"/>
              <a:gd name="connsiteX31" fmla="*/ 529937 w 1468343"/>
              <a:gd name="connsiteY31" fmla="*/ 177325 h 1842713"/>
              <a:gd name="connsiteX32" fmla="*/ 446494 w 1468343"/>
              <a:gd name="connsiteY32" fmla="*/ 177326 h 1842713"/>
              <a:gd name="connsiteX33" fmla="*/ 349143 w 1468343"/>
              <a:gd name="connsiteY33" fmla="*/ 100836 h 1842713"/>
              <a:gd name="connsiteX34" fmla="*/ 196163 w 1468343"/>
              <a:gd name="connsiteY34" fmla="*/ 9 h 1842713"/>
              <a:gd name="connsiteX35" fmla="*/ 57092 w 1468343"/>
              <a:gd name="connsiteY35" fmla="*/ 156465 h 1842713"/>
              <a:gd name="connsiteX36" fmla="*/ 64047 w 1468343"/>
              <a:gd name="connsiteY36" fmla="*/ 232955 h 1842713"/>
              <a:gd name="connsiteX37" fmla="*/ 22325 w 1468343"/>
              <a:gd name="connsiteY37" fmla="*/ 389413 h 1842713"/>
              <a:gd name="connsiteX38" fmla="*/ 11897 w 1468343"/>
              <a:gd name="connsiteY38" fmla="*/ 542392 h 1842713"/>
              <a:gd name="connsiteX39" fmla="*/ 248318 w 1468343"/>
              <a:gd name="connsiteY39" fmla="*/ 490239 h 1842713"/>
              <a:gd name="connsiteX40" fmla="*/ 269177 w 1468343"/>
              <a:gd name="connsiteY40" fmla="*/ 403317 h 1842713"/>
              <a:gd name="connsiteX41" fmla="*/ 456926 w 1468343"/>
              <a:gd name="connsiteY41" fmla="*/ 448516 h 1842713"/>
              <a:gd name="connsiteX42" fmla="*/ 582091 w 1468343"/>
              <a:gd name="connsiteY42" fmla="*/ 451993 h 1842713"/>
              <a:gd name="connsiteX43" fmla="*/ 762884 w 1468343"/>
              <a:gd name="connsiteY43" fmla="*/ 458947 h 1842713"/>
              <a:gd name="connsiteX44" fmla="*/ 898480 w 1468343"/>
              <a:gd name="connsiteY44" fmla="*/ 451994 h 1842713"/>
              <a:gd name="connsiteX45" fmla="*/ 1044503 w 1468343"/>
              <a:gd name="connsiteY45" fmla="*/ 434609 h 1842713"/>
              <a:gd name="connsiteX46" fmla="*/ 1114040 w 1468343"/>
              <a:gd name="connsiteY46" fmla="*/ 389411 h 1842713"/>
              <a:gd name="connsiteX47" fmla="*/ 1162714 w 1468343"/>
              <a:gd name="connsiteY47" fmla="*/ 385934 h 1842713"/>
              <a:gd name="connsiteX48" fmla="*/ 1183575 w 1468343"/>
              <a:gd name="connsiteY48" fmla="*/ 448517 h 1842713"/>
              <a:gd name="connsiteX49" fmla="*/ 1190529 w 1468343"/>
              <a:gd name="connsiteY49" fmla="*/ 584112 h 1842713"/>
              <a:gd name="connsiteX50" fmla="*/ 1196064 w 1468343"/>
              <a:gd name="connsiteY50" fmla="*/ 725189 h 1842713"/>
              <a:gd name="connsiteX51" fmla="*/ 1186743 w 1468343"/>
              <a:gd name="connsiteY51" fmla="*/ 788006 h 1842713"/>
              <a:gd name="connsiteX52" fmla="*/ 1192353 w 1468343"/>
              <a:gd name="connsiteY52" fmla="*/ 821665 h 1842713"/>
              <a:gd name="connsiteX53" fmla="*/ 1175523 w 1468343"/>
              <a:gd name="connsiteY53" fmla="*/ 855324 h 1842713"/>
              <a:gd name="connsiteX54" fmla="*/ 1169913 w 1468343"/>
              <a:gd name="connsiteY54" fmla="*/ 894593 h 1842713"/>
              <a:gd name="connsiteX55" fmla="*/ 1147474 w 1468343"/>
              <a:gd name="connsiteY55" fmla="*/ 928252 h 1842713"/>
              <a:gd name="connsiteX56" fmla="*/ 1125035 w 1468343"/>
              <a:gd name="connsiteY56" fmla="*/ 961911 h 1842713"/>
              <a:gd name="connsiteX57" fmla="*/ 1108205 w 1468343"/>
              <a:gd name="connsiteY57" fmla="*/ 973130 h 1842713"/>
              <a:gd name="connsiteX58" fmla="*/ 1085766 w 1468343"/>
              <a:gd name="connsiteY58" fmla="*/ 1023619 h 1842713"/>
              <a:gd name="connsiteX59" fmla="*/ 1057717 w 1468343"/>
              <a:gd name="connsiteY59" fmla="*/ 1034838 h 1842713"/>
              <a:gd name="connsiteX60" fmla="*/ 1029668 w 1468343"/>
              <a:gd name="connsiteY60" fmla="*/ 1034838 h 1842713"/>
              <a:gd name="connsiteX61" fmla="*/ 1001619 w 1468343"/>
              <a:gd name="connsiteY61" fmla="*/ 1051668 h 1842713"/>
              <a:gd name="connsiteX62" fmla="*/ 945521 w 1468343"/>
              <a:gd name="connsiteY62" fmla="*/ 1057277 h 1842713"/>
              <a:gd name="connsiteX63" fmla="*/ 917472 w 1468343"/>
              <a:gd name="connsiteY63" fmla="*/ 1046058 h 1842713"/>
              <a:gd name="connsiteX64" fmla="*/ 842848 w 1468343"/>
              <a:gd name="connsiteY64" fmla="*/ 1022187 h 1842713"/>
              <a:gd name="connsiteX65" fmla="*/ 800605 w 1468343"/>
              <a:gd name="connsiteY65" fmla="*/ 1006383 h 1842713"/>
              <a:gd name="connsiteX66" fmla="*/ 703776 w 1468343"/>
              <a:gd name="connsiteY66" fmla="*/ 1039572 h 1842713"/>
              <a:gd name="connsiteX67" fmla="*/ 682915 w 1468343"/>
              <a:gd name="connsiteY67" fmla="*/ 1067386 h 1842713"/>
              <a:gd name="connsiteX68" fmla="*/ 655101 w 1468343"/>
              <a:gd name="connsiteY68" fmla="*/ 1116062 h 1842713"/>
              <a:gd name="connsiteX69" fmla="*/ 655101 w 1468343"/>
              <a:gd name="connsiteY69" fmla="*/ 1185597 h 1842713"/>
              <a:gd name="connsiteX70" fmla="*/ 648147 w 1468343"/>
              <a:gd name="connsiteY70" fmla="*/ 1300332 h 1842713"/>
              <a:gd name="connsiteX71" fmla="*/ 675961 w 1468343"/>
              <a:gd name="connsiteY71" fmla="*/ 1418543 h 1842713"/>
              <a:gd name="connsiteX72" fmla="*/ 658577 w 1468343"/>
              <a:gd name="connsiteY72" fmla="*/ 1484604 h 1842713"/>
              <a:gd name="connsiteX73" fmla="*/ 648147 w 1468343"/>
              <a:gd name="connsiteY73" fmla="*/ 1533278 h 1842713"/>
              <a:gd name="connsiteX74" fmla="*/ 703775 w 1468343"/>
              <a:gd name="connsiteY74" fmla="*/ 1661920 h 1842713"/>
              <a:gd name="connsiteX75" fmla="*/ 707252 w 1468343"/>
              <a:gd name="connsiteY75" fmla="*/ 1842713 h 1842713"/>
              <a:gd name="connsiteX76" fmla="*/ 794174 w 1468343"/>
              <a:gd name="connsiteY76" fmla="*/ 1828806 h 1842713"/>
              <a:gd name="connsiteX77" fmla="*/ 818510 w 1468343"/>
              <a:gd name="connsiteY77" fmla="*/ 1773177 h 1842713"/>
              <a:gd name="connsiteX78" fmla="*/ 846325 w 1468343"/>
              <a:gd name="connsiteY78" fmla="*/ 1613243 h 1842713"/>
              <a:gd name="connsiteX79" fmla="*/ 877617 w 1468343"/>
              <a:gd name="connsiteY79" fmla="*/ 1498509 h 1842713"/>
              <a:gd name="connsiteX80" fmla="*/ 842849 w 1468343"/>
              <a:gd name="connsiteY80" fmla="*/ 1449833 h 1842713"/>
              <a:gd name="connsiteX81" fmla="*/ 856147 w 1468343"/>
              <a:gd name="connsiteY81" fmla="*/ 1407070 h 1842713"/>
              <a:gd name="connsiteX0" fmla="*/ 856147 w 1468343"/>
              <a:gd name="connsiteY0" fmla="*/ 1407070 h 1842713"/>
              <a:gd name="connsiteX1" fmla="*/ 874139 w 1468343"/>
              <a:gd name="connsiteY1" fmla="*/ 1303810 h 1842713"/>
              <a:gd name="connsiteX2" fmla="*/ 877616 w 1468343"/>
              <a:gd name="connsiteY2" fmla="*/ 1310763 h 1842713"/>
              <a:gd name="connsiteX3" fmla="*/ 983914 w 1468343"/>
              <a:gd name="connsiteY3" fmla="*/ 1310274 h 1842713"/>
              <a:gd name="connsiteX4" fmla="*/ 1057717 w 1468343"/>
              <a:gd name="connsiteY4" fmla="*/ 1270450 h 1842713"/>
              <a:gd name="connsiteX5" fmla="*/ 1113815 w 1468343"/>
              <a:gd name="connsiteY5" fmla="*/ 1270450 h 1842713"/>
              <a:gd name="connsiteX6" fmla="*/ 1153084 w 1468343"/>
              <a:gd name="connsiteY6" fmla="*/ 1242401 h 1842713"/>
              <a:gd name="connsiteX7" fmla="*/ 1220402 w 1468343"/>
              <a:gd name="connsiteY7" fmla="*/ 1219962 h 1842713"/>
              <a:gd name="connsiteX8" fmla="*/ 1259670 w 1468343"/>
              <a:gd name="connsiteY8" fmla="*/ 1180693 h 1842713"/>
              <a:gd name="connsiteX9" fmla="*/ 1287719 w 1468343"/>
              <a:gd name="connsiteY9" fmla="*/ 1147034 h 1842713"/>
              <a:gd name="connsiteX10" fmla="*/ 1343818 w 1468343"/>
              <a:gd name="connsiteY10" fmla="*/ 1090936 h 1842713"/>
              <a:gd name="connsiteX11" fmla="*/ 1349427 w 1468343"/>
              <a:gd name="connsiteY11" fmla="*/ 1040448 h 1842713"/>
              <a:gd name="connsiteX12" fmla="*/ 1371867 w 1468343"/>
              <a:gd name="connsiteY12" fmla="*/ 995569 h 1842713"/>
              <a:gd name="connsiteX13" fmla="*/ 1405526 w 1468343"/>
              <a:gd name="connsiteY13" fmla="*/ 956301 h 1842713"/>
              <a:gd name="connsiteX14" fmla="*/ 1422355 w 1468343"/>
              <a:gd name="connsiteY14" fmla="*/ 894593 h 1842713"/>
              <a:gd name="connsiteX15" fmla="*/ 1468343 w 1468343"/>
              <a:gd name="connsiteY15" fmla="*/ 840627 h 1842713"/>
              <a:gd name="connsiteX16" fmla="*/ 1455310 w 1468343"/>
              <a:gd name="connsiteY16" fmla="*/ 784295 h 1842713"/>
              <a:gd name="connsiteX17" fmla="*/ 1452708 w 1468343"/>
              <a:gd name="connsiteY17" fmla="*/ 683467 h 1842713"/>
              <a:gd name="connsiteX18" fmla="*/ 1437382 w 1468343"/>
              <a:gd name="connsiteY18" fmla="*/ 653645 h 1842713"/>
              <a:gd name="connsiteX19" fmla="*/ 1430428 w 1468343"/>
              <a:gd name="connsiteY19" fmla="*/ 476329 h 1842713"/>
              <a:gd name="connsiteX20" fmla="*/ 1402614 w 1468343"/>
              <a:gd name="connsiteY20" fmla="*/ 344211 h 1842713"/>
              <a:gd name="connsiteX21" fmla="*/ 1378276 w 1468343"/>
              <a:gd name="connsiteY21" fmla="*/ 212092 h 1842713"/>
              <a:gd name="connsiteX22" fmla="*/ 1385231 w 1468343"/>
              <a:gd name="connsiteY22" fmla="*/ 135603 h 1842713"/>
              <a:gd name="connsiteX23" fmla="*/ 1340032 w 1468343"/>
              <a:gd name="connsiteY23" fmla="*/ 86928 h 1842713"/>
              <a:gd name="connsiteX24" fmla="*/ 1242680 w 1468343"/>
              <a:gd name="connsiteY24" fmla="*/ 9 h 1842713"/>
              <a:gd name="connsiteX25" fmla="*/ 1183575 w 1468343"/>
              <a:gd name="connsiteY25" fmla="*/ 38253 h 1842713"/>
              <a:gd name="connsiteX26" fmla="*/ 1103608 w 1468343"/>
              <a:gd name="connsiteY26" fmla="*/ 118220 h 1842713"/>
              <a:gd name="connsiteX27" fmla="*/ 1013211 w 1468343"/>
              <a:gd name="connsiteY27" fmla="*/ 166895 h 1842713"/>
              <a:gd name="connsiteX28" fmla="*/ 908908 w 1468343"/>
              <a:gd name="connsiteY28" fmla="*/ 180803 h 1842713"/>
              <a:gd name="connsiteX29" fmla="*/ 794173 w 1468343"/>
              <a:gd name="connsiteY29" fmla="*/ 208618 h 1842713"/>
              <a:gd name="connsiteX30" fmla="*/ 644670 w 1468343"/>
              <a:gd name="connsiteY30" fmla="*/ 198187 h 1842713"/>
              <a:gd name="connsiteX31" fmla="*/ 529937 w 1468343"/>
              <a:gd name="connsiteY31" fmla="*/ 177325 h 1842713"/>
              <a:gd name="connsiteX32" fmla="*/ 446494 w 1468343"/>
              <a:gd name="connsiteY32" fmla="*/ 177326 h 1842713"/>
              <a:gd name="connsiteX33" fmla="*/ 349143 w 1468343"/>
              <a:gd name="connsiteY33" fmla="*/ 100836 h 1842713"/>
              <a:gd name="connsiteX34" fmla="*/ 196163 w 1468343"/>
              <a:gd name="connsiteY34" fmla="*/ 9 h 1842713"/>
              <a:gd name="connsiteX35" fmla="*/ 57092 w 1468343"/>
              <a:gd name="connsiteY35" fmla="*/ 156465 h 1842713"/>
              <a:gd name="connsiteX36" fmla="*/ 64047 w 1468343"/>
              <a:gd name="connsiteY36" fmla="*/ 232955 h 1842713"/>
              <a:gd name="connsiteX37" fmla="*/ 22325 w 1468343"/>
              <a:gd name="connsiteY37" fmla="*/ 389413 h 1842713"/>
              <a:gd name="connsiteX38" fmla="*/ 11897 w 1468343"/>
              <a:gd name="connsiteY38" fmla="*/ 542392 h 1842713"/>
              <a:gd name="connsiteX39" fmla="*/ 112725 w 1468343"/>
              <a:gd name="connsiteY39" fmla="*/ 528484 h 1842713"/>
              <a:gd name="connsiteX40" fmla="*/ 248318 w 1468343"/>
              <a:gd name="connsiteY40" fmla="*/ 490239 h 1842713"/>
              <a:gd name="connsiteX41" fmla="*/ 269177 w 1468343"/>
              <a:gd name="connsiteY41" fmla="*/ 403317 h 1842713"/>
              <a:gd name="connsiteX42" fmla="*/ 456926 w 1468343"/>
              <a:gd name="connsiteY42" fmla="*/ 448516 h 1842713"/>
              <a:gd name="connsiteX43" fmla="*/ 582091 w 1468343"/>
              <a:gd name="connsiteY43" fmla="*/ 451993 h 1842713"/>
              <a:gd name="connsiteX44" fmla="*/ 762884 w 1468343"/>
              <a:gd name="connsiteY44" fmla="*/ 458947 h 1842713"/>
              <a:gd name="connsiteX45" fmla="*/ 898480 w 1468343"/>
              <a:gd name="connsiteY45" fmla="*/ 451994 h 1842713"/>
              <a:gd name="connsiteX46" fmla="*/ 1044503 w 1468343"/>
              <a:gd name="connsiteY46" fmla="*/ 434609 h 1842713"/>
              <a:gd name="connsiteX47" fmla="*/ 1114040 w 1468343"/>
              <a:gd name="connsiteY47" fmla="*/ 389411 h 1842713"/>
              <a:gd name="connsiteX48" fmla="*/ 1162714 w 1468343"/>
              <a:gd name="connsiteY48" fmla="*/ 385934 h 1842713"/>
              <a:gd name="connsiteX49" fmla="*/ 1183575 w 1468343"/>
              <a:gd name="connsiteY49" fmla="*/ 448517 h 1842713"/>
              <a:gd name="connsiteX50" fmla="*/ 1190529 w 1468343"/>
              <a:gd name="connsiteY50" fmla="*/ 584112 h 1842713"/>
              <a:gd name="connsiteX51" fmla="*/ 1196064 w 1468343"/>
              <a:gd name="connsiteY51" fmla="*/ 725189 h 1842713"/>
              <a:gd name="connsiteX52" fmla="*/ 1186743 w 1468343"/>
              <a:gd name="connsiteY52" fmla="*/ 788006 h 1842713"/>
              <a:gd name="connsiteX53" fmla="*/ 1192353 w 1468343"/>
              <a:gd name="connsiteY53" fmla="*/ 821665 h 1842713"/>
              <a:gd name="connsiteX54" fmla="*/ 1175523 w 1468343"/>
              <a:gd name="connsiteY54" fmla="*/ 855324 h 1842713"/>
              <a:gd name="connsiteX55" fmla="*/ 1169913 w 1468343"/>
              <a:gd name="connsiteY55" fmla="*/ 894593 h 1842713"/>
              <a:gd name="connsiteX56" fmla="*/ 1147474 w 1468343"/>
              <a:gd name="connsiteY56" fmla="*/ 928252 h 1842713"/>
              <a:gd name="connsiteX57" fmla="*/ 1125035 w 1468343"/>
              <a:gd name="connsiteY57" fmla="*/ 961911 h 1842713"/>
              <a:gd name="connsiteX58" fmla="*/ 1108205 w 1468343"/>
              <a:gd name="connsiteY58" fmla="*/ 973130 h 1842713"/>
              <a:gd name="connsiteX59" fmla="*/ 1085766 w 1468343"/>
              <a:gd name="connsiteY59" fmla="*/ 1023619 h 1842713"/>
              <a:gd name="connsiteX60" fmla="*/ 1057717 w 1468343"/>
              <a:gd name="connsiteY60" fmla="*/ 1034838 h 1842713"/>
              <a:gd name="connsiteX61" fmla="*/ 1029668 w 1468343"/>
              <a:gd name="connsiteY61" fmla="*/ 1034838 h 1842713"/>
              <a:gd name="connsiteX62" fmla="*/ 1001619 w 1468343"/>
              <a:gd name="connsiteY62" fmla="*/ 1051668 h 1842713"/>
              <a:gd name="connsiteX63" fmla="*/ 945521 w 1468343"/>
              <a:gd name="connsiteY63" fmla="*/ 1057277 h 1842713"/>
              <a:gd name="connsiteX64" fmla="*/ 917472 w 1468343"/>
              <a:gd name="connsiteY64" fmla="*/ 1046058 h 1842713"/>
              <a:gd name="connsiteX65" fmla="*/ 842848 w 1468343"/>
              <a:gd name="connsiteY65" fmla="*/ 1022187 h 1842713"/>
              <a:gd name="connsiteX66" fmla="*/ 800605 w 1468343"/>
              <a:gd name="connsiteY66" fmla="*/ 1006383 h 1842713"/>
              <a:gd name="connsiteX67" fmla="*/ 703776 w 1468343"/>
              <a:gd name="connsiteY67" fmla="*/ 1039572 h 1842713"/>
              <a:gd name="connsiteX68" fmla="*/ 682915 w 1468343"/>
              <a:gd name="connsiteY68" fmla="*/ 1067386 h 1842713"/>
              <a:gd name="connsiteX69" fmla="*/ 655101 w 1468343"/>
              <a:gd name="connsiteY69" fmla="*/ 1116062 h 1842713"/>
              <a:gd name="connsiteX70" fmla="*/ 655101 w 1468343"/>
              <a:gd name="connsiteY70" fmla="*/ 1185597 h 1842713"/>
              <a:gd name="connsiteX71" fmla="*/ 648147 w 1468343"/>
              <a:gd name="connsiteY71" fmla="*/ 1300332 h 1842713"/>
              <a:gd name="connsiteX72" fmla="*/ 675961 w 1468343"/>
              <a:gd name="connsiteY72" fmla="*/ 1418543 h 1842713"/>
              <a:gd name="connsiteX73" fmla="*/ 658577 w 1468343"/>
              <a:gd name="connsiteY73" fmla="*/ 1484604 h 1842713"/>
              <a:gd name="connsiteX74" fmla="*/ 648147 w 1468343"/>
              <a:gd name="connsiteY74" fmla="*/ 1533278 h 1842713"/>
              <a:gd name="connsiteX75" fmla="*/ 703775 w 1468343"/>
              <a:gd name="connsiteY75" fmla="*/ 1661920 h 1842713"/>
              <a:gd name="connsiteX76" fmla="*/ 707252 w 1468343"/>
              <a:gd name="connsiteY76" fmla="*/ 1842713 h 1842713"/>
              <a:gd name="connsiteX77" fmla="*/ 794174 w 1468343"/>
              <a:gd name="connsiteY77" fmla="*/ 1828806 h 1842713"/>
              <a:gd name="connsiteX78" fmla="*/ 818510 w 1468343"/>
              <a:gd name="connsiteY78" fmla="*/ 1773177 h 1842713"/>
              <a:gd name="connsiteX79" fmla="*/ 846325 w 1468343"/>
              <a:gd name="connsiteY79" fmla="*/ 1613243 h 1842713"/>
              <a:gd name="connsiteX80" fmla="*/ 877617 w 1468343"/>
              <a:gd name="connsiteY80" fmla="*/ 1498509 h 1842713"/>
              <a:gd name="connsiteX81" fmla="*/ 842849 w 1468343"/>
              <a:gd name="connsiteY81" fmla="*/ 1449833 h 1842713"/>
              <a:gd name="connsiteX82" fmla="*/ 856147 w 1468343"/>
              <a:gd name="connsiteY82" fmla="*/ 1407070 h 1842713"/>
              <a:gd name="connsiteX0" fmla="*/ 867573 w 1479769"/>
              <a:gd name="connsiteY0" fmla="*/ 1407070 h 1842713"/>
              <a:gd name="connsiteX1" fmla="*/ 885565 w 1479769"/>
              <a:gd name="connsiteY1" fmla="*/ 1303810 h 1842713"/>
              <a:gd name="connsiteX2" fmla="*/ 889042 w 1479769"/>
              <a:gd name="connsiteY2" fmla="*/ 1310763 h 1842713"/>
              <a:gd name="connsiteX3" fmla="*/ 995340 w 1479769"/>
              <a:gd name="connsiteY3" fmla="*/ 1310274 h 1842713"/>
              <a:gd name="connsiteX4" fmla="*/ 1069143 w 1479769"/>
              <a:gd name="connsiteY4" fmla="*/ 1270450 h 1842713"/>
              <a:gd name="connsiteX5" fmla="*/ 1125241 w 1479769"/>
              <a:gd name="connsiteY5" fmla="*/ 1270450 h 1842713"/>
              <a:gd name="connsiteX6" fmla="*/ 1164510 w 1479769"/>
              <a:gd name="connsiteY6" fmla="*/ 1242401 h 1842713"/>
              <a:gd name="connsiteX7" fmla="*/ 1231828 w 1479769"/>
              <a:gd name="connsiteY7" fmla="*/ 1219962 h 1842713"/>
              <a:gd name="connsiteX8" fmla="*/ 1271096 w 1479769"/>
              <a:gd name="connsiteY8" fmla="*/ 1180693 h 1842713"/>
              <a:gd name="connsiteX9" fmla="*/ 1299145 w 1479769"/>
              <a:gd name="connsiteY9" fmla="*/ 1147034 h 1842713"/>
              <a:gd name="connsiteX10" fmla="*/ 1355244 w 1479769"/>
              <a:gd name="connsiteY10" fmla="*/ 1090936 h 1842713"/>
              <a:gd name="connsiteX11" fmla="*/ 1360853 w 1479769"/>
              <a:gd name="connsiteY11" fmla="*/ 1040448 h 1842713"/>
              <a:gd name="connsiteX12" fmla="*/ 1383293 w 1479769"/>
              <a:gd name="connsiteY12" fmla="*/ 995569 h 1842713"/>
              <a:gd name="connsiteX13" fmla="*/ 1416952 w 1479769"/>
              <a:gd name="connsiteY13" fmla="*/ 956301 h 1842713"/>
              <a:gd name="connsiteX14" fmla="*/ 1433781 w 1479769"/>
              <a:gd name="connsiteY14" fmla="*/ 894593 h 1842713"/>
              <a:gd name="connsiteX15" fmla="*/ 1479769 w 1479769"/>
              <a:gd name="connsiteY15" fmla="*/ 840627 h 1842713"/>
              <a:gd name="connsiteX16" fmla="*/ 1466736 w 1479769"/>
              <a:gd name="connsiteY16" fmla="*/ 784295 h 1842713"/>
              <a:gd name="connsiteX17" fmla="*/ 1464134 w 1479769"/>
              <a:gd name="connsiteY17" fmla="*/ 683467 h 1842713"/>
              <a:gd name="connsiteX18" fmla="*/ 1448808 w 1479769"/>
              <a:gd name="connsiteY18" fmla="*/ 653645 h 1842713"/>
              <a:gd name="connsiteX19" fmla="*/ 1441854 w 1479769"/>
              <a:gd name="connsiteY19" fmla="*/ 476329 h 1842713"/>
              <a:gd name="connsiteX20" fmla="*/ 1414040 w 1479769"/>
              <a:gd name="connsiteY20" fmla="*/ 344211 h 1842713"/>
              <a:gd name="connsiteX21" fmla="*/ 1389702 w 1479769"/>
              <a:gd name="connsiteY21" fmla="*/ 212092 h 1842713"/>
              <a:gd name="connsiteX22" fmla="*/ 1396657 w 1479769"/>
              <a:gd name="connsiteY22" fmla="*/ 135603 h 1842713"/>
              <a:gd name="connsiteX23" fmla="*/ 1351458 w 1479769"/>
              <a:gd name="connsiteY23" fmla="*/ 86928 h 1842713"/>
              <a:gd name="connsiteX24" fmla="*/ 1254106 w 1479769"/>
              <a:gd name="connsiteY24" fmla="*/ 9 h 1842713"/>
              <a:gd name="connsiteX25" fmla="*/ 1195001 w 1479769"/>
              <a:gd name="connsiteY25" fmla="*/ 38253 h 1842713"/>
              <a:gd name="connsiteX26" fmla="*/ 1115034 w 1479769"/>
              <a:gd name="connsiteY26" fmla="*/ 118220 h 1842713"/>
              <a:gd name="connsiteX27" fmla="*/ 1024637 w 1479769"/>
              <a:gd name="connsiteY27" fmla="*/ 166895 h 1842713"/>
              <a:gd name="connsiteX28" fmla="*/ 920334 w 1479769"/>
              <a:gd name="connsiteY28" fmla="*/ 180803 h 1842713"/>
              <a:gd name="connsiteX29" fmla="*/ 805599 w 1479769"/>
              <a:gd name="connsiteY29" fmla="*/ 208618 h 1842713"/>
              <a:gd name="connsiteX30" fmla="*/ 656096 w 1479769"/>
              <a:gd name="connsiteY30" fmla="*/ 198187 h 1842713"/>
              <a:gd name="connsiteX31" fmla="*/ 541363 w 1479769"/>
              <a:gd name="connsiteY31" fmla="*/ 177325 h 1842713"/>
              <a:gd name="connsiteX32" fmla="*/ 457920 w 1479769"/>
              <a:gd name="connsiteY32" fmla="*/ 177326 h 1842713"/>
              <a:gd name="connsiteX33" fmla="*/ 360569 w 1479769"/>
              <a:gd name="connsiteY33" fmla="*/ 100836 h 1842713"/>
              <a:gd name="connsiteX34" fmla="*/ 207589 w 1479769"/>
              <a:gd name="connsiteY34" fmla="*/ 9 h 1842713"/>
              <a:gd name="connsiteX35" fmla="*/ 68518 w 1479769"/>
              <a:gd name="connsiteY35" fmla="*/ 156465 h 1842713"/>
              <a:gd name="connsiteX36" fmla="*/ 75473 w 1479769"/>
              <a:gd name="connsiteY36" fmla="*/ 232955 h 1842713"/>
              <a:gd name="connsiteX37" fmla="*/ 33751 w 1479769"/>
              <a:gd name="connsiteY37" fmla="*/ 389413 h 1842713"/>
              <a:gd name="connsiteX38" fmla="*/ 23323 w 1479769"/>
              <a:gd name="connsiteY38" fmla="*/ 542392 h 1842713"/>
              <a:gd name="connsiteX39" fmla="*/ 12893 w 1479769"/>
              <a:gd name="connsiteY39" fmla="*/ 674510 h 1842713"/>
              <a:gd name="connsiteX40" fmla="*/ 259744 w 1479769"/>
              <a:gd name="connsiteY40" fmla="*/ 490239 h 1842713"/>
              <a:gd name="connsiteX41" fmla="*/ 280603 w 1479769"/>
              <a:gd name="connsiteY41" fmla="*/ 403317 h 1842713"/>
              <a:gd name="connsiteX42" fmla="*/ 468352 w 1479769"/>
              <a:gd name="connsiteY42" fmla="*/ 448516 h 1842713"/>
              <a:gd name="connsiteX43" fmla="*/ 593517 w 1479769"/>
              <a:gd name="connsiteY43" fmla="*/ 451993 h 1842713"/>
              <a:gd name="connsiteX44" fmla="*/ 774310 w 1479769"/>
              <a:gd name="connsiteY44" fmla="*/ 458947 h 1842713"/>
              <a:gd name="connsiteX45" fmla="*/ 909906 w 1479769"/>
              <a:gd name="connsiteY45" fmla="*/ 451994 h 1842713"/>
              <a:gd name="connsiteX46" fmla="*/ 1055929 w 1479769"/>
              <a:gd name="connsiteY46" fmla="*/ 434609 h 1842713"/>
              <a:gd name="connsiteX47" fmla="*/ 1125466 w 1479769"/>
              <a:gd name="connsiteY47" fmla="*/ 389411 h 1842713"/>
              <a:gd name="connsiteX48" fmla="*/ 1174140 w 1479769"/>
              <a:gd name="connsiteY48" fmla="*/ 385934 h 1842713"/>
              <a:gd name="connsiteX49" fmla="*/ 1195001 w 1479769"/>
              <a:gd name="connsiteY49" fmla="*/ 448517 h 1842713"/>
              <a:gd name="connsiteX50" fmla="*/ 1201955 w 1479769"/>
              <a:gd name="connsiteY50" fmla="*/ 584112 h 1842713"/>
              <a:gd name="connsiteX51" fmla="*/ 1207490 w 1479769"/>
              <a:gd name="connsiteY51" fmla="*/ 725189 h 1842713"/>
              <a:gd name="connsiteX52" fmla="*/ 1198169 w 1479769"/>
              <a:gd name="connsiteY52" fmla="*/ 788006 h 1842713"/>
              <a:gd name="connsiteX53" fmla="*/ 1203779 w 1479769"/>
              <a:gd name="connsiteY53" fmla="*/ 821665 h 1842713"/>
              <a:gd name="connsiteX54" fmla="*/ 1186949 w 1479769"/>
              <a:gd name="connsiteY54" fmla="*/ 855324 h 1842713"/>
              <a:gd name="connsiteX55" fmla="*/ 1181339 w 1479769"/>
              <a:gd name="connsiteY55" fmla="*/ 894593 h 1842713"/>
              <a:gd name="connsiteX56" fmla="*/ 1158900 w 1479769"/>
              <a:gd name="connsiteY56" fmla="*/ 928252 h 1842713"/>
              <a:gd name="connsiteX57" fmla="*/ 1136461 w 1479769"/>
              <a:gd name="connsiteY57" fmla="*/ 961911 h 1842713"/>
              <a:gd name="connsiteX58" fmla="*/ 1119631 w 1479769"/>
              <a:gd name="connsiteY58" fmla="*/ 973130 h 1842713"/>
              <a:gd name="connsiteX59" fmla="*/ 1097192 w 1479769"/>
              <a:gd name="connsiteY59" fmla="*/ 1023619 h 1842713"/>
              <a:gd name="connsiteX60" fmla="*/ 1069143 w 1479769"/>
              <a:gd name="connsiteY60" fmla="*/ 1034838 h 1842713"/>
              <a:gd name="connsiteX61" fmla="*/ 1041094 w 1479769"/>
              <a:gd name="connsiteY61" fmla="*/ 1034838 h 1842713"/>
              <a:gd name="connsiteX62" fmla="*/ 1013045 w 1479769"/>
              <a:gd name="connsiteY62" fmla="*/ 1051668 h 1842713"/>
              <a:gd name="connsiteX63" fmla="*/ 956947 w 1479769"/>
              <a:gd name="connsiteY63" fmla="*/ 1057277 h 1842713"/>
              <a:gd name="connsiteX64" fmla="*/ 928898 w 1479769"/>
              <a:gd name="connsiteY64" fmla="*/ 1046058 h 1842713"/>
              <a:gd name="connsiteX65" fmla="*/ 854274 w 1479769"/>
              <a:gd name="connsiteY65" fmla="*/ 1022187 h 1842713"/>
              <a:gd name="connsiteX66" fmla="*/ 812031 w 1479769"/>
              <a:gd name="connsiteY66" fmla="*/ 1006383 h 1842713"/>
              <a:gd name="connsiteX67" fmla="*/ 715202 w 1479769"/>
              <a:gd name="connsiteY67" fmla="*/ 1039572 h 1842713"/>
              <a:gd name="connsiteX68" fmla="*/ 694341 w 1479769"/>
              <a:gd name="connsiteY68" fmla="*/ 1067386 h 1842713"/>
              <a:gd name="connsiteX69" fmla="*/ 666527 w 1479769"/>
              <a:gd name="connsiteY69" fmla="*/ 1116062 h 1842713"/>
              <a:gd name="connsiteX70" fmla="*/ 666527 w 1479769"/>
              <a:gd name="connsiteY70" fmla="*/ 1185597 h 1842713"/>
              <a:gd name="connsiteX71" fmla="*/ 659573 w 1479769"/>
              <a:gd name="connsiteY71" fmla="*/ 1300332 h 1842713"/>
              <a:gd name="connsiteX72" fmla="*/ 687387 w 1479769"/>
              <a:gd name="connsiteY72" fmla="*/ 1418543 h 1842713"/>
              <a:gd name="connsiteX73" fmla="*/ 670003 w 1479769"/>
              <a:gd name="connsiteY73" fmla="*/ 1484604 h 1842713"/>
              <a:gd name="connsiteX74" fmla="*/ 659573 w 1479769"/>
              <a:gd name="connsiteY74" fmla="*/ 1533278 h 1842713"/>
              <a:gd name="connsiteX75" fmla="*/ 715201 w 1479769"/>
              <a:gd name="connsiteY75" fmla="*/ 1661920 h 1842713"/>
              <a:gd name="connsiteX76" fmla="*/ 718678 w 1479769"/>
              <a:gd name="connsiteY76" fmla="*/ 1842713 h 1842713"/>
              <a:gd name="connsiteX77" fmla="*/ 805600 w 1479769"/>
              <a:gd name="connsiteY77" fmla="*/ 1828806 h 1842713"/>
              <a:gd name="connsiteX78" fmla="*/ 829936 w 1479769"/>
              <a:gd name="connsiteY78" fmla="*/ 1773177 h 1842713"/>
              <a:gd name="connsiteX79" fmla="*/ 857751 w 1479769"/>
              <a:gd name="connsiteY79" fmla="*/ 1613243 h 1842713"/>
              <a:gd name="connsiteX80" fmla="*/ 889043 w 1479769"/>
              <a:gd name="connsiteY80" fmla="*/ 1498509 h 1842713"/>
              <a:gd name="connsiteX81" fmla="*/ 854275 w 1479769"/>
              <a:gd name="connsiteY81" fmla="*/ 1449833 h 1842713"/>
              <a:gd name="connsiteX82" fmla="*/ 867573 w 1479769"/>
              <a:gd name="connsiteY82" fmla="*/ 1407070 h 1842713"/>
              <a:gd name="connsiteX0" fmla="*/ 867573 w 1479769"/>
              <a:gd name="connsiteY0" fmla="*/ 1407070 h 1842713"/>
              <a:gd name="connsiteX1" fmla="*/ 885565 w 1479769"/>
              <a:gd name="connsiteY1" fmla="*/ 1303810 h 1842713"/>
              <a:gd name="connsiteX2" fmla="*/ 889042 w 1479769"/>
              <a:gd name="connsiteY2" fmla="*/ 1310763 h 1842713"/>
              <a:gd name="connsiteX3" fmla="*/ 995340 w 1479769"/>
              <a:gd name="connsiteY3" fmla="*/ 1310274 h 1842713"/>
              <a:gd name="connsiteX4" fmla="*/ 1069143 w 1479769"/>
              <a:gd name="connsiteY4" fmla="*/ 1270450 h 1842713"/>
              <a:gd name="connsiteX5" fmla="*/ 1125241 w 1479769"/>
              <a:gd name="connsiteY5" fmla="*/ 1270450 h 1842713"/>
              <a:gd name="connsiteX6" fmla="*/ 1164510 w 1479769"/>
              <a:gd name="connsiteY6" fmla="*/ 1242401 h 1842713"/>
              <a:gd name="connsiteX7" fmla="*/ 1231828 w 1479769"/>
              <a:gd name="connsiteY7" fmla="*/ 1219962 h 1842713"/>
              <a:gd name="connsiteX8" fmla="*/ 1271096 w 1479769"/>
              <a:gd name="connsiteY8" fmla="*/ 1180693 h 1842713"/>
              <a:gd name="connsiteX9" fmla="*/ 1299145 w 1479769"/>
              <a:gd name="connsiteY9" fmla="*/ 1147034 h 1842713"/>
              <a:gd name="connsiteX10" fmla="*/ 1355244 w 1479769"/>
              <a:gd name="connsiteY10" fmla="*/ 1090936 h 1842713"/>
              <a:gd name="connsiteX11" fmla="*/ 1360853 w 1479769"/>
              <a:gd name="connsiteY11" fmla="*/ 1040448 h 1842713"/>
              <a:gd name="connsiteX12" fmla="*/ 1383293 w 1479769"/>
              <a:gd name="connsiteY12" fmla="*/ 995569 h 1842713"/>
              <a:gd name="connsiteX13" fmla="*/ 1416952 w 1479769"/>
              <a:gd name="connsiteY13" fmla="*/ 956301 h 1842713"/>
              <a:gd name="connsiteX14" fmla="*/ 1433781 w 1479769"/>
              <a:gd name="connsiteY14" fmla="*/ 894593 h 1842713"/>
              <a:gd name="connsiteX15" fmla="*/ 1479769 w 1479769"/>
              <a:gd name="connsiteY15" fmla="*/ 840627 h 1842713"/>
              <a:gd name="connsiteX16" fmla="*/ 1466736 w 1479769"/>
              <a:gd name="connsiteY16" fmla="*/ 784295 h 1842713"/>
              <a:gd name="connsiteX17" fmla="*/ 1464134 w 1479769"/>
              <a:gd name="connsiteY17" fmla="*/ 683467 h 1842713"/>
              <a:gd name="connsiteX18" fmla="*/ 1448808 w 1479769"/>
              <a:gd name="connsiteY18" fmla="*/ 653645 h 1842713"/>
              <a:gd name="connsiteX19" fmla="*/ 1441854 w 1479769"/>
              <a:gd name="connsiteY19" fmla="*/ 476329 h 1842713"/>
              <a:gd name="connsiteX20" fmla="*/ 1414040 w 1479769"/>
              <a:gd name="connsiteY20" fmla="*/ 344211 h 1842713"/>
              <a:gd name="connsiteX21" fmla="*/ 1389702 w 1479769"/>
              <a:gd name="connsiteY21" fmla="*/ 212092 h 1842713"/>
              <a:gd name="connsiteX22" fmla="*/ 1396657 w 1479769"/>
              <a:gd name="connsiteY22" fmla="*/ 135603 h 1842713"/>
              <a:gd name="connsiteX23" fmla="*/ 1351458 w 1479769"/>
              <a:gd name="connsiteY23" fmla="*/ 86928 h 1842713"/>
              <a:gd name="connsiteX24" fmla="*/ 1254106 w 1479769"/>
              <a:gd name="connsiteY24" fmla="*/ 9 h 1842713"/>
              <a:gd name="connsiteX25" fmla="*/ 1195001 w 1479769"/>
              <a:gd name="connsiteY25" fmla="*/ 38253 h 1842713"/>
              <a:gd name="connsiteX26" fmla="*/ 1115034 w 1479769"/>
              <a:gd name="connsiteY26" fmla="*/ 118220 h 1842713"/>
              <a:gd name="connsiteX27" fmla="*/ 1024637 w 1479769"/>
              <a:gd name="connsiteY27" fmla="*/ 166895 h 1842713"/>
              <a:gd name="connsiteX28" fmla="*/ 920334 w 1479769"/>
              <a:gd name="connsiteY28" fmla="*/ 180803 h 1842713"/>
              <a:gd name="connsiteX29" fmla="*/ 805599 w 1479769"/>
              <a:gd name="connsiteY29" fmla="*/ 208618 h 1842713"/>
              <a:gd name="connsiteX30" fmla="*/ 656096 w 1479769"/>
              <a:gd name="connsiteY30" fmla="*/ 198187 h 1842713"/>
              <a:gd name="connsiteX31" fmla="*/ 541363 w 1479769"/>
              <a:gd name="connsiteY31" fmla="*/ 177325 h 1842713"/>
              <a:gd name="connsiteX32" fmla="*/ 457920 w 1479769"/>
              <a:gd name="connsiteY32" fmla="*/ 177326 h 1842713"/>
              <a:gd name="connsiteX33" fmla="*/ 360569 w 1479769"/>
              <a:gd name="connsiteY33" fmla="*/ 100836 h 1842713"/>
              <a:gd name="connsiteX34" fmla="*/ 207589 w 1479769"/>
              <a:gd name="connsiteY34" fmla="*/ 9 h 1842713"/>
              <a:gd name="connsiteX35" fmla="*/ 68518 w 1479769"/>
              <a:gd name="connsiteY35" fmla="*/ 156465 h 1842713"/>
              <a:gd name="connsiteX36" fmla="*/ 75473 w 1479769"/>
              <a:gd name="connsiteY36" fmla="*/ 232955 h 1842713"/>
              <a:gd name="connsiteX37" fmla="*/ 33751 w 1479769"/>
              <a:gd name="connsiteY37" fmla="*/ 389413 h 1842713"/>
              <a:gd name="connsiteX38" fmla="*/ 23323 w 1479769"/>
              <a:gd name="connsiteY38" fmla="*/ 542392 h 1842713"/>
              <a:gd name="connsiteX39" fmla="*/ 12893 w 1479769"/>
              <a:gd name="connsiteY39" fmla="*/ 674510 h 1842713"/>
              <a:gd name="connsiteX40" fmla="*/ 162396 w 1479769"/>
              <a:gd name="connsiteY40" fmla="*/ 566729 h 1842713"/>
              <a:gd name="connsiteX41" fmla="*/ 259744 w 1479769"/>
              <a:gd name="connsiteY41" fmla="*/ 490239 h 1842713"/>
              <a:gd name="connsiteX42" fmla="*/ 280603 w 1479769"/>
              <a:gd name="connsiteY42" fmla="*/ 403317 h 1842713"/>
              <a:gd name="connsiteX43" fmla="*/ 468352 w 1479769"/>
              <a:gd name="connsiteY43" fmla="*/ 448516 h 1842713"/>
              <a:gd name="connsiteX44" fmla="*/ 593517 w 1479769"/>
              <a:gd name="connsiteY44" fmla="*/ 451993 h 1842713"/>
              <a:gd name="connsiteX45" fmla="*/ 774310 w 1479769"/>
              <a:gd name="connsiteY45" fmla="*/ 458947 h 1842713"/>
              <a:gd name="connsiteX46" fmla="*/ 909906 w 1479769"/>
              <a:gd name="connsiteY46" fmla="*/ 451994 h 1842713"/>
              <a:gd name="connsiteX47" fmla="*/ 1055929 w 1479769"/>
              <a:gd name="connsiteY47" fmla="*/ 434609 h 1842713"/>
              <a:gd name="connsiteX48" fmla="*/ 1125466 w 1479769"/>
              <a:gd name="connsiteY48" fmla="*/ 389411 h 1842713"/>
              <a:gd name="connsiteX49" fmla="*/ 1174140 w 1479769"/>
              <a:gd name="connsiteY49" fmla="*/ 385934 h 1842713"/>
              <a:gd name="connsiteX50" fmla="*/ 1195001 w 1479769"/>
              <a:gd name="connsiteY50" fmla="*/ 448517 h 1842713"/>
              <a:gd name="connsiteX51" fmla="*/ 1201955 w 1479769"/>
              <a:gd name="connsiteY51" fmla="*/ 584112 h 1842713"/>
              <a:gd name="connsiteX52" fmla="*/ 1207490 w 1479769"/>
              <a:gd name="connsiteY52" fmla="*/ 725189 h 1842713"/>
              <a:gd name="connsiteX53" fmla="*/ 1198169 w 1479769"/>
              <a:gd name="connsiteY53" fmla="*/ 788006 h 1842713"/>
              <a:gd name="connsiteX54" fmla="*/ 1203779 w 1479769"/>
              <a:gd name="connsiteY54" fmla="*/ 821665 h 1842713"/>
              <a:gd name="connsiteX55" fmla="*/ 1186949 w 1479769"/>
              <a:gd name="connsiteY55" fmla="*/ 855324 h 1842713"/>
              <a:gd name="connsiteX56" fmla="*/ 1181339 w 1479769"/>
              <a:gd name="connsiteY56" fmla="*/ 894593 h 1842713"/>
              <a:gd name="connsiteX57" fmla="*/ 1158900 w 1479769"/>
              <a:gd name="connsiteY57" fmla="*/ 928252 h 1842713"/>
              <a:gd name="connsiteX58" fmla="*/ 1136461 w 1479769"/>
              <a:gd name="connsiteY58" fmla="*/ 961911 h 1842713"/>
              <a:gd name="connsiteX59" fmla="*/ 1119631 w 1479769"/>
              <a:gd name="connsiteY59" fmla="*/ 973130 h 1842713"/>
              <a:gd name="connsiteX60" fmla="*/ 1097192 w 1479769"/>
              <a:gd name="connsiteY60" fmla="*/ 1023619 h 1842713"/>
              <a:gd name="connsiteX61" fmla="*/ 1069143 w 1479769"/>
              <a:gd name="connsiteY61" fmla="*/ 1034838 h 1842713"/>
              <a:gd name="connsiteX62" fmla="*/ 1041094 w 1479769"/>
              <a:gd name="connsiteY62" fmla="*/ 1034838 h 1842713"/>
              <a:gd name="connsiteX63" fmla="*/ 1013045 w 1479769"/>
              <a:gd name="connsiteY63" fmla="*/ 1051668 h 1842713"/>
              <a:gd name="connsiteX64" fmla="*/ 956947 w 1479769"/>
              <a:gd name="connsiteY64" fmla="*/ 1057277 h 1842713"/>
              <a:gd name="connsiteX65" fmla="*/ 928898 w 1479769"/>
              <a:gd name="connsiteY65" fmla="*/ 1046058 h 1842713"/>
              <a:gd name="connsiteX66" fmla="*/ 854274 w 1479769"/>
              <a:gd name="connsiteY66" fmla="*/ 1022187 h 1842713"/>
              <a:gd name="connsiteX67" fmla="*/ 812031 w 1479769"/>
              <a:gd name="connsiteY67" fmla="*/ 1006383 h 1842713"/>
              <a:gd name="connsiteX68" fmla="*/ 715202 w 1479769"/>
              <a:gd name="connsiteY68" fmla="*/ 1039572 h 1842713"/>
              <a:gd name="connsiteX69" fmla="*/ 694341 w 1479769"/>
              <a:gd name="connsiteY69" fmla="*/ 1067386 h 1842713"/>
              <a:gd name="connsiteX70" fmla="*/ 666527 w 1479769"/>
              <a:gd name="connsiteY70" fmla="*/ 1116062 h 1842713"/>
              <a:gd name="connsiteX71" fmla="*/ 666527 w 1479769"/>
              <a:gd name="connsiteY71" fmla="*/ 1185597 h 1842713"/>
              <a:gd name="connsiteX72" fmla="*/ 659573 w 1479769"/>
              <a:gd name="connsiteY72" fmla="*/ 1300332 h 1842713"/>
              <a:gd name="connsiteX73" fmla="*/ 687387 w 1479769"/>
              <a:gd name="connsiteY73" fmla="*/ 1418543 h 1842713"/>
              <a:gd name="connsiteX74" fmla="*/ 670003 w 1479769"/>
              <a:gd name="connsiteY74" fmla="*/ 1484604 h 1842713"/>
              <a:gd name="connsiteX75" fmla="*/ 659573 w 1479769"/>
              <a:gd name="connsiteY75" fmla="*/ 1533278 h 1842713"/>
              <a:gd name="connsiteX76" fmla="*/ 715201 w 1479769"/>
              <a:gd name="connsiteY76" fmla="*/ 1661920 h 1842713"/>
              <a:gd name="connsiteX77" fmla="*/ 718678 w 1479769"/>
              <a:gd name="connsiteY77" fmla="*/ 1842713 h 1842713"/>
              <a:gd name="connsiteX78" fmla="*/ 805600 w 1479769"/>
              <a:gd name="connsiteY78" fmla="*/ 1828806 h 1842713"/>
              <a:gd name="connsiteX79" fmla="*/ 829936 w 1479769"/>
              <a:gd name="connsiteY79" fmla="*/ 1773177 h 1842713"/>
              <a:gd name="connsiteX80" fmla="*/ 857751 w 1479769"/>
              <a:gd name="connsiteY80" fmla="*/ 1613243 h 1842713"/>
              <a:gd name="connsiteX81" fmla="*/ 889043 w 1479769"/>
              <a:gd name="connsiteY81" fmla="*/ 1498509 h 1842713"/>
              <a:gd name="connsiteX82" fmla="*/ 854275 w 1479769"/>
              <a:gd name="connsiteY82" fmla="*/ 1449833 h 1842713"/>
              <a:gd name="connsiteX83" fmla="*/ 867573 w 1479769"/>
              <a:gd name="connsiteY83" fmla="*/ 1407070 h 1842713"/>
              <a:gd name="connsiteX0" fmla="*/ 867573 w 1479769"/>
              <a:gd name="connsiteY0" fmla="*/ 1407070 h 1842713"/>
              <a:gd name="connsiteX1" fmla="*/ 885565 w 1479769"/>
              <a:gd name="connsiteY1" fmla="*/ 1303810 h 1842713"/>
              <a:gd name="connsiteX2" fmla="*/ 889042 w 1479769"/>
              <a:gd name="connsiteY2" fmla="*/ 1310763 h 1842713"/>
              <a:gd name="connsiteX3" fmla="*/ 995340 w 1479769"/>
              <a:gd name="connsiteY3" fmla="*/ 1310274 h 1842713"/>
              <a:gd name="connsiteX4" fmla="*/ 1069143 w 1479769"/>
              <a:gd name="connsiteY4" fmla="*/ 1270450 h 1842713"/>
              <a:gd name="connsiteX5" fmla="*/ 1125241 w 1479769"/>
              <a:gd name="connsiteY5" fmla="*/ 1270450 h 1842713"/>
              <a:gd name="connsiteX6" fmla="*/ 1164510 w 1479769"/>
              <a:gd name="connsiteY6" fmla="*/ 1242401 h 1842713"/>
              <a:gd name="connsiteX7" fmla="*/ 1231828 w 1479769"/>
              <a:gd name="connsiteY7" fmla="*/ 1219962 h 1842713"/>
              <a:gd name="connsiteX8" fmla="*/ 1271096 w 1479769"/>
              <a:gd name="connsiteY8" fmla="*/ 1180693 h 1842713"/>
              <a:gd name="connsiteX9" fmla="*/ 1299145 w 1479769"/>
              <a:gd name="connsiteY9" fmla="*/ 1147034 h 1842713"/>
              <a:gd name="connsiteX10" fmla="*/ 1355244 w 1479769"/>
              <a:gd name="connsiteY10" fmla="*/ 1090936 h 1842713"/>
              <a:gd name="connsiteX11" fmla="*/ 1360853 w 1479769"/>
              <a:gd name="connsiteY11" fmla="*/ 1040448 h 1842713"/>
              <a:gd name="connsiteX12" fmla="*/ 1383293 w 1479769"/>
              <a:gd name="connsiteY12" fmla="*/ 995569 h 1842713"/>
              <a:gd name="connsiteX13" fmla="*/ 1416952 w 1479769"/>
              <a:gd name="connsiteY13" fmla="*/ 956301 h 1842713"/>
              <a:gd name="connsiteX14" fmla="*/ 1433781 w 1479769"/>
              <a:gd name="connsiteY14" fmla="*/ 894593 h 1842713"/>
              <a:gd name="connsiteX15" fmla="*/ 1479769 w 1479769"/>
              <a:gd name="connsiteY15" fmla="*/ 840627 h 1842713"/>
              <a:gd name="connsiteX16" fmla="*/ 1466736 w 1479769"/>
              <a:gd name="connsiteY16" fmla="*/ 784295 h 1842713"/>
              <a:gd name="connsiteX17" fmla="*/ 1464134 w 1479769"/>
              <a:gd name="connsiteY17" fmla="*/ 683467 h 1842713"/>
              <a:gd name="connsiteX18" fmla="*/ 1448808 w 1479769"/>
              <a:gd name="connsiteY18" fmla="*/ 653645 h 1842713"/>
              <a:gd name="connsiteX19" fmla="*/ 1441854 w 1479769"/>
              <a:gd name="connsiteY19" fmla="*/ 476329 h 1842713"/>
              <a:gd name="connsiteX20" fmla="*/ 1414040 w 1479769"/>
              <a:gd name="connsiteY20" fmla="*/ 344211 h 1842713"/>
              <a:gd name="connsiteX21" fmla="*/ 1389702 w 1479769"/>
              <a:gd name="connsiteY21" fmla="*/ 212092 h 1842713"/>
              <a:gd name="connsiteX22" fmla="*/ 1396657 w 1479769"/>
              <a:gd name="connsiteY22" fmla="*/ 135603 h 1842713"/>
              <a:gd name="connsiteX23" fmla="*/ 1351458 w 1479769"/>
              <a:gd name="connsiteY23" fmla="*/ 86928 h 1842713"/>
              <a:gd name="connsiteX24" fmla="*/ 1254106 w 1479769"/>
              <a:gd name="connsiteY24" fmla="*/ 9 h 1842713"/>
              <a:gd name="connsiteX25" fmla="*/ 1195001 w 1479769"/>
              <a:gd name="connsiteY25" fmla="*/ 38253 h 1842713"/>
              <a:gd name="connsiteX26" fmla="*/ 1115034 w 1479769"/>
              <a:gd name="connsiteY26" fmla="*/ 118220 h 1842713"/>
              <a:gd name="connsiteX27" fmla="*/ 1024637 w 1479769"/>
              <a:gd name="connsiteY27" fmla="*/ 166895 h 1842713"/>
              <a:gd name="connsiteX28" fmla="*/ 920334 w 1479769"/>
              <a:gd name="connsiteY28" fmla="*/ 180803 h 1842713"/>
              <a:gd name="connsiteX29" fmla="*/ 805599 w 1479769"/>
              <a:gd name="connsiteY29" fmla="*/ 208618 h 1842713"/>
              <a:gd name="connsiteX30" fmla="*/ 656096 w 1479769"/>
              <a:gd name="connsiteY30" fmla="*/ 198187 h 1842713"/>
              <a:gd name="connsiteX31" fmla="*/ 541363 w 1479769"/>
              <a:gd name="connsiteY31" fmla="*/ 177325 h 1842713"/>
              <a:gd name="connsiteX32" fmla="*/ 457920 w 1479769"/>
              <a:gd name="connsiteY32" fmla="*/ 177326 h 1842713"/>
              <a:gd name="connsiteX33" fmla="*/ 360569 w 1479769"/>
              <a:gd name="connsiteY33" fmla="*/ 100836 h 1842713"/>
              <a:gd name="connsiteX34" fmla="*/ 207589 w 1479769"/>
              <a:gd name="connsiteY34" fmla="*/ 9 h 1842713"/>
              <a:gd name="connsiteX35" fmla="*/ 68518 w 1479769"/>
              <a:gd name="connsiteY35" fmla="*/ 156465 h 1842713"/>
              <a:gd name="connsiteX36" fmla="*/ 75473 w 1479769"/>
              <a:gd name="connsiteY36" fmla="*/ 232955 h 1842713"/>
              <a:gd name="connsiteX37" fmla="*/ 33751 w 1479769"/>
              <a:gd name="connsiteY37" fmla="*/ 389413 h 1842713"/>
              <a:gd name="connsiteX38" fmla="*/ 23323 w 1479769"/>
              <a:gd name="connsiteY38" fmla="*/ 542392 h 1842713"/>
              <a:gd name="connsiteX39" fmla="*/ 12893 w 1479769"/>
              <a:gd name="connsiteY39" fmla="*/ 674510 h 1842713"/>
              <a:gd name="connsiteX40" fmla="*/ 242363 w 1479769"/>
              <a:gd name="connsiteY40" fmla="*/ 625835 h 1842713"/>
              <a:gd name="connsiteX41" fmla="*/ 259744 w 1479769"/>
              <a:gd name="connsiteY41" fmla="*/ 490239 h 1842713"/>
              <a:gd name="connsiteX42" fmla="*/ 280603 w 1479769"/>
              <a:gd name="connsiteY42" fmla="*/ 403317 h 1842713"/>
              <a:gd name="connsiteX43" fmla="*/ 468352 w 1479769"/>
              <a:gd name="connsiteY43" fmla="*/ 448516 h 1842713"/>
              <a:gd name="connsiteX44" fmla="*/ 593517 w 1479769"/>
              <a:gd name="connsiteY44" fmla="*/ 451993 h 1842713"/>
              <a:gd name="connsiteX45" fmla="*/ 774310 w 1479769"/>
              <a:gd name="connsiteY45" fmla="*/ 458947 h 1842713"/>
              <a:gd name="connsiteX46" fmla="*/ 909906 w 1479769"/>
              <a:gd name="connsiteY46" fmla="*/ 451994 h 1842713"/>
              <a:gd name="connsiteX47" fmla="*/ 1055929 w 1479769"/>
              <a:gd name="connsiteY47" fmla="*/ 434609 h 1842713"/>
              <a:gd name="connsiteX48" fmla="*/ 1125466 w 1479769"/>
              <a:gd name="connsiteY48" fmla="*/ 389411 h 1842713"/>
              <a:gd name="connsiteX49" fmla="*/ 1174140 w 1479769"/>
              <a:gd name="connsiteY49" fmla="*/ 385934 h 1842713"/>
              <a:gd name="connsiteX50" fmla="*/ 1195001 w 1479769"/>
              <a:gd name="connsiteY50" fmla="*/ 448517 h 1842713"/>
              <a:gd name="connsiteX51" fmla="*/ 1201955 w 1479769"/>
              <a:gd name="connsiteY51" fmla="*/ 584112 h 1842713"/>
              <a:gd name="connsiteX52" fmla="*/ 1207490 w 1479769"/>
              <a:gd name="connsiteY52" fmla="*/ 725189 h 1842713"/>
              <a:gd name="connsiteX53" fmla="*/ 1198169 w 1479769"/>
              <a:gd name="connsiteY53" fmla="*/ 788006 h 1842713"/>
              <a:gd name="connsiteX54" fmla="*/ 1203779 w 1479769"/>
              <a:gd name="connsiteY54" fmla="*/ 821665 h 1842713"/>
              <a:gd name="connsiteX55" fmla="*/ 1186949 w 1479769"/>
              <a:gd name="connsiteY55" fmla="*/ 855324 h 1842713"/>
              <a:gd name="connsiteX56" fmla="*/ 1181339 w 1479769"/>
              <a:gd name="connsiteY56" fmla="*/ 894593 h 1842713"/>
              <a:gd name="connsiteX57" fmla="*/ 1158900 w 1479769"/>
              <a:gd name="connsiteY57" fmla="*/ 928252 h 1842713"/>
              <a:gd name="connsiteX58" fmla="*/ 1136461 w 1479769"/>
              <a:gd name="connsiteY58" fmla="*/ 961911 h 1842713"/>
              <a:gd name="connsiteX59" fmla="*/ 1119631 w 1479769"/>
              <a:gd name="connsiteY59" fmla="*/ 973130 h 1842713"/>
              <a:gd name="connsiteX60" fmla="*/ 1097192 w 1479769"/>
              <a:gd name="connsiteY60" fmla="*/ 1023619 h 1842713"/>
              <a:gd name="connsiteX61" fmla="*/ 1069143 w 1479769"/>
              <a:gd name="connsiteY61" fmla="*/ 1034838 h 1842713"/>
              <a:gd name="connsiteX62" fmla="*/ 1041094 w 1479769"/>
              <a:gd name="connsiteY62" fmla="*/ 1034838 h 1842713"/>
              <a:gd name="connsiteX63" fmla="*/ 1013045 w 1479769"/>
              <a:gd name="connsiteY63" fmla="*/ 1051668 h 1842713"/>
              <a:gd name="connsiteX64" fmla="*/ 956947 w 1479769"/>
              <a:gd name="connsiteY64" fmla="*/ 1057277 h 1842713"/>
              <a:gd name="connsiteX65" fmla="*/ 928898 w 1479769"/>
              <a:gd name="connsiteY65" fmla="*/ 1046058 h 1842713"/>
              <a:gd name="connsiteX66" fmla="*/ 854274 w 1479769"/>
              <a:gd name="connsiteY66" fmla="*/ 1022187 h 1842713"/>
              <a:gd name="connsiteX67" fmla="*/ 812031 w 1479769"/>
              <a:gd name="connsiteY67" fmla="*/ 1006383 h 1842713"/>
              <a:gd name="connsiteX68" fmla="*/ 715202 w 1479769"/>
              <a:gd name="connsiteY68" fmla="*/ 1039572 h 1842713"/>
              <a:gd name="connsiteX69" fmla="*/ 694341 w 1479769"/>
              <a:gd name="connsiteY69" fmla="*/ 1067386 h 1842713"/>
              <a:gd name="connsiteX70" fmla="*/ 666527 w 1479769"/>
              <a:gd name="connsiteY70" fmla="*/ 1116062 h 1842713"/>
              <a:gd name="connsiteX71" fmla="*/ 666527 w 1479769"/>
              <a:gd name="connsiteY71" fmla="*/ 1185597 h 1842713"/>
              <a:gd name="connsiteX72" fmla="*/ 659573 w 1479769"/>
              <a:gd name="connsiteY72" fmla="*/ 1300332 h 1842713"/>
              <a:gd name="connsiteX73" fmla="*/ 687387 w 1479769"/>
              <a:gd name="connsiteY73" fmla="*/ 1418543 h 1842713"/>
              <a:gd name="connsiteX74" fmla="*/ 670003 w 1479769"/>
              <a:gd name="connsiteY74" fmla="*/ 1484604 h 1842713"/>
              <a:gd name="connsiteX75" fmla="*/ 659573 w 1479769"/>
              <a:gd name="connsiteY75" fmla="*/ 1533278 h 1842713"/>
              <a:gd name="connsiteX76" fmla="*/ 715201 w 1479769"/>
              <a:gd name="connsiteY76" fmla="*/ 1661920 h 1842713"/>
              <a:gd name="connsiteX77" fmla="*/ 718678 w 1479769"/>
              <a:gd name="connsiteY77" fmla="*/ 1842713 h 1842713"/>
              <a:gd name="connsiteX78" fmla="*/ 805600 w 1479769"/>
              <a:gd name="connsiteY78" fmla="*/ 1828806 h 1842713"/>
              <a:gd name="connsiteX79" fmla="*/ 829936 w 1479769"/>
              <a:gd name="connsiteY79" fmla="*/ 1773177 h 1842713"/>
              <a:gd name="connsiteX80" fmla="*/ 857751 w 1479769"/>
              <a:gd name="connsiteY80" fmla="*/ 1613243 h 1842713"/>
              <a:gd name="connsiteX81" fmla="*/ 889043 w 1479769"/>
              <a:gd name="connsiteY81" fmla="*/ 1498509 h 1842713"/>
              <a:gd name="connsiteX82" fmla="*/ 854275 w 1479769"/>
              <a:gd name="connsiteY82" fmla="*/ 1449833 h 1842713"/>
              <a:gd name="connsiteX83" fmla="*/ 867573 w 1479769"/>
              <a:gd name="connsiteY83" fmla="*/ 1407070 h 1842713"/>
              <a:gd name="connsiteX0" fmla="*/ 874443 w 1486639"/>
              <a:gd name="connsiteY0" fmla="*/ 1407070 h 1842713"/>
              <a:gd name="connsiteX1" fmla="*/ 892435 w 1486639"/>
              <a:gd name="connsiteY1" fmla="*/ 1303810 h 1842713"/>
              <a:gd name="connsiteX2" fmla="*/ 895912 w 1486639"/>
              <a:gd name="connsiteY2" fmla="*/ 1310763 h 1842713"/>
              <a:gd name="connsiteX3" fmla="*/ 1002210 w 1486639"/>
              <a:gd name="connsiteY3" fmla="*/ 1310274 h 1842713"/>
              <a:gd name="connsiteX4" fmla="*/ 1076013 w 1486639"/>
              <a:gd name="connsiteY4" fmla="*/ 1270450 h 1842713"/>
              <a:gd name="connsiteX5" fmla="*/ 1132111 w 1486639"/>
              <a:gd name="connsiteY5" fmla="*/ 1270450 h 1842713"/>
              <a:gd name="connsiteX6" fmla="*/ 1171380 w 1486639"/>
              <a:gd name="connsiteY6" fmla="*/ 1242401 h 1842713"/>
              <a:gd name="connsiteX7" fmla="*/ 1238698 w 1486639"/>
              <a:gd name="connsiteY7" fmla="*/ 1219962 h 1842713"/>
              <a:gd name="connsiteX8" fmla="*/ 1277966 w 1486639"/>
              <a:gd name="connsiteY8" fmla="*/ 1180693 h 1842713"/>
              <a:gd name="connsiteX9" fmla="*/ 1306015 w 1486639"/>
              <a:gd name="connsiteY9" fmla="*/ 1147034 h 1842713"/>
              <a:gd name="connsiteX10" fmla="*/ 1362114 w 1486639"/>
              <a:gd name="connsiteY10" fmla="*/ 1090936 h 1842713"/>
              <a:gd name="connsiteX11" fmla="*/ 1367723 w 1486639"/>
              <a:gd name="connsiteY11" fmla="*/ 1040448 h 1842713"/>
              <a:gd name="connsiteX12" fmla="*/ 1390163 w 1486639"/>
              <a:gd name="connsiteY12" fmla="*/ 995569 h 1842713"/>
              <a:gd name="connsiteX13" fmla="*/ 1423822 w 1486639"/>
              <a:gd name="connsiteY13" fmla="*/ 956301 h 1842713"/>
              <a:gd name="connsiteX14" fmla="*/ 1440651 w 1486639"/>
              <a:gd name="connsiteY14" fmla="*/ 894593 h 1842713"/>
              <a:gd name="connsiteX15" fmla="*/ 1486639 w 1486639"/>
              <a:gd name="connsiteY15" fmla="*/ 840627 h 1842713"/>
              <a:gd name="connsiteX16" fmla="*/ 1473606 w 1486639"/>
              <a:gd name="connsiteY16" fmla="*/ 784295 h 1842713"/>
              <a:gd name="connsiteX17" fmla="*/ 1471004 w 1486639"/>
              <a:gd name="connsiteY17" fmla="*/ 683467 h 1842713"/>
              <a:gd name="connsiteX18" fmla="*/ 1455678 w 1486639"/>
              <a:gd name="connsiteY18" fmla="*/ 653645 h 1842713"/>
              <a:gd name="connsiteX19" fmla="*/ 1448724 w 1486639"/>
              <a:gd name="connsiteY19" fmla="*/ 476329 h 1842713"/>
              <a:gd name="connsiteX20" fmla="*/ 1420910 w 1486639"/>
              <a:gd name="connsiteY20" fmla="*/ 344211 h 1842713"/>
              <a:gd name="connsiteX21" fmla="*/ 1396572 w 1486639"/>
              <a:gd name="connsiteY21" fmla="*/ 212092 h 1842713"/>
              <a:gd name="connsiteX22" fmla="*/ 1403527 w 1486639"/>
              <a:gd name="connsiteY22" fmla="*/ 135603 h 1842713"/>
              <a:gd name="connsiteX23" fmla="*/ 1358328 w 1486639"/>
              <a:gd name="connsiteY23" fmla="*/ 86928 h 1842713"/>
              <a:gd name="connsiteX24" fmla="*/ 1260976 w 1486639"/>
              <a:gd name="connsiteY24" fmla="*/ 9 h 1842713"/>
              <a:gd name="connsiteX25" fmla="*/ 1201871 w 1486639"/>
              <a:gd name="connsiteY25" fmla="*/ 38253 h 1842713"/>
              <a:gd name="connsiteX26" fmla="*/ 1121904 w 1486639"/>
              <a:gd name="connsiteY26" fmla="*/ 118220 h 1842713"/>
              <a:gd name="connsiteX27" fmla="*/ 1031507 w 1486639"/>
              <a:gd name="connsiteY27" fmla="*/ 166895 h 1842713"/>
              <a:gd name="connsiteX28" fmla="*/ 927204 w 1486639"/>
              <a:gd name="connsiteY28" fmla="*/ 180803 h 1842713"/>
              <a:gd name="connsiteX29" fmla="*/ 812469 w 1486639"/>
              <a:gd name="connsiteY29" fmla="*/ 208618 h 1842713"/>
              <a:gd name="connsiteX30" fmla="*/ 662966 w 1486639"/>
              <a:gd name="connsiteY30" fmla="*/ 198187 h 1842713"/>
              <a:gd name="connsiteX31" fmla="*/ 548233 w 1486639"/>
              <a:gd name="connsiteY31" fmla="*/ 177325 h 1842713"/>
              <a:gd name="connsiteX32" fmla="*/ 464790 w 1486639"/>
              <a:gd name="connsiteY32" fmla="*/ 177326 h 1842713"/>
              <a:gd name="connsiteX33" fmla="*/ 367439 w 1486639"/>
              <a:gd name="connsiteY33" fmla="*/ 100836 h 1842713"/>
              <a:gd name="connsiteX34" fmla="*/ 214459 w 1486639"/>
              <a:gd name="connsiteY34" fmla="*/ 9 h 1842713"/>
              <a:gd name="connsiteX35" fmla="*/ 75388 w 1486639"/>
              <a:gd name="connsiteY35" fmla="*/ 156465 h 1842713"/>
              <a:gd name="connsiteX36" fmla="*/ 82343 w 1486639"/>
              <a:gd name="connsiteY36" fmla="*/ 232955 h 1842713"/>
              <a:gd name="connsiteX37" fmla="*/ 40621 w 1486639"/>
              <a:gd name="connsiteY37" fmla="*/ 389413 h 1842713"/>
              <a:gd name="connsiteX38" fmla="*/ 9332 w 1486639"/>
              <a:gd name="connsiteY38" fmla="*/ 552822 h 1842713"/>
              <a:gd name="connsiteX39" fmla="*/ 19763 w 1486639"/>
              <a:gd name="connsiteY39" fmla="*/ 674510 h 1842713"/>
              <a:gd name="connsiteX40" fmla="*/ 249233 w 1486639"/>
              <a:gd name="connsiteY40" fmla="*/ 625835 h 1842713"/>
              <a:gd name="connsiteX41" fmla="*/ 266614 w 1486639"/>
              <a:gd name="connsiteY41" fmla="*/ 490239 h 1842713"/>
              <a:gd name="connsiteX42" fmla="*/ 287473 w 1486639"/>
              <a:gd name="connsiteY42" fmla="*/ 403317 h 1842713"/>
              <a:gd name="connsiteX43" fmla="*/ 475222 w 1486639"/>
              <a:gd name="connsiteY43" fmla="*/ 448516 h 1842713"/>
              <a:gd name="connsiteX44" fmla="*/ 600387 w 1486639"/>
              <a:gd name="connsiteY44" fmla="*/ 451993 h 1842713"/>
              <a:gd name="connsiteX45" fmla="*/ 781180 w 1486639"/>
              <a:gd name="connsiteY45" fmla="*/ 458947 h 1842713"/>
              <a:gd name="connsiteX46" fmla="*/ 916776 w 1486639"/>
              <a:gd name="connsiteY46" fmla="*/ 451994 h 1842713"/>
              <a:gd name="connsiteX47" fmla="*/ 1062799 w 1486639"/>
              <a:gd name="connsiteY47" fmla="*/ 434609 h 1842713"/>
              <a:gd name="connsiteX48" fmla="*/ 1132336 w 1486639"/>
              <a:gd name="connsiteY48" fmla="*/ 389411 h 1842713"/>
              <a:gd name="connsiteX49" fmla="*/ 1181010 w 1486639"/>
              <a:gd name="connsiteY49" fmla="*/ 385934 h 1842713"/>
              <a:gd name="connsiteX50" fmla="*/ 1201871 w 1486639"/>
              <a:gd name="connsiteY50" fmla="*/ 448517 h 1842713"/>
              <a:gd name="connsiteX51" fmla="*/ 1208825 w 1486639"/>
              <a:gd name="connsiteY51" fmla="*/ 584112 h 1842713"/>
              <a:gd name="connsiteX52" fmla="*/ 1214360 w 1486639"/>
              <a:gd name="connsiteY52" fmla="*/ 725189 h 1842713"/>
              <a:gd name="connsiteX53" fmla="*/ 1205039 w 1486639"/>
              <a:gd name="connsiteY53" fmla="*/ 788006 h 1842713"/>
              <a:gd name="connsiteX54" fmla="*/ 1210649 w 1486639"/>
              <a:gd name="connsiteY54" fmla="*/ 821665 h 1842713"/>
              <a:gd name="connsiteX55" fmla="*/ 1193819 w 1486639"/>
              <a:gd name="connsiteY55" fmla="*/ 855324 h 1842713"/>
              <a:gd name="connsiteX56" fmla="*/ 1188209 w 1486639"/>
              <a:gd name="connsiteY56" fmla="*/ 894593 h 1842713"/>
              <a:gd name="connsiteX57" fmla="*/ 1165770 w 1486639"/>
              <a:gd name="connsiteY57" fmla="*/ 928252 h 1842713"/>
              <a:gd name="connsiteX58" fmla="*/ 1143331 w 1486639"/>
              <a:gd name="connsiteY58" fmla="*/ 961911 h 1842713"/>
              <a:gd name="connsiteX59" fmla="*/ 1126501 w 1486639"/>
              <a:gd name="connsiteY59" fmla="*/ 973130 h 1842713"/>
              <a:gd name="connsiteX60" fmla="*/ 1104062 w 1486639"/>
              <a:gd name="connsiteY60" fmla="*/ 1023619 h 1842713"/>
              <a:gd name="connsiteX61" fmla="*/ 1076013 w 1486639"/>
              <a:gd name="connsiteY61" fmla="*/ 1034838 h 1842713"/>
              <a:gd name="connsiteX62" fmla="*/ 1047964 w 1486639"/>
              <a:gd name="connsiteY62" fmla="*/ 1034838 h 1842713"/>
              <a:gd name="connsiteX63" fmla="*/ 1019915 w 1486639"/>
              <a:gd name="connsiteY63" fmla="*/ 1051668 h 1842713"/>
              <a:gd name="connsiteX64" fmla="*/ 963817 w 1486639"/>
              <a:gd name="connsiteY64" fmla="*/ 1057277 h 1842713"/>
              <a:gd name="connsiteX65" fmla="*/ 935768 w 1486639"/>
              <a:gd name="connsiteY65" fmla="*/ 1046058 h 1842713"/>
              <a:gd name="connsiteX66" fmla="*/ 861144 w 1486639"/>
              <a:gd name="connsiteY66" fmla="*/ 1022187 h 1842713"/>
              <a:gd name="connsiteX67" fmla="*/ 818901 w 1486639"/>
              <a:gd name="connsiteY67" fmla="*/ 1006383 h 1842713"/>
              <a:gd name="connsiteX68" fmla="*/ 722072 w 1486639"/>
              <a:gd name="connsiteY68" fmla="*/ 1039572 h 1842713"/>
              <a:gd name="connsiteX69" fmla="*/ 701211 w 1486639"/>
              <a:gd name="connsiteY69" fmla="*/ 1067386 h 1842713"/>
              <a:gd name="connsiteX70" fmla="*/ 673397 w 1486639"/>
              <a:gd name="connsiteY70" fmla="*/ 1116062 h 1842713"/>
              <a:gd name="connsiteX71" fmla="*/ 673397 w 1486639"/>
              <a:gd name="connsiteY71" fmla="*/ 1185597 h 1842713"/>
              <a:gd name="connsiteX72" fmla="*/ 666443 w 1486639"/>
              <a:gd name="connsiteY72" fmla="*/ 1300332 h 1842713"/>
              <a:gd name="connsiteX73" fmla="*/ 694257 w 1486639"/>
              <a:gd name="connsiteY73" fmla="*/ 1418543 h 1842713"/>
              <a:gd name="connsiteX74" fmla="*/ 676873 w 1486639"/>
              <a:gd name="connsiteY74" fmla="*/ 1484604 h 1842713"/>
              <a:gd name="connsiteX75" fmla="*/ 666443 w 1486639"/>
              <a:gd name="connsiteY75" fmla="*/ 1533278 h 1842713"/>
              <a:gd name="connsiteX76" fmla="*/ 722071 w 1486639"/>
              <a:gd name="connsiteY76" fmla="*/ 1661920 h 1842713"/>
              <a:gd name="connsiteX77" fmla="*/ 725548 w 1486639"/>
              <a:gd name="connsiteY77" fmla="*/ 1842713 h 1842713"/>
              <a:gd name="connsiteX78" fmla="*/ 812470 w 1486639"/>
              <a:gd name="connsiteY78" fmla="*/ 1828806 h 1842713"/>
              <a:gd name="connsiteX79" fmla="*/ 836806 w 1486639"/>
              <a:gd name="connsiteY79" fmla="*/ 1773177 h 1842713"/>
              <a:gd name="connsiteX80" fmla="*/ 864621 w 1486639"/>
              <a:gd name="connsiteY80" fmla="*/ 1613243 h 1842713"/>
              <a:gd name="connsiteX81" fmla="*/ 895913 w 1486639"/>
              <a:gd name="connsiteY81" fmla="*/ 1498509 h 1842713"/>
              <a:gd name="connsiteX82" fmla="*/ 861145 w 1486639"/>
              <a:gd name="connsiteY82" fmla="*/ 1449833 h 1842713"/>
              <a:gd name="connsiteX83" fmla="*/ 874443 w 1486639"/>
              <a:gd name="connsiteY83" fmla="*/ 1407070 h 1842713"/>
              <a:gd name="connsiteX0" fmla="*/ 874443 w 1486639"/>
              <a:gd name="connsiteY0" fmla="*/ 1407070 h 1842713"/>
              <a:gd name="connsiteX1" fmla="*/ 892435 w 1486639"/>
              <a:gd name="connsiteY1" fmla="*/ 1303810 h 1842713"/>
              <a:gd name="connsiteX2" fmla="*/ 895912 w 1486639"/>
              <a:gd name="connsiteY2" fmla="*/ 1310763 h 1842713"/>
              <a:gd name="connsiteX3" fmla="*/ 1002210 w 1486639"/>
              <a:gd name="connsiteY3" fmla="*/ 1310274 h 1842713"/>
              <a:gd name="connsiteX4" fmla="*/ 1076013 w 1486639"/>
              <a:gd name="connsiteY4" fmla="*/ 1270450 h 1842713"/>
              <a:gd name="connsiteX5" fmla="*/ 1132111 w 1486639"/>
              <a:gd name="connsiteY5" fmla="*/ 1270450 h 1842713"/>
              <a:gd name="connsiteX6" fmla="*/ 1171380 w 1486639"/>
              <a:gd name="connsiteY6" fmla="*/ 1242401 h 1842713"/>
              <a:gd name="connsiteX7" fmla="*/ 1238698 w 1486639"/>
              <a:gd name="connsiteY7" fmla="*/ 1219962 h 1842713"/>
              <a:gd name="connsiteX8" fmla="*/ 1277966 w 1486639"/>
              <a:gd name="connsiteY8" fmla="*/ 1180693 h 1842713"/>
              <a:gd name="connsiteX9" fmla="*/ 1306015 w 1486639"/>
              <a:gd name="connsiteY9" fmla="*/ 1147034 h 1842713"/>
              <a:gd name="connsiteX10" fmla="*/ 1362114 w 1486639"/>
              <a:gd name="connsiteY10" fmla="*/ 1090936 h 1842713"/>
              <a:gd name="connsiteX11" fmla="*/ 1367723 w 1486639"/>
              <a:gd name="connsiteY11" fmla="*/ 1040448 h 1842713"/>
              <a:gd name="connsiteX12" fmla="*/ 1390163 w 1486639"/>
              <a:gd name="connsiteY12" fmla="*/ 995569 h 1842713"/>
              <a:gd name="connsiteX13" fmla="*/ 1423822 w 1486639"/>
              <a:gd name="connsiteY13" fmla="*/ 956301 h 1842713"/>
              <a:gd name="connsiteX14" fmla="*/ 1440651 w 1486639"/>
              <a:gd name="connsiteY14" fmla="*/ 894593 h 1842713"/>
              <a:gd name="connsiteX15" fmla="*/ 1486639 w 1486639"/>
              <a:gd name="connsiteY15" fmla="*/ 840627 h 1842713"/>
              <a:gd name="connsiteX16" fmla="*/ 1473606 w 1486639"/>
              <a:gd name="connsiteY16" fmla="*/ 784295 h 1842713"/>
              <a:gd name="connsiteX17" fmla="*/ 1471004 w 1486639"/>
              <a:gd name="connsiteY17" fmla="*/ 683467 h 1842713"/>
              <a:gd name="connsiteX18" fmla="*/ 1455678 w 1486639"/>
              <a:gd name="connsiteY18" fmla="*/ 653645 h 1842713"/>
              <a:gd name="connsiteX19" fmla="*/ 1448724 w 1486639"/>
              <a:gd name="connsiteY19" fmla="*/ 476329 h 1842713"/>
              <a:gd name="connsiteX20" fmla="*/ 1420910 w 1486639"/>
              <a:gd name="connsiteY20" fmla="*/ 344211 h 1842713"/>
              <a:gd name="connsiteX21" fmla="*/ 1396572 w 1486639"/>
              <a:gd name="connsiteY21" fmla="*/ 212092 h 1842713"/>
              <a:gd name="connsiteX22" fmla="*/ 1403527 w 1486639"/>
              <a:gd name="connsiteY22" fmla="*/ 135603 h 1842713"/>
              <a:gd name="connsiteX23" fmla="*/ 1358328 w 1486639"/>
              <a:gd name="connsiteY23" fmla="*/ 86928 h 1842713"/>
              <a:gd name="connsiteX24" fmla="*/ 1260976 w 1486639"/>
              <a:gd name="connsiteY24" fmla="*/ 9 h 1842713"/>
              <a:gd name="connsiteX25" fmla="*/ 1201871 w 1486639"/>
              <a:gd name="connsiteY25" fmla="*/ 38253 h 1842713"/>
              <a:gd name="connsiteX26" fmla="*/ 1121904 w 1486639"/>
              <a:gd name="connsiteY26" fmla="*/ 118220 h 1842713"/>
              <a:gd name="connsiteX27" fmla="*/ 1031507 w 1486639"/>
              <a:gd name="connsiteY27" fmla="*/ 166895 h 1842713"/>
              <a:gd name="connsiteX28" fmla="*/ 927204 w 1486639"/>
              <a:gd name="connsiteY28" fmla="*/ 180803 h 1842713"/>
              <a:gd name="connsiteX29" fmla="*/ 812469 w 1486639"/>
              <a:gd name="connsiteY29" fmla="*/ 208618 h 1842713"/>
              <a:gd name="connsiteX30" fmla="*/ 662966 w 1486639"/>
              <a:gd name="connsiteY30" fmla="*/ 198187 h 1842713"/>
              <a:gd name="connsiteX31" fmla="*/ 548233 w 1486639"/>
              <a:gd name="connsiteY31" fmla="*/ 177325 h 1842713"/>
              <a:gd name="connsiteX32" fmla="*/ 464790 w 1486639"/>
              <a:gd name="connsiteY32" fmla="*/ 177326 h 1842713"/>
              <a:gd name="connsiteX33" fmla="*/ 367439 w 1486639"/>
              <a:gd name="connsiteY33" fmla="*/ 100836 h 1842713"/>
              <a:gd name="connsiteX34" fmla="*/ 214459 w 1486639"/>
              <a:gd name="connsiteY34" fmla="*/ 9 h 1842713"/>
              <a:gd name="connsiteX35" fmla="*/ 75388 w 1486639"/>
              <a:gd name="connsiteY35" fmla="*/ 156465 h 1842713"/>
              <a:gd name="connsiteX36" fmla="*/ 82343 w 1486639"/>
              <a:gd name="connsiteY36" fmla="*/ 232955 h 1842713"/>
              <a:gd name="connsiteX37" fmla="*/ 40621 w 1486639"/>
              <a:gd name="connsiteY37" fmla="*/ 389413 h 1842713"/>
              <a:gd name="connsiteX38" fmla="*/ 9332 w 1486639"/>
              <a:gd name="connsiteY38" fmla="*/ 552822 h 1842713"/>
              <a:gd name="connsiteX39" fmla="*/ 19763 w 1486639"/>
              <a:gd name="connsiteY39" fmla="*/ 674510 h 1842713"/>
              <a:gd name="connsiteX40" fmla="*/ 133746 w 1486639"/>
              <a:gd name="connsiteY40" fmla="*/ 659444 h 1842713"/>
              <a:gd name="connsiteX41" fmla="*/ 249233 w 1486639"/>
              <a:gd name="connsiteY41" fmla="*/ 625835 h 1842713"/>
              <a:gd name="connsiteX42" fmla="*/ 266614 w 1486639"/>
              <a:gd name="connsiteY42" fmla="*/ 490239 h 1842713"/>
              <a:gd name="connsiteX43" fmla="*/ 287473 w 1486639"/>
              <a:gd name="connsiteY43" fmla="*/ 403317 h 1842713"/>
              <a:gd name="connsiteX44" fmla="*/ 475222 w 1486639"/>
              <a:gd name="connsiteY44" fmla="*/ 448516 h 1842713"/>
              <a:gd name="connsiteX45" fmla="*/ 600387 w 1486639"/>
              <a:gd name="connsiteY45" fmla="*/ 451993 h 1842713"/>
              <a:gd name="connsiteX46" fmla="*/ 781180 w 1486639"/>
              <a:gd name="connsiteY46" fmla="*/ 458947 h 1842713"/>
              <a:gd name="connsiteX47" fmla="*/ 916776 w 1486639"/>
              <a:gd name="connsiteY47" fmla="*/ 451994 h 1842713"/>
              <a:gd name="connsiteX48" fmla="*/ 1062799 w 1486639"/>
              <a:gd name="connsiteY48" fmla="*/ 434609 h 1842713"/>
              <a:gd name="connsiteX49" fmla="*/ 1132336 w 1486639"/>
              <a:gd name="connsiteY49" fmla="*/ 389411 h 1842713"/>
              <a:gd name="connsiteX50" fmla="*/ 1181010 w 1486639"/>
              <a:gd name="connsiteY50" fmla="*/ 385934 h 1842713"/>
              <a:gd name="connsiteX51" fmla="*/ 1201871 w 1486639"/>
              <a:gd name="connsiteY51" fmla="*/ 448517 h 1842713"/>
              <a:gd name="connsiteX52" fmla="*/ 1208825 w 1486639"/>
              <a:gd name="connsiteY52" fmla="*/ 584112 h 1842713"/>
              <a:gd name="connsiteX53" fmla="*/ 1214360 w 1486639"/>
              <a:gd name="connsiteY53" fmla="*/ 725189 h 1842713"/>
              <a:gd name="connsiteX54" fmla="*/ 1205039 w 1486639"/>
              <a:gd name="connsiteY54" fmla="*/ 788006 h 1842713"/>
              <a:gd name="connsiteX55" fmla="*/ 1210649 w 1486639"/>
              <a:gd name="connsiteY55" fmla="*/ 821665 h 1842713"/>
              <a:gd name="connsiteX56" fmla="*/ 1193819 w 1486639"/>
              <a:gd name="connsiteY56" fmla="*/ 855324 h 1842713"/>
              <a:gd name="connsiteX57" fmla="*/ 1188209 w 1486639"/>
              <a:gd name="connsiteY57" fmla="*/ 894593 h 1842713"/>
              <a:gd name="connsiteX58" fmla="*/ 1165770 w 1486639"/>
              <a:gd name="connsiteY58" fmla="*/ 928252 h 1842713"/>
              <a:gd name="connsiteX59" fmla="*/ 1143331 w 1486639"/>
              <a:gd name="connsiteY59" fmla="*/ 961911 h 1842713"/>
              <a:gd name="connsiteX60" fmla="*/ 1126501 w 1486639"/>
              <a:gd name="connsiteY60" fmla="*/ 973130 h 1842713"/>
              <a:gd name="connsiteX61" fmla="*/ 1104062 w 1486639"/>
              <a:gd name="connsiteY61" fmla="*/ 1023619 h 1842713"/>
              <a:gd name="connsiteX62" fmla="*/ 1076013 w 1486639"/>
              <a:gd name="connsiteY62" fmla="*/ 1034838 h 1842713"/>
              <a:gd name="connsiteX63" fmla="*/ 1047964 w 1486639"/>
              <a:gd name="connsiteY63" fmla="*/ 1034838 h 1842713"/>
              <a:gd name="connsiteX64" fmla="*/ 1019915 w 1486639"/>
              <a:gd name="connsiteY64" fmla="*/ 1051668 h 1842713"/>
              <a:gd name="connsiteX65" fmla="*/ 963817 w 1486639"/>
              <a:gd name="connsiteY65" fmla="*/ 1057277 h 1842713"/>
              <a:gd name="connsiteX66" fmla="*/ 935768 w 1486639"/>
              <a:gd name="connsiteY66" fmla="*/ 1046058 h 1842713"/>
              <a:gd name="connsiteX67" fmla="*/ 861144 w 1486639"/>
              <a:gd name="connsiteY67" fmla="*/ 1022187 h 1842713"/>
              <a:gd name="connsiteX68" fmla="*/ 818901 w 1486639"/>
              <a:gd name="connsiteY68" fmla="*/ 1006383 h 1842713"/>
              <a:gd name="connsiteX69" fmla="*/ 722072 w 1486639"/>
              <a:gd name="connsiteY69" fmla="*/ 1039572 h 1842713"/>
              <a:gd name="connsiteX70" fmla="*/ 701211 w 1486639"/>
              <a:gd name="connsiteY70" fmla="*/ 1067386 h 1842713"/>
              <a:gd name="connsiteX71" fmla="*/ 673397 w 1486639"/>
              <a:gd name="connsiteY71" fmla="*/ 1116062 h 1842713"/>
              <a:gd name="connsiteX72" fmla="*/ 673397 w 1486639"/>
              <a:gd name="connsiteY72" fmla="*/ 1185597 h 1842713"/>
              <a:gd name="connsiteX73" fmla="*/ 666443 w 1486639"/>
              <a:gd name="connsiteY73" fmla="*/ 1300332 h 1842713"/>
              <a:gd name="connsiteX74" fmla="*/ 694257 w 1486639"/>
              <a:gd name="connsiteY74" fmla="*/ 1418543 h 1842713"/>
              <a:gd name="connsiteX75" fmla="*/ 676873 w 1486639"/>
              <a:gd name="connsiteY75" fmla="*/ 1484604 h 1842713"/>
              <a:gd name="connsiteX76" fmla="*/ 666443 w 1486639"/>
              <a:gd name="connsiteY76" fmla="*/ 1533278 h 1842713"/>
              <a:gd name="connsiteX77" fmla="*/ 722071 w 1486639"/>
              <a:gd name="connsiteY77" fmla="*/ 1661920 h 1842713"/>
              <a:gd name="connsiteX78" fmla="*/ 725548 w 1486639"/>
              <a:gd name="connsiteY78" fmla="*/ 1842713 h 1842713"/>
              <a:gd name="connsiteX79" fmla="*/ 812470 w 1486639"/>
              <a:gd name="connsiteY79" fmla="*/ 1828806 h 1842713"/>
              <a:gd name="connsiteX80" fmla="*/ 836806 w 1486639"/>
              <a:gd name="connsiteY80" fmla="*/ 1773177 h 1842713"/>
              <a:gd name="connsiteX81" fmla="*/ 864621 w 1486639"/>
              <a:gd name="connsiteY81" fmla="*/ 1613243 h 1842713"/>
              <a:gd name="connsiteX82" fmla="*/ 895913 w 1486639"/>
              <a:gd name="connsiteY82" fmla="*/ 1498509 h 1842713"/>
              <a:gd name="connsiteX83" fmla="*/ 861145 w 1486639"/>
              <a:gd name="connsiteY83" fmla="*/ 1449833 h 1842713"/>
              <a:gd name="connsiteX84" fmla="*/ 874443 w 1486639"/>
              <a:gd name="connsiteY84" fmla="*/ 1407070 h 1842713"/>
              <a:gd name="connsiteX0" fmla="*/ 874443 w 1486639"/>
              <a:gd name="connsiteY0" fmla="*/ 1407070 h 1842713"/>
              <a:gd name="connsiteX1" fmla="*/ 892435 w 1486639"/>
              <a:gd name="connsiteY1" fmla="*/ 1303810 h 1842713"/>
              <a:gd name="connsiteX2" fmla="*/ 895912 w 1486639"/>
              <a:gd name="connsiteY2" fmla="*/ 1310763 h 1842713"/>
              <a:gd name="connsiteX3" fmla="*/ 1002210 w 1486639"/>
              <a:gd name="connsiteY3" fmla="*/ 1310274 h 1842713"/>
              <a:gd name="connsiteX4" fmla="*/ 1076013 w 1486639"/>
              <a:gd name="connsiteY4" fmla="*/ 1270450 h 1842713"/>
              <a:gd name="connsiteX5" fmla="*/ 1132111 w 1486639"/>
              <a:gd name="connsiteY5" fmla="*/ 1270450 h 1842713"/>
              <a:gd name="connsiteX6" fmla="*/ 1171380 w 1486639"/>
              <a:gd name="connsiteY6" fmla="*/ 1242401 h 1842713"/>
              <a:gd name="connsiteX7" fmla="*/ 1238698 w 1486639"/>
              <a:gd name="connsiteY7" fmla="*/ 1219962 h 1842713"/>
              <a:gd name="connsiteX8" fmla="*/ 1277966 w 1486639"/>
              <a:gd name="connsiteY8" fmla="*/ 1180693 h 1842713"/>
              <a:gd name="connsiteX9" fmla="*/ 1306015 w 1486639"/>
              <a:gd name="connsiteY9" fmla="*/ 1147034 h 1842713"/>
              <a:gd name="connsiteX10" fmla="*/ 1362114 w 1486639"/>
              <a:gd name="connsiteY10" fmla="*/ 1090936 h 1842713"/>
              <a:gd name="connsiteX11" fmla="*/ 1367723 w 1486639"/>
              <a:gd name="connsiteY11" fmla="*/ 1040448 h 1842713"/>
              <a:gd name="connsiteX12" fmla="*/ 1390163 w 1486639"/>
              <a:gd name="connsiteY12" fmla="*/ 995569 h 1842713"/>
              <a:gd name="connsiteX13" fmla="*/ 1423822 w 1486639"/>
              <a:gd name="connsiteY13" fmla="*/ 956301 h 1842713"/>
              <a:gd name="connsiteX14" fmla="*/ 1440651 w 1486639"/>
              <a:gd name="connsiteY14" fmla="*/ 894593 h 1842713"/>
              <a:gd name="connsiteX15" fmla="*/ 1486639 w 1486639"/>
              <a:gd name="connsiteY15" fmla="*/ 840627 h 1842713"/>
              <a:gd name="connsiteX16" fmla="*/ 1473606 w 1486639"/>
              <a:gd name="connsiteY16" fmla="*/ 784295 h 1842713"/>
              <a:gd name="connsiteX17" fmla="*/ 1471004 w 1486639"/>
              <a:gd name="connsiteY17" fmla="*/ 683467 h 1842713"/>
              <a:gd name="connsiteX18" fmla="*/ 1455678 w 1486639"/>
              <a:gd name="connsiteY18" fmla="*/ 653645 h 1842713"/>
              <a:gd name="connsiteX19" fmla="*/ 1448724 w 1486639"/>
              <a:gd name="connsiteY19" fmla="*/ 476329 h 1842713"/>
              <a:gd name="connsiteX20" fmla="*/ 1420910 w 1486639"/>
              <a:gd name="connsiteY20" fmla="*/ 344211 h 1842713"/>
              <a:gd name="connsiteX21" fmla="*/ 1396572 w 1486639"/>
              <a:gd name="connsiteY21" fmla="*/ 212092 h 1842713"/>
              <a:gd name="connsiteX22" fmla="*/ 1403527 w 1486639"/>
              <a:gd name="connsiteY22" fmla="*/ 135603 h 1842713"/>
              <a:gd name="connsiteX23" fmla="*/ 1358328 w 1486639"/>
              <a:gd name="connsiteY23" fmla="*/ 86928 h 1842713"/>
              <a:gd name="connsiteX24" fmla="*/ 1260976 w 1486639"/>
              <a:gd name="connsiteY24" fmla="*/ 9 h 1842713"/>
              <a:gd name="connsiteX25" fmla="*/ 1201871 w 1486639"/>
              <a:gd name="connsiteY25" fmla="*/ 38253 h 1842713"/>
              <a:gd name="connsiteX26" fmla="*/ 1121904 w 1486639"/>
              <a:gd name="connsiteY26" fmla="*/ 118220 h 1842713"/>
              <a:gd name="connsiteX27" fmla="*/ 1031507 w 1486639"/>
              <a:gd name="connsiteY27" fmla="*/ 166895 h 1842713"/>
              <a:gd name="connsiteX28" fmla="*/ 927204 w 1486639"/>
              <a:gd name="connsiteY28" fmla="*/ 180803 h 1842713"/>
              <a:gd name="connsiteX29" fmla="*/ 812469 w 1486639"/>
              <a:gd name="connsiteY29" fmla="*/ 208618 h 1842713"/>
              <a:gd name="connsiteX30" fmla="*/ 662966 w 1486639"/>
              <a:gd name="connsiteY30" fmla="*/ 198187 h 1842713"/>
              <a:gd name="connsiteX31" fmla="*/ 548233 w 1486639"/>
              <a:gd name="connsiteY31" fmla="*/ 177325 h 1842713"/>
              <a:gd name="connsiteX32" fmla="*/ 464790 w 1486639"/>
              <a:gd name="connsiteY32" fmla="*/ 177326 h 1842713"/>
              <a:gd name="connsiteX33" fmla="*/ 367439 w 1486639"/>
              <a:gd name="connsiteY33" fmla="*/ 100836 h 1842713"/>
              <a:gd name="connsiteX34" fmla="*/ 214459 w 1486639"/>
              <a:gd name="connsiteY34" fmla="*/ 9 h 1842713"/>
              <a:gd name="connsiteX35" fmla="*/ 75388 w 1486639"/>
              <a:gd name="connsiteY35" fmla="*/ 156465 h 1842713"/>
              <a:gd name="connsiteX36" fmla="*/ 82343 w 1486639"/>
              <a:gd name="connsiteY36" fmla="*/ 232955 h 1842713"/>
              <a:gd name="connsiteX37" fmla="*/ 40621 w 1486639"/>
              <a:gd name="connsiteY37" fmla="*/ 389413 h 1842713"/>
              <a:gd name="connsiteX38" fmla="*/ 9332 w 1486639"/>
              <a:gd name="connsiteY38" fmla="*/ 552822 h 1842713"/>
              <a:gd name="connsiteX39" fmla="*/ 19763 w 1486639"/>
              <a:gd name="connsiteY39" fmla="*/ 674510 h 1842713"/>
              <a:gd name="connsiteX40" fmla="*/ 33162 w 1486639"/>
              <a:gd name="connsiteY40" fmla="*/ 837752 h 1842713"/>
              <a:gd name="connsiteX41" fmla="*/ 249233 w 1486639"/>
              <a:gd name="connsiteY41" fmla="*/ 625835 h 1842713"/>
              <a:gd name="connsiteX42" fmla="*/ 266614 w 1486639"/>
              <a:gd name="connsiteY42" fmla="*/ 490239 h 1842713"/>
              <a:gd name="connsiteX43" fmla="*/ 287473 w 1486639"/>
              <a:gd name="connsiteY43" fmla="*/ 403317 h 1842713"/>
              <a:gd name="connsiteX44" fmla="*/ 475222 w 1486639"/>
              <a:gd name="connsiteY44" fmla="*/ 448516 h 1842713"/>
              <a:gd name="connsiteX45" fmla="*/ 600387 w 1486639"/>
              <a:gd name="connsiteY45" fmla="*/ 451993 h 1842713"/>
              <a:gd name="connsiteX46" fmla="*/ 781180 w 1486639"/>
              <a:gd name="connsiteY46" fmla="*/ 458947 h 1842713"/>
              <a:gd name="connsiteX47" fmla="*/ 916776 w 1486639"/>
              <a:gd name="connsiteY47" fmla="*/ 451994 h 1842713"/>
              <a:gd name="connsiteX48" fmla="*/ 1062799 w 1486639"/>
              <a:gd name="connsiteY48" fmla="*/ 434609 h 1842713"/>
              <a:gd name="connsiteX49" fmla="*/ 1132336 w 1486639"/>
              <a:gd name="connsiteY49" fmla="*/ 389411 h 1842713"/>
              <a:gd name="connsiteX50" fmla="*/ 1181010 w 1486639"/>
              <a:gd name="connsiteY50" fmla="*/ 385934 h 1842713"/>
              <a:gd name="connsiteX51" fmla="*/ 1201871 w 1486639"/>
              <a:gd name="connsiteY51" fmla="*/ 448517 h 1842713"/>
              <a:gd name="connsiteX52" fmla="*/ 1208825 w 1486639"/>
              <a:gd name="connsiteY52" fmla="*/ 584112 h 1842713"/>
              <a:gd name="connsiteX53" fmla="*/ 1214360 w 1486639"/>
              <a:gd name="connsiteY53" fmla="*/ 725189 h 1842713"/>
              <a:gd name="connsiteX54" fmla="*/ 1205039 w 1486639"/>
              <a:gd name="connsiteY54" fmla="*/ 788006 h 1842713"/>
              <a:gd name="connsiteX55" fmla="*/ 1210649 w 1486639"/>
              <a:gd name="connsiteY55" fmla="*/ 821665 h 1842713"/>
              <a:gd name="connsiteX56" fmla="*/ 1193819 w 1486639"/>
              <a:gd name="connsiteY56" fmla="*/ 855324 h 1842713"/>
              <a:gd name="connsiteX57" fmla="*/ 1188209 w 1486639"/>
              <a:gd name="connsiteY57" fmla="*/ 894593 h 1842713"/>
              <a:gd name="connsiteX58" fmla="*/ 1165770 w 1486639"/>
              <a:gd name="connsiteY58" fmla="*/ 928252 h 1842713"/>
              <a:gd name="connsiteX59" fmla="*/ 1143331 w 1486639"/>
              <a:gd name="connsiteY59" fmla="*/ 961911 h 1842713"/>
              <a:gd name="connsiteX60" fmla="*/ 1126501 w 1486639"/>
              <a:gd name="connsiteY60" fmla="*/ 973130 h 1842713"/>
              <a:gd name="connsiteX61" fmla="*/ 1104062 w 1486639"/>
              <a:gd name="connsiteY61" fmla="*/ 1023619 h 1842713"/>
              <a:gd name="connsiteX62" fmla="*/ 1076013 w 1486639"/>
              <a:gd name="connsiteY62" fmla="*/ 1034838 h 1842713"/>
              <a:gd name="connsiteX63" fmla="*/ 1047964 w 1486639"/>
              <a:gd name="connsiteY63" fmla="*/ 1034838 h 1842713"/>
              <a:gd name="connsiteX64" fmla="*/ 1019915 w 1486639"/>
              <a:gd name="connsiteY64" fmla="*/ 1051668 h 1842713"/>
              <a:gd name="connsiteX65" fmla="*/ 963817 w 1486639"/>
              <a:gd name="connsiteY65" fmla="*/ 1057277 h 1842713"/>
              <a:gd name="connsiteX66" fmla="*/ 935768 w 1486639"/>
              <a:gd name="connsiteY66" fmla="*/ 1046058 h 1842713"/>
              <a:gd name="connsiteX67" fmla="*/ 861144 w 1486639"/>
              <a:gd name="connsiteY67" fmla="*/ 1022187 h 1842713"/>
              <a:gd name="connsiteX68" fmla="*/ 818901 w 1486639"/>
              <a:gd name="connsiteY68" fmla="*/ 1006383 h 1842713"/>
              <a:gd name="connsiteX69" fmla="*/ 722072 w 1486639"/>
              <a:gd name="connsiteY69" fmla="*/ 1039572 h 1842713"/>
              <a:gd name="connsiteX70" fmla="*/ 701211 w 1486639"/>
              <a:gd name="connsiteY70" fmla="*/ 1067386 h 1842713"/>
              <a:gd name="connsiteX71" fmla="*/ 673397 w 1486639"/>
              <a:gd name="connsiteY71" fmla="*/ 1116062 h 1842713"/>
              <a:gd name="connsiteX72" fmla="*/ 673397 w 1486639"/>
              <a:gd name="connsiteY72" fmla="*/ 1185597 h 1842713"/>
              <a:gd name="connsiteX73" fmla="*/ 666443 w 1486639"/>
              <a:gd name="connsiteY73" fmla="*/ 1300332 h 1842713"/>
              <a:gd name="connsiteX74" fmla="*/ 694257 w 1486639"/>
              <a:gd name="connsiteY74" fmla="*/ 1418543 h 1842713"/>
              <a:gd name="connsiteX75" fmla="*/ 676873 w 1486639"/>
              <a:gd name="connsiteY75" fmla="*/ 1484604 h 1842713"/>
              <a:gd name="connsiteX76" fmla="*/ 666443 w 1486639"/>
              <a:gd name="connsiteY76" fmla="*/ 1533278 h 1842713"/>
              <a:gd name="connsiteX77" fmla="*/ 722071 w 1486639"/>
              <a:gd name="connsiteY77" fmla="*/ 1661920 h 1842713"/>
              <a:gd name="connsiteX78" fmla="*/ 725548 w 1486639"/>
              <a:gd name="connsiteY78" fmla="*/ 1842713 h 1842713"/>
              <a:gd name="connsiteX79" fmla="*/ 812470 w 1486639"/>
              <a:gd name="connsiteY79" fmla="*/ 1828806 h 1842713"/>
              <a:gd name="connsiteX80" fmla="*/ 836806 w 1486639"/>
              <a:gd name="connsiteY80" fmla="*/ 1773177 h 1842713"/>
              <a:gd name="connsiteX81" fmla="*/ 864621 w 1486639"/>
              <a:gd name="connsiteY81" fmla="*/ 1613243 h 1842713"/>
              <a:gd name="connsiteX82" fmla="*/ 895913 w 1486639"/>
              <a:gd name="connsiteY82" fmla="*/ 1498509 h 1842713"/>
              <a:gd name="connsiteX83" fmla="*/ 861145 w 1486639"/>
              <a:gd name="connsiteY83" fmla="*/ 1449833 h 1842713"/>
              <a:gd name="connsiteX84" fmla="*/ 874443 w 1486639"/>
              <a:gd name="connsiteY84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253467 w 1490873"/>
              <a:gd name="connsiteY41" fmla="*/ 625835 h 1842713"/>
              <a:gd name="connsiteX42" fmla="*/ 270848 w 1490873"/>
              <a:gd name="connsiteY42" fmla="*/ 490239 h 1842713"/>
              <a:gd name="connsiteX43" fmla="*/ 291707 w 1490873"/>
              <a:gd name="connsiteY43" fmla="*/ 403317 h 1842713"/>
              <a:gd name="connsiteX44" fmla="*/ 479456 w 1490873"/>
              <a:gd name="connsiteY44" fmla="*/ 448516 h 1842713"/>
              <a:gd name="connsiteX45" fmla="*/ 604621 w 1490873"/>
              <a:gd name="connsiteY45" fmla="*/ 451993 h 1842713"/>
              <a:gd name="connsiteX46" fmla="*/ 785414 w 1490873"/>
              <a:gd name="connsiteY46" fmla="*/ 458947 h 1842713"/>
              <a:gd name="connsiteX47" fmla="*/ 921010 w 1490873"/>
              <a:gd name="connsiteY47" fmla="*/ 451994 h 1842713"/>
              <a:gd name="connsiteX48" fmla="*/ 1067033 w 1490873"/>
              <a:gd name="connsiteY48" fmla="*/ 434609 h 1842713"/>
              <a:gd name="connsiteX49" fmla="*/ 1136570 w 1490873"/>
              <a:gd name="connsiteY49" fmla="*/ 389411 h 1842713"/>
              <a:gd name="connsiteX50" fmla="*/ 1185244 w 1490873"/>
              <a:gd name="connsiteY50" fmla="*/ 385934 h 1842713"/>
              <a:gd name="connsiteX51" fmla="*/ 1206105 w 1490873"/>
              <a:gd name="connsiteY51" fmla="*/ 448517 h 1842713"/>
              <a:gd name="connsiteX52" fmla="*/ 1213059 w 1490873"/>
              <a:gd name="connsiteY52" fmla="*/ 584112 h 1842713"/>
              <a:gd name="connsiteX53" fmla="*/ 1218594 w 1490873"/>
              <a:gd name="connsiteY53" fmla="*/ 725189 h 1842713"/>
              <a:gd name="connsiteX54" fmla="*/ 1209273 w 1490873"/>
              <a:gd name="connsiteY54" fmla="*/ 788006 h 1842713"/>
              <a:gd name="connsiteX55" fmla="*/ 1214883 w 1490873"/>
              <a:gd name="connsiteY55" fmla="*/ 821665 h 1842713"/>
              <a:gd name="connsiteX56" fmla="*/ 1198053 w 1490873"/>
              <a:gd name="connsiteY56" fmla="*/ 855324 h 1842713"/>
              <a:gd name="connsiteX57" fmla="*/ 1192443 w 1490873"/>
              <a:gd name="connsiteY57" fmla="*/ 894593 h 1842713"/>
              <a:gd name="connsiteX58" fmla="*/ 1170004 w 1490873"/>
              <a:gd name="connsiteY58" fmla="*/ 928252 h 1842713"/>
              <a:gd name="connsiteX59" fmla="*/ 1147565 w 1490873"/>
              <a:gd name="connsiteY59" fmla="*/ 961911 h 1842713"/>
              <a:gd name="connsiteX60" fmla="*/ 1130735 w 1490873"/>
              <a:gd name="connsiteY60" fmla="*/ 973130 h 1842713"/>
              <a:gd name="connsiteX61" fmla="*/ 1108296 w 1490873"/>
              <a:gd name="connsiteY61" fmla="*/ 1023619 h 1842713"/>
              <a:gd name="connsiteX62" fmla="*/ 1080247 w 1490873"/>
              <a:gd name="connsiteY62" fmla="*/ 1034838 h 1842713"/>
              <a:gd name="connsiteX63" fmla="*/ 1052198 w 1490873"/>
              <a:gd name="connsiteY63" fmla="*/ 1034838 h 1842713"/>
              <a:gd name="connsiteX64" fmla="*/ 1024149 w 1490873"/>
              <a:gd name="connsiteY64" fmla="*/ 1051668 h 1842713"/>
              <a:gd name="connsiteX65" fmla="*/ 968051 w 1490873"/>
              <a:gd name="connsiteY65" fmla="*/ 1057277 h 1842713"/>
              <a:gd name="connsiteX66" fmla="*/ 940002 w 1490873"/>
              <a:gd name="connsiteY66" fmla="*/ 1046058 h 1842713"/>
              <a:gd name="connsiteX67" fmla="*/ 865378 w 1490873"/>
              <a:gd name="connsiteY67" fmla="*/ 1022187 h 1842713"/>
              <a:gd name="connsiteX68" fmla="*/ 823135 w 1490873"/>
              <a:gd name="connsiteY68" fmla="*/ 1006383 h 1842713"/>
              <a:gd name="connsiteX69" fmla="*/ 726306 w 1490873"/>
              <a:gd name="connsiteY69" fmla="*/ 1039572 h 1842713"/>
              <a:gd name="connsiteX70" fmla="*/ 705445 w 1490873"/>
              <a:gd name="connsiteY70" fmla="*/ 1067386 h 1842713"/>
              <a:gd name="connsiteX71" fmla="*/ 677631 w 1490873"/>
              <a:gd name="connsiteY71" fmla="*/ 1116062 h 1842713"/>
              <a:gd name="connsiteX72" fmla="*/ 677631 w 1490873"/>
              <a:gd name="connsiteY72" fmla="*/ 1185597 h 1842713"/>
              <a:gd name="connsiteX73" fmla="*/ 670677 w 1490873"/>
              <a:gd name="connsiteY73" fmla="*/ 1300332 h 1842713"/>
              <a:gd name="connsiteX74" fmla="*/ 698491 w 1490873"/>
              <a:gd name="connsiteY74" fmla="*/ 1418543 h 1842713"/>
              <a:gd name="connsiteX75" fmla="*/ 681107 w 1490873"/>
              <a:gd name="connsiteY75" fmla="*/ 1484604 h 1842713"/>
              <a:gd name="connsiteX76" fmla="*/ 670677 w 1490873"/>
              <a:gd name="connsiteY76" fmla="*/ 1533278 h 1842713"/>
              <a:gd name="connsiteX77" fmla="*/ 726305 w 1490873"/>
              <a:gd name="connsiteY77" fmla="*/ 1661920 h 1842713"/>
              <a:gd name="connsiteX78" fmla="*/ 729782 w 1490873"/>
              <a:gd name="connsiteY78" fmla="*/ 1842713 h 1842713"/>
              <a:gd name="connsiteX79" fmla="*/ 816704 w 1490873"/>
              <a:gd name="connsiteY79" fmla="*/ 1828806 h 1842713"/>
              <a:gd name="connsiteX80" fmla="*/ 841040 w 1490873"/>
              <a:gd name="connsiteY80" fmla="*/ 1773177 h 1842713"/>
              <a:gd name="connsiteX81" fmla="*/ 868855 w 1490873"/>
              <a:gd name="connsiteY81" fmla="*/ 1613243 h 1842713"/>
              <a:gd name="connsiteX82" fmla="*/ 900147 w 1490873"/>
              <a:gd name="connsiteY82" fmla="*/ 1498509 h 1842713"/>
              <a:gd name="connsiteX83" fmla="*/ 865379 w 1490873"/>
              <a:gd name="connsiteY83" fmla="*/ 1449833 h 1842713"/>
              <a:gd name="connsiteX84" fmla="*/ 878677 w 1490873"/>
              <a:gd name="connsiteY84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160840 w 1490873"/>
              <a:gd name="connsiteY41" fmla="*/ 737168 h 1842713"/>
              <a:gd name="connsiteX42" fmla="*/ 253467 w 1490873"/>
              <a:gd name="connsiteY42" fmla="*/ 625835 h 1842713"/>
              <a:gd name="connsiteX43" fmla="*/ 270848 w 1490873"/>
              <a:gd name="connsiteY43" fmla="*/ 490239 h 1842713"/>
              <a:gd name="connsiteX44" fmla="*/ 291707 w 1490873"/>
              <a:gd name="connsiteY44" fmla="*/ 403317 h 1842713"/>
              <a:gd name="connsiteX45" fmla="*/ 479456 w 1490873"/>
              <a:gd name="connsiteY45" fmla="*/ 448516 h 1842713"/>
              <a:gd name="connsiteX46" fmla="*/ 604621 w 1490873"/>
              <a:gd name="connsiteY46" fmla="*/ 451993 h 1842713"/>
              <a:gd name="connsiteX47" fmla="*/ 785414 w 1490873"/>
              <a:gd name="connsiteY47" fmla="*/ 458947 h 1842713"/>
              <a:gd name="connsiteX48" fmla="*/ 921010 w 1490873"/>
              <a:gd name="connsiteY48" fmla="*/ 451994 h 1842713"/>
              <a:gd name="connsiteX49" fmla="*/ 1067033 w 1490873"/>
              <a:gd name="connsiteY49" fmla="*/ 434609 h 1842713"/>
              <a:gd name="connsiteX50" fmla="*/ 1136570 w 1490873"/>
              <a:gd name="connsiteY50" fmla="*/ 389411 h 1842713"/>
              <a:gd name="connsiteX51" fmla="*/ 1185244 w 1490873"/>
              <a:gd name="connsiteY51" fmla="*/ 385934 h 1842713"/>
              <a:gd name="connsiteX52" fmla="*/ 1206105 w 1490873"/>
              <a:gd name="connsiteY52" fmla="*/ 448517 h 1842713"/>
              <a:gd name="connsiteX53" fmla="*/ 1213059 w 1490873"/>
              <a:gd name="connsiteY53" fmla="*/ 584112 h 1842713"/>
              <a:gd name="connsiteX54" fmla="*/ 1218594 w 1490873"/>
              <a:gd name="connsiteY54" fmla="*/ 725189 h 1842713"/>
              <a:gd name="connsiteX55" fmla="*/ 1209273 w 1490873"/>
              <a:gd name="connsiteY55" fmla="*/ 788006 h 1842713"/>
              <a:gd name="connsiteX56" fmla="*/ 1214883 w 1490873"/>
              <a:gd name="connsiteY56" fmla="*/ 821665 h 1842713"/>
              <a:gd name="connsiteX57" fmla="*/ 1198053 w 1490873"/>
              <a:gd name="connsiteY57" fmla="*/ 855324 h 1842713"/>
              <a:gd name="connsiteX58" fmla="*/ 1192443 w 1490873"/>
              <a:gd name="connsiteY58" fmla="*/ 894593 h 1842713"/>
              <a:gd name="connsiteX59" fmla="*/ 1170004 w 1490873"/>
              <a:gd name="connsiteY59" fmla="*/ 928252 h 1842713"/>
              <a:gd name="connsiteX60" fmla="*/ 1147565 w 1490873"/>
              <a:gd name="connsiteY60" fmla="*/ 961911 h 1842713"/>
              <a:gd name="connsiteX61" fmla="*/ 1130735 w 1490873"/>
              <a:gd name="connsiteY61" fmla="*/ 973130 h 1842713"/>
              <a:gd name="connsiteX62" fmla="*/ 1108296 w 1490873"/>
              <a:gd name="connsiteY62" fmla="*/ 1023619 h 1842713"/>
              <a:gd name="connsiteX63" fmla="*/ 1080247 w 1490873"/>
              <a:gd name="connsiteY63" fmla="*/ 1034838 h 1842713"/>
              <a:gd name="connsiteX64" fmla="*/ 1052198 w 1490873"/>
              <a:gd name="connsiteY64" fmla="*/ 1034838 h 1842713"/>
              <a:gd name="connsiteX65" fmla="*/ 1024149 w 1490873"/>
              <a:gd name="connsiteY65" fmla="*/ 1051668 h 1842713"/>
              <a:gd name="connsiteX66" fmla="*/ 968051 w 1490873"/>
              <a:gd name="connsiteY66" fmla="*/ 1057277 h 1842713"/>
              <a:gd name="connsiteX67" fmla="*/ 940002 w 1490873"/>
              <a:gd name="connsiteY67" fmla="*/ 1046058 h 1842713"/>
              <a:gd name="connsiteX68" fmla="*/ 865378 w 1490873"/>
              <a:gd name="connsiteY68" fmla="*/ 1022187 h 1842713"/>
              <a:gd name="connsiteX69" fmla="*/ 823135 w 1490873"/>
              <a:gd name="connsiteY69" fmla="*/ 1006383 h 1842713"/>
              <a:gd name="connsiteX70" fmla="*/ 726306 w 1490873"/>
              <a:gd name="connsiteY70" fmla="*/ 1039572 h 1842713"/>
              <a:gd name="connsiteX71" fmla="*/ 705445 w 1490873"/>
              <a:gd name="connsiteY71" fmla="*/ 1067386 h 1842713"/>
              <a:gd name="connsiteX72" fmla="*/ 677631 w 1490873"/>
              <a:gd name="connsiteY72" fmla="*/ 1116062 h 1842713"/>
              <a:gd name="connsiteX73" fmla="*/ 677631 w 1490873"/>
              <a:gd name="connsiteY73" fmla="*/ 1185597 h 1842713"/>
              <a:gd name="connsiteX74" fmla="*/ 670677 w 1490873"/>
              <a:gd name="connsiteY74" fmla="*/ 1300332 h 1842713"/>
              <a:gd name="connsiteX75" fmla="*/ 698491 w 1490873"/>
              <a:gd name="connsiteY75" fmla="*/ 1418543 h 1842713"/>
              <a:gd name="connsiteX76" fmla="*/ 681107 w 1490873"/>
              <a:gd name="connsiteY76" fmla="*/ 1484604 h 1842713"/>
              <a:gd name="connsiteX77" fmla="*/ 670677 w 1490873"/>
              <a:gd name="connsiteY77" fmla="*/ 1533278 h 1842713"/>
              <a:gd name="connsiteX78" fmla="*/ 726305 w 1490873"/>
              <a:gd name="connsiteY78" fmla="*/ 1661920 h 1842713"/>
              <a:gd name="connsiteX79" fmla="*/ 729782 w 1490873"/>
              <a:gd name="connsiteY79" fmla="*/ 1842713 h 1842713"/>
              <a:gd name="connsiteX80" fmla="*/ 816704 w 1490873"/>
              <a:gd name="connsiteY80" fmla="*/ 1828806 h 1842713"/>
              <a:gd name="connsiteX81" fmla="*/ 841040 w 1490873"/>
              <a:gd name="connsiteY81" fmla="*/ 1773177 h 1842713"/>
              <a:gd name="connsiteX82" fmla="*/ 868855 w 1490873"/>
              <a:gd name="connsiteY82" fmla="*/ 1613243 h 1842713"/>
              <a:gd name="connsiteX83" fmla="*/ 900147 w 1490873"/>
              <a:gd name="connsiteY83" fmla="*/ 1498509 h 1842713"/>
              <a:gd name="connsiteX84" fmla="*/ 865379 w 1490873"/>
              <a:gd name="connsiteY84" fmla="*/ 1449833 h 1842713"/>
              <a:gd name="connsiteX85" fmla="*/ 878677 w 1490873"/>
              <a:gd name="connsiteY85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233992 w 1490873"/>
              <a:gd name="connsiteY41" fmla="*/ 746312 h 1842713"/>
              <a:gd name="connsiteX42" fmla="*/ 253467 w 1490873"/>
              <a:gd name="connsiteY42" fmla="*/ 625835 h 1842713"/>
              <a:gd name="connsiteX43" fmla="*/ 270848 w 1490873"/>
              <a:gd name="connsiteY43" fmla="*/ 490239 h 1842713"/>
              <a:gd name="connsiteX44" fmla="*/ 291707 w 1490873"/>
              <a:gd name="connsiteY44" fmla="*/ 403317 h 1842713"/>
              <a:gd name="connsiteX45" fmla="*/ 479456 w 1490873"/>
              <a:gd name="connsiteY45" fmla="*/ 448516 h 1842713"/>
              <a:gd name="connsiteX46" fmla="*/ 604621 w 1490873"/>
              <a:gd name="connsiteY46" fmla="*/ 451993 h 1842713"/>
              <a:gd name="connsiteX47" fmla="*/ 785414 w 1490873"/>
              <a:gd name="connsiteY47" fmla="*/ 458947 h 1842713"/>
              <a:gd name="connsiteX48" fmla="*/ 921010 w 1490873"/>
              <a:gd name="connsiteY48" fmla="*/ 451994 h 1842713"/>
              <a:gd name="connsiteX49" fmla="*/ 1067033 w 1490873"/>
              <a:gd name="connsiteY49" fmla="*/ 434609 h 1842713"/>
              <a:gd name="connsiteX50" fmla="*/ 1136570 w 1490873"/>
              <a:gd name="connsiteY50" fmla="*/ 389411 h 1842713"/>
              <a:gd name="connsiteX51" fmla="*/ 1185244 w 1490873"/>
              <a:gd name="connsiteY51" fmla="*/ 385934 h 1842713"/>
              <a:gd name="connsiteX52" fmla="*/ 1206105 w 1490873"/>
              <a:gd name="connsiteY52" fmla="*/ 448517 h 1842713"/>
              <a:gd name="connsiteX53" fmla="*/ 1213059 w 1490873"/>
              <a:gd name="connsiteY53" fmla="*/ 584112 h 1842713"/>
              <a:gd name="connsiteX54" fmla="*/ 1218594 w 1490873"/>
              <a:gd name="connsiteY54" fmla="*/ 725189 h 1842713"/>
              <a:gd name="connsiteX55" fmla="*/ 1209273 w 1490873"/>
              <a:gd name="connsiteY55" fmla="*/ 788006 h 1842713"/>
              <a:gd name="connsiteX56" fmla="*/ 1214883 w 1490873"/>
              <a:gd name="connsiteY56" fmla="*/ 821665 h 1842713"/>
              <a:gd name="connsiteX57" fmla="*/ 1198053 w 1490873"/>
              <a:gd name="connsiteY57" fmla="*/ 855324 h 1842713"/>
              <a:gd name="connsiteX58" fmla="*/ 1192443 w 1490873"/>
              <a:gd name="connsiteY58" fmla="*/ 894593 h 1842713"/>
              <a:gd name="connsiteX59" fmla="*/ 1170004 w 1490873"/>
              <a:gd name="connsiteY59" fmla="*/ 928252 h 1842713"/>
              <a:gd name="connsiteX60" fmla="*/ 1147565 w 1490873"/>
              <a:gd name="connsiteY60" fmla="*/ 961911 h 1842713"/>
              <a:gd name="connsiteX61" fmla="*/ 1130735 w 1490873"/>
              <a:gd name="connsiteY61" fmla="*/ 973130 h 1842713"/>
              <a:gd name="connsiteX62" fmla="*/ 1108296 w 1490873"/>
              <a:gd name="connsiteY62" fmla="*/ 1023619 h 1842713"/>
              <a:gd name="connsiteX63" fmla="*/ 1080247 w 1490873"/>
              <a:gd name="connsiteY63" fmla="*/ 1034838 h 1842713"/>
              <a:gd name="connsiteX64" fmla="*/ 1052198 w 1490873"/>
              <a:gd name="connsiteY64" fmla="*/ 1034838 h 1842713"/>
              <a:gd name="connsiteX65" fmla="*/ 1024149 w 1490873"/>
              <a:gd name="connsiteY65" fmla="*/ 1051668 h 1842713"/>
              <a:gd name="connsiteX66" fmla="*/ 968051 w 1490873"/>
              <a:gd name="connsiteY66" fmla="*/ 1057277 h 1842713"/>
              <a:gd name="connsiteX67" fmla="*/ 940002 w 1490873"/>
              <a:gd name="connsiteY67" fmla="*/ 1046058 h 1842713"/>
              <a:gd name="connsiteX68" fmla="*/ 865378 w 1490873"/>
              <a:gd name="connsiteY68" fmla="*/ 1022187 h 1842713"/>
              <a:gd name="connsiteX69" fmla="*/ 823135 w 1490873"/>
              <a:gd name="connsiteY69" fmla="*/ 1006383 h 1842713"/>
              <a:gd name="connsiteX70" fmla="*/ 726306 w 1490873"/>
              <a:gd name="connsiteY70" fmla="*/ 1039572 h 1842713"/>
              <a:gd name="connsiteX71" fmla="*/ 705445 w 1490873"/>
              <a:gd name="connsiteY71" fmla="*/ 1067386 h 1842713"/>
              <a:gd name="connsiteX72" fmla="*/ 677631 w 1490873"/>
              <a:gd name="connsiteY72" fmla="*/ 1116062 h 1842713"/>
              <a:gd name="connsiteX73" fmla="*/ 677631 w 1490873"/>
              <a:gd name="connsiteY73" fmla="*/ 1185597 h 1842713"/>
              <a:gd name="connsiteX74" fmla="*/ 670677 w 1490873"/>
              <a:gd name="connsiteY74" fmla="*/ 1300332 h 1842713"/>
              <a:gd name="connsiteX75" fmla="*/ 698491 w 1490873"/>
              <a:gd name="connsiteY75" fmla="*/ 1418543 h 1842713"/>
              <a:gd name="connsiteX76" fmla="*/ 681107 w 1490873"/>
              <a:gd name="connsiteY76" fmla="*/ 1484604 h 1842713"/>
              <a:gd name="connsiteX77" fmla="*/ 670677 w 1490873"/>
              <a:gd name="connsiteY77" fmla="*/ 1533278 h 1842713"/>
              <a:gd name="connsiteX78" fmla="*/ 726305 w 1490873"/>
              <a:gd name="connsiteY78" fmla="*/ 1661920 h 1842713"/>
              <a:gd name="connsiteX79" fmla="*/ 729782 w 1490873"/>
              <a:gd name="connsiteY79" fmla="*/ 1842713 h 1842713"/>
              <a:gd name="connsiteX80" fmla="*/ 816704 w 1490873"/>
              <a:gd name="connsiteY80" fmla="*/ 1828806 h 1842713"/>
              <a:gd name="connsiteX81" fmla="*/ 841040 w 1490873"/>
              <a:gd name="connsiteY81" fmla="*/ 1773177 h 1842713"/>
              <a:gd name="connsiteX82" fmla="*/ 868855 w 1490873"/>
              <a:gd name="connsiteY82" fmla="*/ 1613243 h 1842713"/>
              <a:gd name="connsiteX83" fmla="*/ 900147 w 1490873"/>
              <a:gd name="connsiteY83" fmla="*/ 1498509 h 1842713"/>
              <a:gd name="connsiteX84" fmla="*/ 865379 w 1490873"/>
              <a:gd name="connsiteY84" fmla="*/ 1449833 h 1842713"/>
              <a:gd name="connsiteX85" fmla="*/ 878677 w 1490873"/>
              <a:gd name="connsiteY85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128836 w 1490873"/>
              <a:gd name="connsiteY41" fmla="*/ 805748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46540 w 1490873"/>
              <a:gd name="connsiteY41" fmla="*/ 942908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42908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156268 w 1490873"/>
              <a:gd name="connsiteY42" fmla="*/ 837752 h 1842713"/>
              <a:gd name="connsiteX43" fmla="*/ 233992 w 1490873"/>
              <a:gd name="connsiteY43" fmla="*/ 746312 h 1842713"/>
              <a:gd name="connsiteX44" fmla="*/ 253467 w 1490873"/>
              <a:gd name="connsiteY44" fmla="*/ 625835 h 1842713"/>
              <a:gd name="connsiteX45" fmla="*/ 270848 w 1490873"/>
              <a:gd name="connsiteY45" fmla="*/ 490239 h 1842713"/>
              <a:gd name="connsiteX46" fmla="*/ 291707 w 1490873"/>
              <a:gd name="connsiteY46" fmla="*/ 403317 h 1842713"/>
              <a:gd name="connsiteX47" fmla="*/ 479456 w 1490873"/>
              <a:gd name="connsiteY47" fmla="*/ 448516 h 1842713"/>
              <a:gd name="connsiteX48" fmla="*/ 604621 w 1490873"/>
              <a:gd name="connsiteY48" fmla="*/ 451993 h 1842713"/>
              <a:gd name="connsiteX49" fmla="*/ 785414 w 1490873"/>
              <a:gd name="connsiteY49" fmla="*/ 458947 h 1842713"/>
              <a:gd name="connsiteX50" fmla="*/ 921010 w 1490873"/>
              <a:gd name="connsiteY50" fmla="*/ 451994 h 1842713"/>
              <a:gd name="connsiteX51" fmla="*/ 1067033 w 1490873"/>
              <a:gd name="connsiteY51" fmla="*/ 434609 h 1842713"/>
              <a:gd name="connsiteX52" fmla="*/ 1136570 w 1490873"/>
              <a:gd name="connsiteY52" fmla="*/ 389411 h 1842713"/>
              <a:gd name="connsiteX53" fmla="*/ 1185244 w 1490873"/>
              <a:gd name="connsiteY53" fmla="*/ 385934 h 1842713"/>
              <a:gd name="connsiteX54" fmla="*/ 1206105 w 1490873"/>
              <a:gd name="connsiteY54" fmla="*/ 448517 h 1842713"/>
              <a:gd name="connsiteX55" fmla="*/ 1213059 w 1490873"/>
              <a:gd name="connsiteY55" fmla="*/ 584112 h 1842713"/>
              <a:gd name="connsiteX56" fmla="*/ 1218594 w 1490873"/>
              <a:gd name="connsiteY56" fmla="*/ 725189 h 1842713"/>
              <a:gd name="connsiteX57" fmla="*/ 1209273 w 1490873"/>
              <a:gd name="connsiteY57" fmla="*/ 788006 h 1842713"/>
              <a:gd name="connsiteX58" fmla="*/ 1214883 w 1490873"/>
              <a:gd name="connsiteY58" fmla="*/ 821665 h 1842713"/>
              <a:gd name="connsiteX59" fmla="*/ 1198053 w 1490873"/>
              <a:gd name="connsiteY59" fmla="*/ 855324 h 1842713"/>
              <a:gd name="connsiteX60" fmla="*/ 1192443 w 1490873"/>
              <a:gd name="connsiteY60" fmla="*/ 894593 h 1842713"/>
              <a:gd name="connsiteX61" fmla="*/ 1170004 w 1490873"/>
              <a:gd name="connsiteY61" fmla="*/ 928252 h 1842713"/>
              <a:gd name="connsiteX62" fmla="*/ 1147565 w 1490873"/>
              <a:gd name="connsiteY62" fmla="*/ 961911 h 1842713"/>
              <a:gd name="connsiteX63" fmla="*/ 1130735 w 1490873"/>
              <a:gd name="connsiteY63" fmla="*/ 973130 h 1842713"/>
              <a:gd name="connsiteX64" fmla="*/ 1108296 w 1490873"/>
              <a:gd name="connsiteY64" fmla="*/ 1023619 h 1842713"/>
              <a:gd name="connsiteX65" fmla="*/ 1080247 w 1490873"/>
              <a:gd name="connsiteY65" fmla="*/ 1034838 h 1842713"/>
              <a:gd name="connsiteX66" fmla="*/ 1052198 w 1490873"/>
              <a:gd name="connsiteY66" fmla="*/ 1034838 h 1842713"/>
              <a:gd name="connsiteX67" fmla="*/ 1024149 w 1490873"/>
              <a:gd name="connsiteY67" fmla="*/ 1051668 h 1842713"/>
              <a:gd name="connsiteX68" fmla="*/ 968051 w 1490873"/>
              <a:gd name="connsiteY68" fmla="*/ 1057277 h 1842713"/>
              <a:gd name="connsiteX69" fmla="*/ 940002 w 1490873"/>
              <a:gd name="connsiteY69" fmla="*/ 1046058 h 1842713"/>
              <a:gd name="connsiteX70" fmla="*/ 865378 w 1490873"/>
              <a:gd name="connsiteY70" fmla="*/ 1022187 h 1842713"/>
              <a:gd name="connsiteX71" fmla="*/ 823135 w 1490873"/>
              <a:gd name="connsiteY71" fmla="*/ 1006383 h 1842713"/>
              <a:gd name="connsiteX72" fmla="*/ 726306 w 1490873"/>
              <a:gd name="connsiteY72" fmla="*/ 1039572 h 1842713"/>
              <a:gd name="connsiteX73" fmla="*/ 705445 w 1490873"/>
              <a:gd name="connsiteY73" fmla="*/ 1067386 h 1842713"/>
              <a:gd name="connsiteX74" fmla="*/ 677631 w 1490873"/>
              <a:gd name="connsiteY74" fmla="*/ 1116062 h 1842713"/>
              <a:gd name="connsiteX75" fmla="*/ 677631 w 1490873"/>
              <a:gd name="connsiteY75" fmla="*/ 1185597 h 1842713"/>
              <a:gd name="connsiteX76" fmla="*/ 670677 w 1490873"/>
              <a:gd name="connsiteY76" fmla="*/ 1300332 h 1842713"/>
              <a:gd name="connsiteX77" fmla="*/ 698491 w 1490873"/>
              <a:gd name="connsiteY77" fmla="*/ 1418543 h 1842713"/>
              <a:gd name="connsiteX78" fmla="*/ 681107 w 1490873"/>
              <a:gd name="connsiteY78" fmla="*/ 1484604 h 1842713"/>
              <a:gd name="connsiteX79" fmla="*/ 670677 w 1490873"/>
              <a:gd name="connsiteY79" fmla="*/ 1533278 h 1842713"/>
              <a:gd name="connsiteX80" fmla="*/ 726305 w 1490873"/>
              <a:gd name="connsiteY80" fmla="*/ 1661920 h 1842713"/>
              <a:gd name="connsiteX81" fmla="*/ 729782 w 1490873"/>
              <a:gd name="connsiteY81" fmla="*/ 1842713 h 1842713"/>
              <a:gd name="connsiteX82" fmla="*/ 816704 w 1490873"/>
              <a:gd name="connsiteY82" fmla="*/ 1828806 h 1842713"/>
              <a:gd name="connsiteX83" fmla="*/ 841040 w 1490873"/>
              <a:gd name="connsiteY83" fmla="*/ 1773177 h 1842713"/>
              <a:gd name="connsiteX84" fmla="*/ 868855 w 1490873"/>
              <a:gd name="connsiteY84" fmla="*/ 1613243 h 1842713"/>
              <a:gd name="connsiteX85" fmla="*/ 900147 w 1490873"/>
              <a:gd name="connsiteY85" fmla="*/ 1498509 h 1842713"/>
              <a:gd name="connsiteX86" fmla="*/ 865379 w 1490873"/>
              <a:gd name="connsiteY86" fmla="*/ 1449833 h 1842713"/>
              <a:gd name="connsiteX87" fmla="*/ 878677 w 1490873"/>
              <a:gd name="connsiteY87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65996 w 1490873"/>
              <a:gd name="connsiteY42" fmla="*/ 842324 h 1842713"/>
              <a:gd name="connsiteX43" fmla="*/ 233992 w 1490873"/>
              <a:gd name="connsiteY43" fmla="*/ 746312 h 1842713"/>
              <a:gd name="connsiteX44" fmla="*/ 253467 w 1490873"/>
              <a:gd name="connsiteY44" fmla="*/ 625835 h 1842713"/>
              <a:gd name="connsiteX45" fmla="*/ 270848 w 1490873"/>
              <a:gd name="connsiteY45" fmla="*/ 490239 h 1842713"/>
              <a:gd name="connsiteX46" fmla="*/ 291707 w 1490873"/>
              <a:gd name="connsiteY46" fmla="*/ 403317 h 1842713"/>
              <a:gd name="connsiteX47" fmla="*/ 479456 w 1490873"/>
              <a:gd name="connsiteY47" fmla="*/ 448516 h 1842713"/>
              <a:gd name="connsiteX48" fmla="*/ 604621 w 1490873"/>
              <a:gd name="connsiteY48" fmla="*/ 451993 h 1842713"/>
              <a:gd name="connsiteX49" fmla="*/ 785414 w 1490873"/>
              <a:gd name="connsiteY49" fmla="*/ 458947 h 1842713"/>
              <a:gd name="connsiteX50" fmla="*/ 921010 w 1490873"/>
              <a:gd name="connsiteY50" fmla="*/ 451994 h 1842713"/>
              <a:gd name="connsiteX51" fmla="*/ 1067033 w 1490873"/>
              <a:gd name="connsiteY51" fmla="*/ 434609 h 1842713"/>
              <a:gd name="connsiteX52" fmla="*/ 1136570 w 1490873"/>
              <a:gd name="connsiteY52" fmla="*/ 389411 h 1842713"/>
              <a:gd name="connsiteX53" fmla="*/ 1185244 w 1490873"/>
              <a:gd name="connsiteY53" fmla="*/ 385934 h 1842713"/>
              <a:gd name="connsiteX54" fmla="*/ 1206105 w 1490873"/>
              <a:gd name="connsiteY54" fmla="*/ 448517 h 1842713"/>
              <a:gd name="connsiteX55" fmla="*/ 1213059 w 1490873"/>
              <a:gd name="connsiteY55" fmla="*/ 584112 h 1842713"/>
              <a:gd name="connsiteX56" fmla="*/ 1218594 w 1490873"/>
              <a:gd name="connsiteY56" fmla="*/ 725189 h 1842713"/>
              <a:gd name="connsiteX57" fmla="*/ 1209273 w 1490873"/>
              <a:gd name="connsiteY57" fmla="*/ 788006 h 1842713"/>
              <a:gd name="connsiteX58" fmla="*/ 1214883 w 1490873"/>
              <a:gd name="connsiteY58" fmla="*/ 821665 h 1842713"/>
              <a:gd name="connsiteX59" fmla="*/ 1198053 w 1490873"/>
              <a:gd name="connsiteY59" fmla="*/ 855324 h 1842713"/>
              <a:gd name="connsiteX60" fmla="*/ 1192443 w 1490873"/>
              <a:gd name="connsiteY60" fmla="*/ 894593 h 1842713"/>
              <a:gd name="connsiteX61" fmla="*/ 1170004 w 1490873"/>
              <a:gd name="connsiteY61" fmla="*/ 928252 h 1842713"/>
              <a:gd name="connsiteX62" fmla="*/ 1147565 w 1490873"/>
              <a:gd name="connsiteY62" fmla="*/ 961911 h 1842713"/>
              <a:gd name="connsiteX63" fmla="*/ 1130735 w 1490873"/>
              <a:gd name="connsiteY63" fmla="*/ 973130 h 1842713"/>
              <a:gd name="connsiteX64" fmla="*/ 1108296 w 1490873"/>
              <a:gd name="connsiteY64" fmla="*/ 1023619 h 1842713"/>
              <a:gd name="connsiteX65" fmla="*/ 1080247 w 1490873"/>
              <a:gd name="connsiteY65" fmla="*/ 1034838 h 1842713"/>
              <a:gd name="connsiteX66" fmla="*/ 1052198 w 1490873"/>
              <a:gd name="connsiteY66" fmla="*/ 1034838 h 1842713"/>
              <a:gd name="connsiteX67" fmla="*/ 1024149 w 1490873"/>
              <a:gd name="connsiteY67" fmla="*/ 1051668 h 1842713"/>
              <a:gd name="connsiteX68" fmla="*/ 968051 w 1490873"/>
              <a:gd name="connsiteY68" fmla="*/ 1057277 h 1842713"/>
              <a:gd name="connsiteX69" fmla="*/ 940002 w 1490873"/>
              <a:gd name="connsiteY69" fmla="*/ 1046058 h 1842713"/>
              <a:gd name="connsiteX70" fmla="*/ 865378 w 1490873"/>
              <a:gd name="connsiteY70" fmla="*/ 1022187 h 1842713"/>
              <a:gd name="connsiteX71" fmla="*/ 823135 w 1490873"/>
              <a:gd name="connsiteY71" fmla="*/ 1006383 h 1842713"/>
              <a:gd name="connsiteX72" fmla="*/ 726306 w 1490873"/>
              <a:gd name="connsiteY72" fmla="*/ 1039572 h 1842713"/>
              <a:gd name="connsiteX73" fmla="*/ 705445 w 1490873"/>
              <a:gd name="connsiteY73" fmla="*/ 1067386 h 1842713"/>
              <a:gd name="connsiteX74" fmla="*/ 677631 w 1490873"/>
              <a:gd name="connsiteY74" fmla="*/ 1116062 h 1842713"/>
              <a:gd name="connsiteX75" fmla="*/ 677631 w 1490873"/>
              <a:gd name="connsiteY75" fmla="*/ 1185597 h 1842713"/>
              <a:gd name="connsiteX76" fmla="*/ 670677 w 1490873"/>
              <a:gd name="connsiteY76" fmla="*/ 1300332 h 1842713"/>
              <a:gd name="connsiteX77" fmla="*/ 698491 w 1490873"/>
              <a:gd name="connsiteY77" fmla="*/ 1418543 h 1842713"/>
              <a:gd name="connsiteX78" fmla="*/ 681107 w 1490873"/>
              <a:gd name="connsiteY78" fmla="*/ 1484604 h 1842713"/>
              <a:gd name="connsiteX79" fmla="*/ 670677 w 1490873"/>
              <a:gd name="connsiteY79" fmla="*/ 1533278 h 1842713"/>
              <a:gd name="connsiteX80" fmla="*/ 726305 w 1490873"/>
              <a:gd name="connsiteY80" fmla="*/ 1661920 h 1842713"/>
              <a:gd name="connsiteX81" fmla="*/ 729782 w 1490873"/>
              <a:gd name="connsiteY81" fmla="*/ 1842713 h 1842713"/>
              <a:gd name="connsiteX82" fmla="*/ 816704 w 1490873"/>
              <a:gd name="connsiteY82" fmla="*/ 1828806 h 1842713"/>
              <a:gd name="connsiteX83" fmla="*/ 841040 w 1490873"/>
              <a:gd name="connsiteY83" fmla="*/ 1773177 h 1842713"/>
              <a:gd name="connsiteX84" fmla="*/ 868855 w 1490873"/>
              <a:gd name="connsiteY84" fmla="*/ 1613243 h 1842713"/>
              <a:gd name="connsiteX85" fmla="*/ 900147 w 1490873"/>
              <a:gd name="connsiteY85" fmla="*/ 1498509 h 1842713"/>
              <a:gd name="connsiteX86" fmla="*/ 865379 w 1490873"/>
              <a:gd name="connsiteY86" fmla="*/ 1449833 h 1842713"/>
              <a:gd name="connsiteX87" fmla="*/ 878677 w 1490873"/>
              <a:gd name="connsiteY87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65996 w 1490873"/>
              <a:gd name="connsiteY42" fmla="*/ 842324 h 1842713"/>
              <a:gd name="connsiteX43" fmla="*/ 261424 w 1490873"/>
              <a:gd name="connsiteY43" fmla="*/ 737168 h 1842713"/>
              <a:gd name="connsiteX44" fmla="*/ 253467 w 1490873"/>
              <a:gd name="connsiteY44" fmla="*/ 625835 h 1842713"/>
              <a:gd name="connsiteX45" fmla="*/ 270848 w 1490873"/>
              <a:gd name="connsiteY45" fmla="*/ 490239 h 1842713"/>
              <a:gd name="connsiteX46" fmla="*/ 291707 w 1490873"/>
              <a:gd name="connsiteY46" fmla="*/ 403317 h 1842713"/>
              <a:gd name="connsiteX47" fmla="*/ 479456 w 1490873"/>
              <a:gd name="connsiteY47" fmla="*/ 448516 h 1842713"/>
              <a:gd name="connsiteX48" fmla="*/ 604621 w 1490873"/>
              <a:gd name="connsiteY48" fmla="*/ 451993 h 1842713"/>
              <a:gd name="connsiteX49" fmla="*/ 785414 w 1490873"/>
              <a:gd name="connsiteY49" fmla="*/ 458947 h 1842713"/>
              <a:gd name="connsiteX50" fmla="*/ 921010 w 1490873"/>
              <a:gd name="connsiteY50" fmla="*/ 451994 h 1842713"/>
              <a:gd name="connsiteX51" fmla="*/ 1067033 w 1490873"/>
              <a:gd name="connsiteY51" fmla="*/ 434609 h 1842713"/>
              <a:gd name="connsiteX52" fmla="*/ 1136570 w 1490873"/>
              <a:gd name="connsiteY52" fmla="*/ 389411 h 1842713"/>
              <a:gd name="connsiteX53" fmla="*/ 1185244 w 1490873"/>
              <a:gd name="connsiteY53" fmla="*/ 385934 h 1842713"/>
              <a:gd name="connsiteX54" fmla="*/ 1206105 w 1490873"/>
              <a:gd name="connsiteY54" fmla="*/ 448517 h 1842713"/>
              <a:gd name="connsiteX55" fmla="*/ 1213059 w 1490873"/>
              <a:gd name="connsiteY55" fmla="*/ 584112 h 1842713"/>
              <a:gd name="connsiteX56" fmla="*/ 1218594 w 1490873"/>
              <a:gd name="connsiteY56" fmla="*/ 725189 h 1842713"/>
              <a:gd name="connsiteX57" fmla="*/ 1209273 w 1490873"/>
              <a:gd name="connsiteY57" fmla="*/ 788006 h 1842713"/>
              <a:gd name="connsiteX58" fmla="*/ 1214883 w 1490873"/>
              <a:gd name="connsiteY58" fmla="*/ 821665 h 1842713"/>
              <a:gd name="connsiteX59" fmla="*/ 1198053 w 1490873"/>
              <a:gd name="connsiteY59" fmla="*/ 855324 h 1842713"/>
              <a:gd name="connsiteX60" fmla="*/ 1192443 w 1490873"/>
              <a:gd name="connsiteY60" fmla="*/ 894593 h 1842713"/>
              <a:gd name="connsiteX61" fmla="*/ 1170004 w 1490873"/>
              <a:gd name="connsiteY61" fmla="*/ 928252 h 1842713"/>
              <a:gd name="connsiteX62" fmla="*/ 1147565 w 1490873"/>
              <a:gd name="connsiteY62" fmla="*/ 961911 h 1842713"/>
              <a:gd name="connsiteX63" fmla="*/ 1130735 w 1490873"/>
              <a:gd name="connsiteY63" fmla="*/ 973130 h 1842713"/>
              <a:gd name="connsiteX64" fmla="*/ 1108296 w 1490873"/>
              <a:gd name="connsiteY64" fmla="*/ 1023619 h 1842713"/>
              <a:gd name="connsiteX65" fmla="*/ 1080247 w 1490873"/>
              <a:gd name="connsiteY65" fmla="*/ 1034838 h 1842713"/>
              <a:gd name="connsiteX66" fmla="*/ 1052198 w 1490873"/>
              <a:gd name="connsiteY66" fmla="*/ 1034838 h 1842713"/>
              <a:gd name="connsiteX67" fmla="*/ 1024149 w 1490873"/>
              <a:gd name="connsiteY67" fmla="*/ 1051668 h 1842713"/>
              <a:gd name="connsiteX68" fmla="*/ 968051 w 1490873"/>
              <a:gd name="connsiteY68" fmla="*/ 1057277 h 1842713"/>
              <a:gd name="connsiteX69" fmla="*/ 940002 w 1490873"/>
              <a:gd name="connsiteY69" fmla="*/ 1046058 h 1842713"/>
              <a:gd name="connsiteX70" fmla="*/ 865378 w 1490873"/>
              <a:gd name="connsiteY70" fmla="*/ 1022187 h 1842713"/>
              <a:gd name="connsiteX71" fmla="*/ 823135 w 1490873"/>
              <a:gd name="connsiteY71" fmla="*/ 1006383 h 1842713"/>
              <a:gd name="connsiteX72" fmla="*/ 726306 w 1490873"/>
              <a:gd name="connsiteY72" fmla="*/ 1039572 h 1842713"/>
              <a:gd name="connsiteX73" fmla="*/ 705445 w 1490873"/>
              <a:gd name="connsiteY73" fmla="*/ 1067386 h 1842713"/>
              <a:gd name="connsiteX74" fmla="*/ 677631 w 1490873"/>
              <a:gd name="connsiteY74" fmla="*/ 1116062 h 1842713"/>
              <a:gd name="connsiteX75" fmla="*/ 677631 w 1490873"/>
              <a:gd name="connsiteY75" fmla="*/ 1185597 h 1842713"/>
              <a:gd name="connsiteX76" fmla="*/ 670677 w 1490873"/>
              <a:gd name="connsiteY76" fmla="*/ 1300332 h 1842713"/>
              <a:gd name="connsiteX77" fmla="*/ 698491 w 1490873"/>
              <a:gd name="connsiteY77" fmla="*/ 1418543 h 1842713"/>
              <a:gd name="connsiteX78" fmla="*/ 681107 w 1490873"/>
              <a:gd name="connsiteY78" fmla="*/ 1484604 h 1842713"/>
              <a:gd name="connsiteX79" fmla="*/ 670677 w 1490873"/>
              <a:gd name="connsiteY79" fmla="*/ 1533278 h 1842713"/>
              <a:gd name="connsiteX80" fmla="*/ 726305 w 1490873"/>
              <a:gd name="connsiteY80" fmla="*/ 1661920 h 1842713"/>
              <a:gd name="connsiteX81" fmla="*/ 729782 w 1490873"/>
              <a:gd name="connsiteY81" fmla="*/ 1842713 h 1842713"/>
              <a:gd name="connsiteX82" fmla="*/ 816704 w 1490873"/>
              <a:gd name="connsiteY82" fmla="*/ 1828806 h 1842713"/>
              <a:gd name="connsiteX83" fmla="*/ 841040 w 1490873"/>
              <a:gd name="connsiteY83" fmla="*/ 1773177 h 1842713"/>
              <a:gd name="connsiteX84" fmla="*/ 868855 w 1490873"/>
              <a:gd name="connsiteY84" fmla="*/ 1613243 h 1842713"/>
              <a:gd name="connsiteX85" fmla="*/ 900147 w 1490873"/>
              <a:gd name="connsiteY85" fmla="*/ 1498509 h 1842713"/>
              <a:gd name="connsiteX86" fmla="*/ 865379 w 1490873"/>
              <a:gd name="connsiteY86" fmla="*/ 1449833 h 1842713"/>
              <a:gd name="connsiteX87" fmla="*/ 878677 w 1490873"/>
              <a:gd name="connsiteY87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70568 w 1490873"/>
              <a:gd name="connsiteY42" fmla="*/ 883472 h 1842713"/>
              <a:gd name="connsiteX43" fmla="*/ 265996 w 1490873"/>
              <a:gd name="connsiteY43" fmla="*/ 842324 h 1842713"/>
              <a:gd name="connsiteX44" fmla="*/ 261424 w 1490873"/>
              <a:gd name="connsiteY44" fmla="*/ 737168 h 1842713"/>
              <a:gd name="connsiteX45" fmla="*/ 253467 w 1490873"/>
              <a:gd name="connsiteY45" fmla="*/ 625835 h 1842713"/>
              <a:gd name="connsiteX46" fmla="*/ 270848 w 1490873"/>
              <a:gd name="connsiteY46" fmla="*/ 490239 h 1842713"/>
              <a:gd name="connsiteX47" fmla="*/ 291707 w 1490873"/>
              <a:gd name="connsiteY47" fmla="*/ 403317 h 1842713"/>
              <a:gd name="connsiteX48" fmla="*/ 479456 w 1490873"/>
              <a:gd name="connsiteY48" fmla="*/ 448516 h 1842713"/>
              <a:gd name="connsiteX49" fmla="*/ 604621 w 1490873"/>
              <a:gd name="connsiteY49" fmla="*/ 451993 h 1842713"/>
              <a:gd name="connsiteX50" fmla="*/ 785414 w 1490873"/>
              <a:gd name="connsiteY50" fmla="*/ 458947 h 1842713"/>
              <a:gd name="connsiteX51" fmla="*/ 921010 w 1490873"/>
              <a:gd name="connsiteY51" fmla="*/ 451994 h 1842713"/>
              <a:gd name="connsiteX52" fmla="*/ 1067033 w 1490873"/>
              <a:gd name="connsiteY52" fmla="*/ 434609 h 1842713"/>
              <a:gd name="connsiteX53" fmla="*/ 1136570 w 1490873"/>
              <a:gd name="connsiteY53" fmla="*/ 389411 h 1842713"/>
              <a:gd name="connsiteX54" fmla="*/ 1185244 w 1490873"/>
              <a:gd name="connsiteY54" fmla="*/ 385934 h 1842713"/>
              <a:gd name="connsiteX55" fmla="*/ 1206105 w 1490873"/>
              <a:gd name="connsiteY55" fmla="*/ 448517 h 1842713"/>
              <a:gd name="connsiteX56" fmla="*/ 1213059 w 1490873"/>
              <a:gd name="connsiteY56" fmla="*/ 584112 h 1842713"/>
              <a:gd name="connsiteX57" fmla="*/ 1218594 w 1490873"/>
              <a:gd name="connsiteY57" fmla="*/ 725189 h 1842713"/>
              <a:gd name="connsiteX58" fmla="*/ 1209273 w 1490873"/>
              <a:gd name="connsiteY58" fmla="*/ 788006 h 1842713"/>
              <a:gd name="connsiteX59" fmla="*/ 1214883 w 1490873"/>
              <a:gd name="connsiteY59" fmla="*/ 821665 h 1842713"/>
              <a:gd name="connsiteX60" fmla="*/ 1198053 w 1490873"/>
              <a:gd name="connsiteY60" fmla="*/ 855324 h 1842713"/>
              <a:gd name="connsiteX61" fmla="*/ 1192443 w 1490873"/>
              <a:gd name="connsiteY61" fmla="*/ 894593 h 1842713"/>
              <a:gd name="connsiteX62" fmla="*/ 1170004 w 1490873"/>
              <a:gd name="connsiteY62" fmla="*/ 928252 h 1842713"/>
              <a:gd name="connsiteX63" fmla="*/ 1147565 w 1490873"/>
              <a:gd name="connsiteY63" fmla="*/ 961911 h 1842713"/>
              <a:gd name="connsiteX64" fmla="*/ 1130735 w 1490873"/>
              <a:gd name="connsiteY64" fmla="*/ 973130 h 1842713"/>
              <a:gd name="connsiteX65" fmla="*/ 1108296 w 1490873"/>
              <a:gd name="connsiteY65" fmla="*/ 1023619 h 1842713"/>
              <a:gd name="connsiteX66" fmla="*/ 1080247 w 1490873"/>
              <a:gd name="connsiteY66" fmla="*/ 1034838 h 1842713"/>
              <a:gd name="connsiteX67" fmla="*/ 1052198 w 1490873"/>
              <a:gd name="connsiteY67" fmla="*/ 1034838 h 1842713"/>
              <a:gd name="connsiteX68" fmla="*/ 1024149 w 1490873"/>
              <a:gd name="connsiteY68" fmla="*/ 1051668 h 1842713"/>
              <a:gd name="connsiteX69" fmla="*/ 968051 w 1490873"/>
              <a:gd name="connsiteY69" fmla="*/ 1057277 h 1842713"/>
              <a:gd name="connsiteX70" fmla="*/ 940002 w 1490873"/>
              <a:gd name="connsiteY70" fmla="*/ 1046058 h 1842713"/>
              <a:gd name="connsiteX71" fmla="*/ 865378 w 1490873"/>
              <a:gd name="connsiteY71" fmla="*/ 1022187 h 1842713"/>
              <a:gd name="connsiteX72" fmla="*/ 823135 w 1490873"/>
              <a:gd name="connsiteY72" fmla="*/ 1006383 h 1842713"/>
              <a:gd name="connsiteX73" fmla="*/ 726306 w 1490873"/>
              <a:gd name="connsiteY73" fmla="*/ 1039572 h 1842713"/>
              <a:gd name="connsiteX74" fmla="*/ 705445 w 1490873"/>
              <a:gd name="connsiteY74" fmla="*/ 1067386 h 1842713"/>
              <a:gd name="connsiteX75" fmla="*/ 677631 w 1490873"/>
              <a:gd name="connsiteY75" fmla="*/ 1116062 h 1842713"/>
              <a:gd name="connsiteX76" fmla="*/ 677631 w 1490873"/>
              <a:gd name="connsiteY76" fmla="*/ 1185597 h 1842713"/>
              <a:gd name="connsiteX77" fmla="*/ 670677 w 1490873"/>
              <a:gd name="connsiteY77" fmla="*/ 1300332 h 1842713"/>
              <a:gd name="connsiteX78" fmla="*/ 698491 w 1490873"/>
              <a:gd name="connsiteY78" fmla="*/ 1418543 h 1842713"/>
              <a:gd name="connsiteX79" fmla="*/ 681107 w 1490873"/>
              <a:gd name="connsiteY79" fmla="*/ 1484604 h 1842713"/>
              <a:gd name="connsiteX80" fmla="*/ 670677 w 1490873"/>
              <a:gd name="connsiteY80" fmla="*/ 1533278 h 1842713"/>
              <a:gd name="connsiteX81" fmla="*/ 726305 w 1490873"/>
              <a:gd name="connsiteY81" fmla="*/ 1661920 h 1842713"/>
              <a:gd name="connsiteX82" fmla="*/ 729782 w 1490873"/>
              <a:gd name="connsiteY82" fmla="*/ 1842713 h 1842713"/>
              <a:gd name="connsiteX83" fmla="*/ 816704 w 1490873"/>
              <a:gd name="connsiteY83" fmla="*/ 1828806 h 1842713"/>
              <a:gd name="connsiteX84" fmla="*/ 841040 w 1490873"/>
              <a:gd name="connsiteY84" fmla="*/ 1773177 h 1842713"/>
              <a:gd name="connsiteX85" fmla="*/ 868855 w 1490873"/>
              <a:gd name="connsiteY85" fmla="*/ 1613243 h 1842713"/>
              <a:gd name="connsiteX86" fmla="*/ 900147 w 1490873"/>
              <a:gd name="connsiteY86" fmla="*/ 1498509 h 1842713"/>
              <a:gd name="connsiteX87" fmla="*/ 865379 w 1490873"/>
              <a:gd name="connsiteY87" fmla="*/ 1449833 h 1842713"/>
              <a:gd name="connsiteX88" fmla="*/ 878677 w 1490873"/>
              <a:gd name="connsiteY88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70568 w 1490873"/>
              <a:gd name="connsiteY42" fmla="*/ 883472 h 1842713"/>
              <a:gd name="connsiteX43" fmla="*/ 265996 w 1490873"/>
              <a:gd name="connsiteY43" fmla="*/ 828608 h 1842713"/>
              <a:gd name="connsiteX44" fmla="*/ 261424 w 1490873"/>
              <a:gd name="connsiteY44" fmla="*/ 737168 h 1842713"/>
              <a:gd name="connsiteX45" fmla="*/ 253467 w 1490873"/>
              <a:gd name="connsiteY45" fmla="*/ 625835 h 1842713"/>
              <a:gd name="connsiteX46" fmla="*/ 270848 w 1490873"/>
              <a:gd name="connsiteY46" fmla="*/ 490239 h 1842713"/>
              <a:gd name="connsiteX47" fmla="*/ 291707 w 1490873"/>
              <a:gd name="connsiteY47" fmla="*/ 403317 h 1842713"/>
              <a:gd name="connsiteX48" fmla="*/ 479456 w 1490873"/>
              <a:gd name="connsiteY48" fmla="*/ 448516 h 1842713"/>
              <a:gd name="connsiteX49" fmla="*/ 604621 w 1490873"/>
              <a:gd name="connsiteY49" fmla="*/ 451993 h 1842713"/>
              <a:gd name="connsiteX50" fmla="*/ 785414 w 1490873"/>
              <a:gd name="connsiteY50" fmla="*/ 458947 h 1842713"/>
              <a:gd name="connsiteX51" fmla="*/ 921010 w 1490873"/>
              <a:gd name="connsiteY51" fmla="*/ 451994 h 1842713"/>
              <a:gd name="connsiteX52" fmla="*/ 1067033 w 1490873"/>
              <a:gd name="connsiteY52" fmla="*/ 434609 h 1842713"/>
              <a:gd name="connsiteX53" fmla="*/ 1136570 w 1490873"/>
              <a:gd name="connsiteY53" fmla="*/ 389411 h 1842713"/>
              <a:gd name="connsiteX54" fmla="*/ 1185244 w 1490873"/>
              <a:gd name="connsiteY54" fmla="*/ 385934 h 1842713"/>
              <a:gd name="connsiteX55" fmla="*/ 1206105 w 1490873"/>
              <a:gd name="connsiteY55" fmla="*/ 448517 h 1842713"/>
              <a:gd name="connsiteX56" fmla="*/ 1213059 w 1490873"/>
              <a:gd name="connsiteY56" fmla="*/ 584112 h 1842713"/>
              <a:gd name="connsiteX57" fmla="*/ 1218594 w 1490873"/>
              <a:gd name="connsiteY57" fmla="*/ 725189 h 1842713"/>
              <a:gd name="connsiteX58" fmla="*/ 1209273 w 1490873"/>
              <a:gd name="connsiteY58" fmla="*/ 788006 h 1842713"/>
              <a:gd name="connsiteX59" fmla="*/ 1214883 w 1490873"/>
              <a:gd name="connsiteY59" fmla="*/ 821665 h 1842713"/>
              <a:gd name="connsiteX60" fmla="*/ 1198053 w 1490873"/>
              <a:gd name="connsiteY60" fmla="*/ 855324 h 1842713"/>
              <a:gd name="connsiteX61" fmla="*/ 1192443 w 1490873"/>
              <a:gd name="connsiteY61" fmla="*/ 894593 h 1842713"/>
              <a:gd name="connsiteX62" fmla="*/ 1170004 w 1490873"/>
              <a:gd name="connsiteY62" fmla="*/ 928252 h 1842713"/>
              <a:gd name="connsiteX63" fmla="*/ 1147565 w 1490873"/>
              <a:gd name="connsiteY63" fmla="*/ 961911 h 1842713"/>
              <a:gd name="connsiteX64" fmla="*/ 1130735 w 1490873"/>
              <a:gd name="connsiteY64" fmla="*/ 973130 h 1842713"/>
              <a:gd name="connsiteX65" fmla="*/ 1108296 w 1490873"/>
              <a:gd name="connsiteY65" fmla="*/ 1023619 h 1842713"/>
              <a:gd name="connsiteX66" fmla="*/ 1080247 w 1490873"/>
              <a:gd name="connsiteY66" fmla="*/ 1034838 h 1842713"/>
              <a:gd name="connsiteX67" fmla="*/ 1052198 w 1490873"/>
              <a:gd name="connsiteY67" fmla="*/ 1034838 h 1842713"/>
              <a:gd name="connsiteX68" fmla="*/ 1024149 w 1490873"/>
              <a:gd name="connsiteY68" fmla="*/ 1051668 h 1842713"/>
              <a:gd name="connsiteX69" fmla="*/ 968051 w 1490873"/>
              <a:gd name="connsiteY69" fmla="*/ 1057277 h 1842713"/>
              <a:gd name="connsiteX70" fmla="*/ 940002 w 1490873"/>
              <a:gd name="connsiteY70" fmla="*/ 1046058 h 1842713"/>
              <a:gd name="connsiteX71" fmla="*/ 865378 w 1490873"/>
              <a:gd name="connsiteY71" fmla="*/ 1022187 h 1842713"/>
              <a:gd name="connsiteX72" fmla="*/ 823135 w 1490873"/>
              <a:gd name="connsiteY72" fmla="*/ 1006383 h 1842713"/>
              <a:gd name="connsiteX73" fmla="*/ 726306 w 1490873"/>
              <a:gd name="connsiteY73" fmla="*/ 1039572 h 1842713"/>
              <a:gd name="connsiteX74" fmla="*/ 705445 w 1490873"/>
              <a:gd name="connsiteY74" fmla="*/ 1067386 h 1842713"/>
              <a:gd name="connsiteX75" fmla="*/ 677631 w 1490873"/>
              <a:gd name="connsiteY75" fmla="*/ 1116062 h 1842713"/>
              <a:gd name="connsiteX76" fmla="*/ 677631 w 1490873"/>
              <a:gd name="connsiteY76" fmla="*/ 1185597 h 1842713"/>
              <a:gd name="connsiteX77" fmla="*/ 670677 w 1490873"/>
              <a:gd name="connsiteY77" fmla="*/ 1300332 h 1842713"/>
              <a:gd name="connsiteX78" fmla="*/ 698491 w 1490873"/>
              <a:gd name="connsiteY78" fmla="*/ 1418543 h 1842713"/>
              <a:gd name="connsiteX79" fmla="*/ 681107 w 1490873"/>
              <a:gd name="connsiteY79" fmla="*/ 1484604 h 1842713"/>
              <a:gd name="connsiteX80" fmla="*/ 670677 w 1490873"/>
              <a:gd name="connsiteY80" fmla="*/ 1533278 h 1842713"/>
              <a:gd name="connsiteX81" fmla="*/ 726305 w 1490873"/>
              <a:gd name="connsiteY81" fmla="*/ 1661920 h 1842713"/>
              <a:gd name="connsiteX82" fmla="*/ 729782 w 1490873"/>
              <a:gd name="connsiteY82" fmla="*/ 1842713 h 1842713"/>
              <a:gd name="connsiteX83" fmla="*/ 816704 w 1490873"/>
              <a:gd name="connsiteY83" fmla="*/ 1828806 h 1842713"/>
              <a:gd name="connsiteX84" fmla="*/ 841040 w 1490873"/>
              <a:gd name="connsiteY84" fmla="*/ 1773177 h 1842713"/>
              <a:gd name="connsiteX85" fmla="*/ 868855 w 1490873"/>
              <a:gd name="connsiteY85" fmla="*/ 1613243 h 1842713"/>
              <a:gd name="connsiteX86" fmla="*/ 900147 w 1490873"/>
              <a:gd name="connsiteY86" fmla="*/ 1498509 h 1842713"/>
              <a:gd name="connsiteX87" fmla="*/ 865379 w 1490873"/>
              <a:gd name="connsiteY87" fmla="*/ 1449833 h 1842713"/>
              <a:gd name="connsiteX88" fmla="*/ 878677 w 1490873"/>
              <a:gd name="connsiteY88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160840 w 1490873"/>
              <a:gd name="connsiteY42" fmla="*/ 924620 h 1842713"/>
              <a:gd name="connsiteX43" fmla="*/ 270568 w 1490873"/>
              <a:gd name="connsiteY43" fmla="*/ 883472 h 1842713"/>
              <a:gd name="connsiteX44" fmla="*/ 265996 w 1490873"/>
              <a:gd name="connsiteY44" fmla="*/ 828608 h 1842713"/>
              <a:gd name="connsiteX45" fmla="*/ 261424 w 1490873"/>
              <a:gd name="connsiteY45" fmla="*/ 737168 h 1842713"/>
              <a:gd name="connsiteX46" fmla="*/ 253467 w 1490873"/>
              <a:gd name="connsiteY46" fmla="*/ 625835 h 1842713"/>
              <a:gd name="connsiteX47" fmla="*/ 270848 w 1490873"/>
              <a:gd name="connsiteY47" fmla="*/ 490239 h 1842713"/>
              <a:gd name="connsiteX48" fmla="*/ 291707 w 1490873"/>
              <a:gd name="connsiteY48" fmla="*/ 403317 h 1842713"/>
              <a:gd name="connsiteX49" fmla="*/ 479456 w 1490873"/>
              <a:gd name="connsiteY49" fmla="*/ 448516 h 1842713"/>
              <a:gd name="connsiteX50" fmla="*/ 604621 w 1490873"/>
              <a:gd name="connsiteY50" fmla="*/ 451993 h 1842713"/>
              <a:gd name="connsiteX51" fmla="*/ 785414 w 1490873"/>
              <a:gd name="connsiteY51" fmla="*/ 458947 h 1842713"/>
              <a:gd name="connsiteX52" fmla="*/ 921010 w 1490873"/>
              <a:gd name="connsiteY52" fmla="*/ 451994 h 1842713"/>
              <a:gd name="connsiteX53" fmla="*/ 1067033 w 1490873"/>
              <a:gd name="connsiteY53" fmla="*/ 434609 h 1842713"/>
              <a:gd name="connsiteX54" fmla="*/ 1136570 w 1490873"/>
              <a:gd name="connsiteY54" fmla="*/ 389411 h 1842713"/>
              <a:gd name="connsiteX55" fmla="*/ 1185244 w 1490873"/>
              <a:gd name="connsiteY55" fmla="*/ 385934 h 1842713"/>
              <a:gd name="connsiteX56" fmla="*/ 1206105 w 1490873"/>
              <a:gd name="connsiteY56" fmla="*/ 448517 h 1842713"/>
              <a:gd name="connsiteX57" fmla="*/ 1213059 w 1490873"/>
              <a:gd name="connsiteY57" fmla="*/ 584112 h 1842713"/>
              <a:gd name="connsiteX58" fmla="*/ 1218594 w 1490873"/>
              <a:gd name="connsiteY58" fmla="*/ 725189 h 1842713"/>
              <a:gd name="connsiteX59" fmla="*/ 1209273 w 1490873"/>
              <a:gd name="connsiteY59" fmla="*/ 788006 h 1842713"/>
              <a:gd name="connsiteX60" fmla="*/ 1214883 w 1490873"/>
              <a:gd name="connsiteY60" fmla="*/ 821665 h 1842713"/>
              <a:gd name="connsiteX61" fmla="*/ 1198053 w 1490873"/>
              <a:gd name="connsiteY61" fmla="*/ 855324 h 1842713"/>
              <a:gd name="connsiteX62" fmla="*/ 1192443 w 1490873"/>
              <a:gd name="connsiteY62" fmla="*/ 894593 h 1842713"/>
              <a:gd name="connsiteX63" fmla="*/ 1170004 w 1490873"/>
              <a:gd name="connsiteY63" fmla="*/ 928252 h 1842713"/>
              <a:gd name="connsiteX64" fmla="*/ 1147565 w 1490873"/>
              <a:gd name="connsiteY64" fmla="*/ 961911 h 1842713"/>
              <a:gd name="connsiteX65" fmla="*/ 1130735 w 1490873"/>
              <a:gd name="connsiteY65" fmla="*/ 973130 h 1842713"/>
              <a:gd name="connsiteX66" fmla="*/ 1108296 w 1490873"/>
              <a:gd name="connsiteY66" fmla="*/ 1023619 h 1842713"/>
              <a:gd name="connsiteX67" fmla="*/ 1080247 w 1490873"/>
              <a:gd name="connsiteY67" fmla="*/ 1034838 h 1842713"/>
              <a:gd name="connsiteX68" fmla="*/ 1052198 w 1490873"/>
              <a:gd name="connsiteY68" fmla="*/ 1034838 h 1842713"/>
              <a:gd name="connsiteX69" fmla="*/ 1024149 w 1490873"/>
              <a:gd name="connsiteY69" fmla="*/ 1051668 h 1842713"/>
              <a:gd name="connsiteX70" fmla="*/ 968051 w 1490873"/>
              <a:gd name="connsiteY70" fmla="*/ 1057277 h 1842713"/>
              <a:gd name="connsiteX71" fmla="*/ 940002 w 1490873"/>
              <a:gd name="connsiteY71" fmla="*/ 1046058 h 1842713"/>
              <a:gd name="connsiteX72" fmla="*/ 865378 w 1490873"/>
              <a:gd name="connsiteY72" fmla="*/ 1022187 h 1842713"/>
              <a:gd name="connsiteX73" fmla="*/ 823135 w 1490873"/>
              <a:gd name="connsiteY73" fmla="*/ 1006383 h 1842713"/>
              <a:gd name="connsiteX74" fmla="*/ 726306 w 1490873"/>
              <a:gd name="connsiteY74" fmla="*/ 1039572 h 1842713"/>
              <a:gd name="connsiteX75" fmla="*/ 705445 w 1490873"/>
              <a:gd name="connsiteY75" fmla="*/ 1067386 h 1842713"/>
              <a:gd name="connsiteX76" fmla="*/ 677631 w 1490873"/>
              <a:gd name="connsiteY76" fmla="*/ 1116062 h 1842713"/>
              <a:gd name="connsiteX77" fmla="*/ 677631 w 1490873"/>
              <a:gd name="connsiteY77" fmla="*/ 1185597 h 1842713"/>
              <a:gd name="connsiteX78" fmla="*/ 670677 w 1490873"/>
              <a:gd name="connsiteY78" fmla="*/ 1300332 h 1842713"/>
              <a:gd name="connsiteX79" fmla="*/ 698491 w 1490873"/>
              <a:gd name="connsiteY79" fmla="*/ 1418543 h 1842713"/>
              <a:gd name="connsiteX80" fmla="*/ 681107 w 1490873"/>
              <a:gd name="connsiteY80" fmla="*/ 1484604 h 1842713"/>
              <a:gd name="connsiteX81" fmla="*/ 670677 w 1490873"/>
              <a:gd name="connsiteY81" fmla="*/ 1533278 h 1842713"/>
              <a:gd name="connsiteX82" fmla="*/ 726305 w 1490873"/>
              <a:gd name="connsiteY82" fmla="*/ 1661920 h 1842713"/>
              <a:gd name="connsiteX83" fmla="*/ 729782 w 1490873"/>
              <a:gd name="connsiteY83" fmla="*/ 1842713 h 1842713"/>
              <a:gd name="connsiteX84" fmla="*/ 816704 w 1490873"/>
              <a:gd name="connsiteY84" fmla="*/ 1828806 h 1842713"/>
              <a:gd name="connsiteX85" fmla="*/ 841040 w 1490873"/>
              <a:gd name="connsiteY85" fmla="*/ 1773177 h 1842713"/>
              <a:gd name="connsiteX86" fmla="*/ 868855 w 1490873"/>
              <a:gd name="connsiteY86" fmla="*/ 1613243 h 1842713"/>
              <a:gd name="connsiteX87" fmla="*/ 900147 w 1490873"/>
              <a:gd name="connsiteY87" fmla="*/ 1498509 h 1842713"/>
              <a:gd name="connsiteX88" fmla="*/ 865379 w 1490873"/>
              <a:gd name="connsiteY88" fmla="*/ 1449833 h 1842713"/>
              <a:gd name="connsiteX89" fmla="*/ 878677 w 1490873"/>
              <a:gd name="connsiteY89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78544 w 1490873"/>
              <a:gd name="connsiteY42" fmla="*/ 1089212 h 1842713"/>
              <a:gd name="connsiteX43" fmla="*/ 270568 w 1490873"/>
              <a:gd name="connsiteY43" fmla="*/ 883472 h 1842713"/>
              <a:gd name="connsiteX44" fmla="*/ 265996 w 1490873"/>
              <a:gd name="connsiteY44" fmla="*/ 828608 h 1842713"/>
              <a:gd name="connsiteX45" fmla="*/ 261424 w 1490873"/>
              <a:gd name="connsiteY45" fmla="*/ 737168 h 1842713"/>
              <a:gd name="connsiteX46" fmla="*/ 253467 w 1490873"/>
              <a:gd name="connsiteY46" fmla="*/ 625835 h 1842713"/>
              <a:gd name="connsiteX47" fmla="*/ 270848 w 1490873"/>
              <a:gd name="connsiteY47" fmla="*/ 490239 h 1842713"/>
              <a:gd name="connsiteX48" fmla="*/ 291707 w 1490873"/>
              <a:gd name="connsiteY48" fmla="*/ 403317 h 1842713"/>
              <a:gd name="connsiteX49" fmla="*/ 479456 w 1490873"/>
              <a:gd name="connsiteY49" fmla="*/ 448516 h 1842713"/>
              <a:gd name="connsiteX50" fmla="*/ 604621 w 1490873"/>
              <a:gd name="connsiteY50" fmla="*/ 451993 h 1842713"/>
              <a:gd name="connsiteX51" fmla="*/ 785414 w 1490873"/>
              <a:gd name="connsiteY51" fmla="*/ 458947 h 1842713"/>
              <a:gd name="connsiteX52" fmla="*/ 921010 w 1490873"/>
              <a:gd name="connsiteY52" fmla="*/ 451994 h 1842713"/>
              <a:gd name="connsiteX53" fmla="*/ 1067033 w 1490873"/>
              <a:gd name="connsiteY53" fmla="*/ 434609 h 1842713"/>
              <a:gd name="connsiteX54" fmla="*/ 1136570 w 1490873"/>
              <a:gd name="connsiteY54" fmla="*/ 389411 h 1842713"/>
              <a:gd name="connsiteX55" fmla="*/ 1185244 w 1490873"/>
              <a:gd name="connsiteY55" fmla="*/ 385934 h 1842713"/>
              <a:gd name="connsiteX56" fmla="*/ 1206105 w 1490873"/>
              <a:gd name="connsiteY56" fmla="*/ 448517 h 1842713"/>
              <a:gd name="connsiteX57" fmla="*/ 1213059 w 1490873"/>
              <a:gd name="connsiteY57" fmla="*/ 584112 h 1842713"/>
              <a:gd name="connsiteX58" fmla="*/ 1218594 w 1490873"/>
              <a:gd name="connsiteY58" fmla="*/ 725189 h 1842713"/>
              <a:gd name="connsiteX59" fmla="*/ 1209273 w 1490873"/>
              <a:gd name="connsiteY59" fmla="*/ 788006 h 1842713"/>
              <a:gd name="connsiteX60" fmla="*/ 1214883 w 1490873"/>
              <a:gd name="connsiteY60" fmla="*/ 821665 h 1842713"/>
              <a:gd name="connsiteX61" fmla="*/ 1198053 w 1490873"/>
              <a:gd name="connsiteY61" fmla="*/ 855324 h 1842713"/>
              <a:gd name="connsiteX62" fmla="*/ 1192443 w 1490873"/>
              <a:gd name="connsiteY62" fmla="*/ 894593 h 1842713"/>
              <a:gd name="connsiteX63" fmla="*/ 1170004 w 1490873"/>
              <a:gd name="connsiteY63" fmla="*/ 928252 h 1842713"/>
              <a:gd name="connsiteX64" fmla="*/ 1147565 w 1490873"/>
              <a:gd name="connsiteY64" fmla="*/ 961911 h 1842713"/>
              <a:gd name="connsiteX65" fmla="*/ 1130735 w 1490873"/>
              <a:gd name="connsiteY65" fmla="*/ 973130 h 1842713"/>
              <a:gd name="connsiteX66" fmla="*/ 1108296 w 1490873"/>
              <a:gd name="connsiteY66" fmla="*/ 1023619 h 1842713"/>
              <a:gd name="connsiteX67" fmla="*/ 1080247 w 1490873"/>
              <a:gd name="connsiteY67" fmla="*/ 1034838 h 1842713"/>
              <a:gd name="connsiteX68" fmla="*/ 1052198 w 1490873"/>
              <a:gd name="connsiteY68" fmla="*/ 1034838 h 1842713"/>
              <a:gd name="connsiteX69" fmla="*/ 1024149 w 1490873"/>
              <a:gd name="connsiteY69" fmla="*/ 1051668 h 1842713"/>
              <a:gd name="connsiteX70" fmla="*/ 968051 w 1490873"/>
              <a:gd name="connsiteY70" fmla="*/ 1057277 h 1842713"/>
              <a:gd name="connsiteX71" fmla="*/ 940002 w 1490873"/>
              <a:gd name="connsiteY71" fmla="*/ 1046058 h 1842713"/>
              <a:gd name="connsiteX72" fmla="*/ 865378 w 1490873"/>
              <a:gd name="connsiteY72" fmla="*/ 1022187 h 1842713"/>
              <a:gd name="connsiteX73" fmla="*/ 823135 w 1490873"/>
              <a:gd name="connsiteY73" fmla="*/ 1006383 h 1842713"/>
              <a:gd name="connsiteX74" fmla="*/ 726306 w 1490873"/>
              <a:gd name="connsiteY74" fmla="*/ 1039572 h 1842713"/>
              <a:gd name="connsiteX75" fmla="*/ 705445 w 1490873"/>
              <a:gd name="connsiteY75" fmla="*/ 1067386 h 1842713"/>
              <a:gd name="connsiteX76" fmla="*/ 677631 w 1490873"/>
              <a:gd name="connsiteY76" fmla="*/ 1116062 h 1842713"/>
              <a:gd name="connsiteX77" fmla="*/ 677631 w 1490873"/>
              <a:gd name="connsiteY77" fmla="*/ 1185597 h 1842713"/>
              <a:gd name="connsiteX78" fmla="*/ 670677 w 1490873"/>
              <a:gd name="connsiteY78" fmla="*/ 1300332 h 1842713"/>
              <a:gd name="connsiteX79" fmla="*/ 698491 w 1490873"/>
              <a:gd name="connsiteY79" fmla="*/ 1418543 h 1842713"/>
              <a:gd name="connsiteX80" fmla="*/ 681107 w 1490873"/>
              <a:gd name="connsiteY80" fmla="*/ 1484604 h 1842713"/>
              <a:gd name="connsiteX81" fmla="*/ 670677 w 1490873"/>
              <a:gd name="connsiteY81" fmla="*/ 1533278 h 1842713"/>
              <a:gd name="connsiteX82" fmla="*/ 726305 w 1490873"/>
              <a:gd name="connsiteY82" fmla="*/ 1661920 h 1842713"/>
              <a:gd name="connsiteX83" fmla="*/ 729782 w 1490873"/>
              <a:gd name="connsiteY83" fmla="*/ 1842713 h 1842713"/>
              <a:gd name="connsiteX84" fmla="*/ 816704 w 1490873"/>
              <a:gd name="connsiteY84" fmla="*/ 1828806 h 1842713"/>
              <a:gd name="connsiteX85" fmla="*/ 841040 w 1490873"/>
              <a:gd name="connsiteY85" fmla="*/ 1773177 h 1842713"/>
              <a:gd name="connsiteX86" fmla="*/ 868855 w 1490873"/>
              <a:gd name="connsiteY86" fmla="*/ 1613243 h 1842713"/>
              <a:gd name="connsiteX87" fmla="*/ 900147 w 1490873"/>
              <a:gd name="connsiteY87" fmla="*/ 1498509 h 1842713"/>
              <a:gd name="connsiteX88" fmla="*/ 865379 w 1490873"/>
              <a:gd name="connsiteY88" fmla="*/ 1449833 h 1842713"/>
              <a:gd name="connsiteX89" fmla="*/ 878677 w 1490873"/>
              <a:gd name="connsiteY89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78544 w 1490873"/>
              <a:gd name="connsiteY42" fmla="*/ 1089212 h 1842713"/>
              <a:gd name="connsiteX43" fmla="*/ 174556 w 1490873"/>
              <a:gd name="connsiteY43" fmla="*/ 993200 h 1842713"/>
              <a:gd name="connsiteX44" fmla="*/ 270568 w 1490873"/>
              <a:gd name="connsiteY44" fmla="*/ 883472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70568 w 1490873"/>
              <a:gd name="connsiteY44" fmla="*/ 883472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70568 w 1490873"/>
              <a:gd name="connsiteY44" fmla="*/ 883472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84284 w 1490873"/>
              <a:gd name="connsiteY44" fmla="*/ 920048 h 1842713"/>
              <a:gd name="connsiteX45" fmla="*/ 270568 w 1490873"/>
              <a:gd name="connsiteY45" fmla="*/ 883472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0004 w 1490873"/>
              <a:gd name="connsiteY44" fmla="*/ 961196 h 1842713"/>
              <a:gd name="connsiteX45" fmla="*/ 270568 w 1490873"/>
              <a:gd name="connsiteY45" fmla="*/ 883472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0004 w 1490873"/>
              <a:gd name="connsiteY44" fmla="*/ 961196 h 1842713"/>
              <a:gd name="connsiteX45" fmla="*/ 298000 w 1490873"/>
              <a:gd name="connsiteY45" fmla="*/ 897188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9148 w 1490873"/>
              <a:gd name="connsiteY44" fmla="*/ 979484 h 1842713"/>
              <a:gd name="connsiteX45" fmla="*/ 298000 w 1490873"/>
              <a:gd name="connsiteY45" fmla="*/ 897188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84284 w 1490873"/>
              <a:gd name="connsiteY44" fmla="*/ 1043492 h 1842713"/>
              <a:gd name="connsiteX45" fmla="*/ 339148 w 1490873"/>
              <a:gd name="connsiteY45" fmla="*/ 979484 h 1842713"/>
              <a:gd name="connsiteX46" fmla="*/ 298000 w 1490873"/>
              <a:gd name="connsiteY46" fmla="*/ 897188 h 1842713"/>
              <a:gd name="connsiteX47" fmla="*/ 265996 w 1490873"/>
              <a:gd name="connsiteY47" fmla="*/ 828608 h 1842713"/>
              <a:gd name="connsiteX48" fmla="*/ 261424 w 1490873"/>
              <a:gd name="connsiteY48" fmla="*/ 737168 h 1842713"/>
              <a:gd name="connsiteX49" fmla="*/ 253467 w 1490873"/>
              <a:gd name="connsiteY49" fmla="*/ 625835 h 1842713"/>
              <a:gd name="connsiteX50" fmla="*/ 270848 w 1490873"/>
              <a:gd name="connsiteY50" fmla="*/ 490239 h 1842713"/>
              <a:gd name="connsiteX51" fmla="*/ 291707 w 1490873"/>
              <a:gd name="connsiteY51" fmla="*/ 403317 h 1842713"/>
              <a:gd name="connsiteX52" fmla="*/ 479456 w 1490873"/>
              <a:gd name="connsiteY52" fmla="*/ 448516 h 1842713"/>
              <a:gd name="connsiteX53" fmla="*/ 604621 w 1490873"/>
              <a:gd name="connsiteY53" fmla="*/ 451993 h 1842713"/>
              <a:gd name="connsiteX54" fmla="*/ 785414 w 1490873"/>
              <a:gd name="connsiteY54" fmla="*/ 458947 h 1842713"/>
              <a:gd name="connsiteX55" fmla="*/ 921010 w 1490873"/>
              <a:gd name="connsiteY55" fmla="*/ 451994 h 1842713"/>
              <a:gd name="connsiteX56" fmla="*/ 1067033 w 1490873"/>
              <a:gd name="connsiteY56" fmla="*/ 434609 h 1842713"/>
              <a:gd name="connsiteX57" fmla="*/ 1136570 w 1490873"/>
              <a:gd name="connsiteY57" fmla="*/ 389411 h 1842713"/>
              <a:gd name="connsiteX58" fmla="*/ 1185244 w 1490873"/>
              <a:gd name="connsiteY58" fmla="*/ 385934 h 1842713"/>
              <a:gd name="connsiteX59" fmla="*/ 1206105 w 1490873"/>
              <a:gd name="connsiteY59" fmla="*/ 448517 h 1842713"/>
              <a:gd name="connsiteX60" fmla="*/ 1213059 w 1490873"/>
              <a:gd name="connsiteY60" fmla="*/ 584112 h 1842713"/>
              <a:gd name="connsiteX61" fmla="*/ 1218594 w 1490873"/>
              <a:gd name="connsiteY61" fmla="*/ 725189 h 1842713"/>
              <a:gd name="connsiteX62" fmla="*/ 1209273 w 1490873"/>
              <a:gd name="connsiteY62" fmla="*/ 788006 h 1842713"/>
              <a:gd name="connsiteX63" fmla="*/ 1214883 w 1490873"/>
              <a:gd name="connsiteY63" fmla="*/ 821665 h 1842713"/>
              <a:gd name="connsiteX64" fmla="*/ 1198053 w 1490873"/>
              <a:gd name="connsiteY64" fmla="*/ 855324 h 1842713"/>
              <a:gd name="connsiteX65" fmla="*/ 1192443 w 1490873"/>
              <a:gd name="connsiteY65" fmla="*/ 894593 h 1842713"/>
              <a:gd name="connsiteX66" fmla="*/ 1170004 w 1490873"/>
              <a:gd name="connsiteY66" fmla="*/ 928252 h 1842713"/>
              <a:gd name="connsiteX67" fmla="*/ 1147565 w 1490873"/>
              <a:gd name="connsiteY67" fmla="*/ 961911 h 1842713"/>
              <a:gd name="connsiteX68" fmla="*/ 1130735 w 1490873"/>
              <a:gd name="connsiteY68" fmla="*/ 973130 h 1842713"/>
              <a:gd name="connsiteX69" fmla="*/ 1108296 w 1490873"/>
              <a:gd name="connsiteY69" fmla="*/ 1023619 h 1842713"/>
              <a:gd name="connsiteX70" fmla="*/ 1080247 w 1490873"/>
              <a:gd name="connsiteY70" fmla="*/ 1034838 h 1842713"/>
              <a:gd name="connsiteX71" fmla="*/ 1052198 w 1490873"/>
              <a:gd name="connsiteY71" fmla="*/ 1034838 h 1842713"/>
              <a:gd name="connsiteX72" fmla="*/ 1024149 w 1490873"/>
              <a:gd name="connsiteY72" fmla="*/ 1051668 h 1842713"/>
              <a:gd name="connsiteX73" fmla="*/ 968051 w 1490873"/>
              <a:gd name="connsiteY73" fmla="*/ 1057277 h 1842713"/>
              <a:gd name="connsiteX74" fmla="*/ 940002 w 1490873"/>
              <a:gd name="connsiteY74" fmla="*/ 1046058 h 1842713"/>
              <a:gd name="connsiteX75" fmla="*/ 865378 w 1490873"/>
              <a:gd name="connsiteY75" fmla="*/ 1022187 h 1842713"/>
              <a:gd name="connsiteX76" fmla="*/ 823135 w 1490873"/>
              <a:gd name="connsiteY76" fmla="*/ 1006383 h 1842713"/>
              <a:gd name="connsiteX77" fmla="*/ 726306 w 1490873"/>
              <a:gd name="connsiteY77" fmla="*/ 1039572 h 1842713"/>
              <a:gd name="connsiteX78" fmla="*/ 705445 w 1490873"/>
              <a:gd name="connsiteY78" fmla="*/ 1067386 h 1842713"/>
              <a:gd name="connsiteX79" fmla="*/ 677631 w 1490873"/>
              <a:gd name="connsiteY79" fmla="*/ 1116062 h 1842713"/>
              <a:gd name="connsiteX80" fmla="*/ 677631 w 1490873"/>
              <a:gd name="connsiteY80" fmla="*/ 1185597 h 1842713"/>
              <a:gd name="connsiteX81" fmla="*/ 670677 w 1490873"/>
              <a:gd name="connsiteY81" fmla="*/ 1300332 h 1842713"/>
              <a:gd name="connsiteX82" fmla="*/ 698491 w 1490873"/>
              <a:gd name="connsiteY82" fmla="*/ 1418543 h 1842713"/>
              <a:gd name="connsiteX83" fmla="*/ 681107 w 1490873"/>
              <a:gd name="connsiteY83" fmla="*/ 1484604 h 1842713"/>
              <a:gd name="connsiteX84" fmla="*/ 670677 w 1490873"/>
              <a:gd name="connsiteY84" fmla="*/ 1533278 h 1842713"/>
              <a:gd name="connsiteX85" fmla="*/ 726305 w 1490873"/>
              <a:gd name="connsiteY85" fmla="*/ 1661920 h 1842713"/>
              <a:gd name="connsiteX86" fmla="*/ 729782 w 1490873"/>
              <a:gd name="connsiteY86" fmla="*/ 1842713 h 1842713"/>
              <a:gd name="connsiteX87" fmla="*/ 816704 w 1490873"/>
              <a:gd name="connsiteY87" fmla="*/ 1828806 h 1842713"/>
              <a:gd name="connsiteX88" fmla="*/ 841040 w 1490873"/>
              <a:gd name="connsiteY88" fmla="*/ 1773177 h 1842713"/>
              <a:gd name="connsiteX89" fmla="*/ 868855 w 1490873"/>
              <a:gd name="connsiteY89" fmla="*/ 1613243 h 1842713"/>
              <a:gd name="connsiteX90" fmla="*/ 900147 w 1490873"/>
              <a:gd name="connsiteY90" fmla="*/ 1498509 h 1842713"/>
              <a:gd name="connsiteX91" fmla="*/ 865379 w 1490873"/>
              <a:gd name="connsiteY91" fmla="*/ 1449833 h 1842713"/>
              <a:gd name="connsiteX92" fmla="*/ 878677 w 1490873"/>
              <a:gd name="connsiteY92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4576 w 1490873"/>
              <a:gd name="connsiteY44" fmla="*/ 1066352 h 1842713"/>
              <a:gd name="connsiteX45" fmla="*/ 339148 w 1490873"/>
              <a:gd name="connsiteY45" fmla="*/ 979484 h 1842713"/>
              <a:gd name="connsiteX46" fmla="*/ 298000 w 1490873"/>
              <a:gd name="connsiteY46" fmla="*/ 897188 h 1842713"/>
              <a:gd name="connsiteX47" fmla="*/ 265996 w 1490873"/>
              <a:gd name="connsiteY47" fmla="*/ 828608 h 1842713"/>
              <a:gd name="connsiteX48" fmla="*/ 261424 w 1490873"/>
              <a:gd name="connsiteY48" fmla="*/ 737168 h 1842713"/>
              <a:gd name="connsiteX49" fmla="*/ 253467 w 1490873"/>
              <a:gd name="connsiteY49" fmla="*/ 625835 h 1842713"/>
              <a:gd name="connsiteX50" fmla="*/ 270848 w 1490873"/>
              <a:gd name="connsiteY50" fmla="*/ 490239 h 1842713"/>
              <a:gd name="connsiteX51" fmla="*/ 291707 w 1490873"/>
              <a:gd name="connsiteY51" fmla="*/ 403317 h 1842713"/>
              <a:gd name="connsiteX52" fmla="*/ 479456 w 1490873"/>
              <a:gd name="connsiteY52" fmla="*/ 448516 h 1842713"/>
              <a:gd name="connsiteX53" fmla="*/ 604621 w 1490873"/>
              <a:gd name="connsiteY53" fmla="*/ 451993 h 1842713"/>
              <a:gd name="connsiteX54" fmla="*/ 785414 w 1490873"/>
              <a:gd name="connsiteY54" fmla="*/ 458947 h 1842713"/>
              <a:gd name="connsiteX55" fmla="*/ 921010 w 1490873"/>
              <a:gd name="connsiteY55" fmla="*/ 451994 h 1842713"/>
              <a:gd name="connsiteX56" fmla="*/ 1067033 w 1490873"/>
              <a:gd name="connsiteY56" fmla="*/ 434609 h 1842713"/>
              <a:gd name="connsiteX57" fmla="*/ 1136570 w 1490873"/>
              <a:gd name="connsiteY57" fmla="*/ 389411 h 1842713"/>
              <a:gd name="connsiteX58" fmla="*/ 1185244 w 1490873"/>
              <a:gd name="connsiteY58" fmla="*/ 385934 h 1842713"/>
              <a:gd name="connsiteX59" fmla="*/ 1206105 w 1490873"/>
              <a:gd name="connsiteY59" fmla="*/ 448517 h 1842713"/>
              <a:gd name="connsiteX60" fmla="*/ 1213059 w 1490873"/>
              <a:gd name="connsiteY60" fmla="*/ 584112 h 1842713"/>
              <a:gd name="connsiteX61" fmla="*/ 1218594 w 1490873"/>
              <a:gd name="connsiteY61" fmla="*/ 725189 h 1842713"/>
              <a:gd name="connsiteX62" fmla="*/ 1209273 w 1490873"/>
              <a:gd name="connsiteY62" fmla="*/ 788006 h 1842713"/>
              <a:gd name="connsiteX63" fmla="*/ 1214883 w 1490873"/>
              <a:gd name="connsiteY63" fmla="*/ 821665 h 1842713"/>
              <a:gd name="connsiteX64" fmla="*/ 1198053 w 1490873"/>
              <a:gd name="connsiteY64" fmla="*/ 855324 h 1842713"/>
              <a:gd name="connsiteX65" fmla="*/ 1192443 w 1490873"/>
              <a:gd name="connsiteY65" fmla="*/ 894593 h 1842713"/>
              <a:gd name="connsiteX66" fmla="*/ 1170004 w 1490873"/>
              <a:gd name="connsiteY66" fmla="*/ 928252 h 1842713"/>
              <a:gd name="connsiteX67" fmla="*/ 1147565 w 1490873"/>
              <a:gd name="connsiteY67" fmla="*/ 961911 h 1842713"/>
              <a:gd name="connsiteX68" fmla="*/ 1130735 w 1490873"/>
              <a:gd name="connsiteY68" fmla="*/ 973130 h 1842713"/>
              <a:gd name="connsiteX69" fmla="*/ 1108296 w 1490873"/>
              <a:gd name="connsiteY69" fmla="*/ 1023619 h 1842713"/>
              <a:gd name="connsiteX70" fmla="*/ 1080247 w 1490873"/>
              <a:gd name="connsiteY70" fmla="*/ 1034838 h 1842713"/>
              <a:gd name="connsiteX71" fmla="*/ 1052198 w 1490873"/>
              <a:gd name="connsiteY71" fmla="*/ 1034838 h 1842713"/>
              <a:gd name="connsiteX72" fmla="*/ 1024149 w 1490873"/>
              <a:gd name="connsiteY72" fmla="*/ 1051668 h 1842713"/>
              <a:gd name="connsiteX73" fmla="*/ 968051 w 1490873"/>
              <a:gd name="connsiteY73" fmla="*/ 1057277 h 1842713"/>
              <a:gd name="connsiteX74" fmla="*/ 940002 w 1490873"/>
              <a:gd name="connsiteY74" fmla="*/ 1046058 h 1842713"/>
              <a:gd name="connsiteX75" fmla="*/ 865378 w 1490873"/>
              <a:gd name="connsiteY75" fmla="*/ 1022187 h 1842713"/>
              <a:gd name="connsiteX76" fmla="*/ 823135 w 1490873"/>
              <a:gd name="connsiteY76" fmla="*/ 1006383 h 1842713"/>
              <a:gd name="connsiteX77" fmla="*/ 726306 w 1490873"/>
              <a:gd name="connsiteY77" fmla="*/ 1039572 h 1842713"/>
              <a:gd name="connsiteX78" fmla="*/ 705445 w 1490873"/>
              <a:gd name="connsiteY78" fmla="*/ 1067386 h 1842713"/>
              <a:gd name="connsiteX79" fmla="*/ 677631 w 1490873"/>
              <a:gd name="connsiteY79" fmla="*/ 1116062 h 1842713"/>
              <a:gd name="connsiteX80" fmla="*/ 677631 w 1490873"/>
              <a:gd name="connsiteY80" fmla="*/ 1185597 h 1842713"/>
              <a:gd name="connsiteX81" fmla="*/ 670677 w 1490873"/>
              <a:gd name="connsiteY81" fmla="*/ 1300332 h 1842713"/>
              <a:gd name="connsiteX82" fmla="*/ 698491 w 1490873"/>
              <a:gd name="connsiteY82" fmla="*/ 1418543 h 1842713"/>
              <a:gd name="connsiteX83" fmla="*/ 681107 w 1490873"/>
              <a:gd name="connsiteY83" fmla="*/ 1484604 h 1842713"/>
              <a:gd name="connsiteX84" fmla="*/ 670677 w 1490873"/>
              <a:gd name="connsiteY84" fmla="*/ 1533278 h 1842713"/>
              <a:gd name="connsiteX85" fmla="*/ 726305 w 1490873"/>
              <a:gd name="connsiteY85" fmla="*/ 1661920 h 1842713"/>
              <a:gd name="connsiteX86" fmla="*/ 729782 w 1490873"/>
              <a:gd name="connsiteY86" fmla="*/ 1842713 h 1842713"/>
              <a:gd name="connsiteX87" fmla="*/ 816704 w 1490873"/>
              <a:gd name="connsiteY87" fmla="*/ 1828806 h 1842713"/>
              <a:gd name="connsiteX88" fmla="*/ 841040 w 1490873"/>
              <a:gd name="connsiteY88" fmla="*/ 1773177 h 1842713"/>
              <a:gd name="connsiteX89" fmla="*/ 868855 w 1490873"/>
              <a:gd name="connsiteY89" fmla="*/ 1613243 h 1842713"/>
              <a:gd name="connsiteX90" fmla="*/ 900147 w 1490873"/>
              <a:gd name="connsiteY90" fmla="*/ 1498509 h 1842713"/>
              <a:gd name="connsiteX91" fmla="*/ 865379 w 1490873"/>
              <a:gd name="connsiteY91" fmla="*/ 1449833 h 1842713"/>
              <a:gd name="connsiteX92" fmla="*/ 878677 w 1490873"/>
              <a:gd name="connsiteY92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4576 w 1490873"/>
              <a:gd name="connsiteY44" fmla="*/ 1066352 h 1842713"/>
              <a:gd name="connsiteX45" fmla="*/ 343720 w 1490873"/>
              <a:gd name="connsiteY45" fmla="*/ 984056 h 1842713"/>
              <a:gd name="connsiteX46" fmla="*/ 339148 w 1490873"/>
              <a:gd name="connsiteY46" fmla="*/ 979484 h 1842713"/>
              <a:gd name="connsiteX47" fmla="*/ 298000 w 1490873"/>
              <a:gd name="connsiteY47" fmla="*/ 897188 h 1842713"/>
              <a:gd name="connsiteX48" fmla="*/ 265996 w 1490873"/>
              <a:gd name="connsiteY48" fmla="*/ 828608 h 1842713"/>
              <a:gd name="connsiteX49" fmla="*/ 261424 w 1490873"/>
              <a:gd name="connsiteY49" fmla="*/ 737168 h 1842713"/>
              <a:gd name="connsiteX50" fmla="*/ 253467 w 1490873"/>
              <a:gd name="connsiteY50" fmla="*/ 625835 h 1842713"/>
              <a:gd name="connsiteX51" fmla="*/ 270848 w 1490873"/>
              <a:gd name="connsiteY51" fmla="*/ 490239 h 1842713"/>
              <a:gd name="connsiteX52" fmla="*/ 291707 w 1490873"/>
              <a:gd name="connsiteY52" fmla="*/ 403317 h 1842713"/>
              <a:gd name="connsiteX53" fmla="*/ 479456 w 1490873"/>
              <a:gd name="connsiteY53" fmla="*/ 448516 h 1842713"/>
              <a:gd name="connsiteX54" fmla="*/ 604621 w 1490873"/>
              <a:gd name="connsiteY54" fmla="*/ 451993 h 1842713"/>
              <a:gd name="connsiteX55" fmla="*/ 785414 w 1490873"/>
              <a:gd name="connsiteY55" fmla="*/ 458947 h 1842713"/>
              <a:gd name="connsiteX56" fmla="*/ 921010 w 1490873"/>
              <a:gd name="connsiteY56" fmla="*/ 451994 h 1842713"/>
              <a:gd name="connsiteX57" fmla="*/ 1067033 w 1490873"/>
              <a:gd name="connsiteY57" fmla="*/ 434609 h 1842713"/>
              <a:gd name="connsiteX58" fmla="*/ 1136570 w 1490873"/>
              <a:gd name="connsiteY58" fmla="*/ 389411 h 1842713"/>
              <a:gd name="connsiteX59" fmla="*/ 1185244 w 1490873"/>
              <a:gd name="connsiteY59" fmla="*/ 385934 h 1842713"/>
              <a:gd name="connsiteX60" fmla="*/ 1206105 w 1490873"/>
              <a:gd name="connsiteY60" fmla="*/ 448517 h 1842713"/>
              <a:gd name="connsiteX61" fmla="*/ 1213059 w 1490873"/>
              <a:gd name="connsiteY61" fmla="*/ 584112 h 1842713"/>
              <a:gd name="connsiteX62" fmla="*/ 1218594 w 1490873"/>
              <a:gd name="connsiteY62" fmla="*/ 725189 h 1842713"/>
              <a:gd name="connsiteX63" fmla="*/ 1209273 w 1490873"/>
              <a:gd name="connsiteY63" fmla="*/ 788006 h 1842713"/>
              <a:gd name="connsiteX64" fmla="*/ 1214883 w 1490873"/>
              <a:gd name="connsiteY64" fmla="*/ 821665 h 1842713"/>
              <a:gd name="connsiteX65" fmla="*/ 1198053 w 1490873"/>
              <a:gd name="connsiteY65" fmla="*/ 855324 h 1842713"/>
              <a:gd name="connsiteX66" fmla="*/ 1192443 w 1490873"/>
              <a:gd name="connsiteY66" fmla="*/ 894593 h 1842713"/>
              <a:gd name="connsiteX67" fmla="*/ 1170004 w 1490873"/>
              <a:gd name="connsiteY67" fmla="*/ 928252 h 1842713"/>
              <a:gd name="connsiteX68" fmla="*/ 1147565 w 1490873"/>
              <a:gd name="connsiteY68" fmla="*/ 961911 h 1842713"/>
              <a:gd name="connsiteX69" fmla="*/ 1130735 w 1490873"/>
              <a:gd name="connsiteY69" fmla="*/ 973130 h 1842713"/>
              <a:gd name="connsiteX70" fmla="*/ 1108296 w 1490873"/>
              <a:gd name="connsiteY70" fmla="*/ 1023619 h 1842713"/>
              <a:gd name="connsiteX71" fmla="*/ 1080247 w 1490873"/>
              <a:gd name="connsiteY71" fmla="*/ 1034838 h 1842713"/>
              <a:gd name="connsiteX72" fmla="*/ 1052198 w 1490873"/>
              <a:gd name="connsiteY72" fmla="*/ 1034838 h 1842713"/>
              <a:gd name="connsiteX73" fmla="*/ 1024149 w 1490873"/>
              <a:gd name="connsiteY73" fmla="*/ 1051668 h 1842713"/>
              <a:gd name="connsiteX74" fmla="*/ 968051 w 1490873"/>
              <a:gd name="connsiteY74" fmla="*/ 1057277 h 1842713"/>
              <a:gd name="connsiteX75" fmla="*/ 940002 w 1490873"/>
              <a:gd name="connsiteY75" fmla="*/ 1046058 h 1842713"/>
              <a:gd name="connsiteX76" fmla="*/ 865378 w 1490873"/>
              <a:gd name="connsiteY76" fmla="*/ 1022187 h 1842713"/>
              <a:gd name="connsiteX77" fmla="*/ 823135 w 1490873"/>
              <a:gd name="connsiteY77" fmla="*/ 1006383 h 1842713"/>
              <a:gd name="connsiteX78" fmla="*/ 726306 w 1490873"/>
              <a:gd name="connsiteY78" fmla="*/ 1039572 h 1842713"/>
              <a:gd name="connsiteX79" fmla="*/ 705445 w 1490873"/>
              <a:gd name="connsiteY79" fmla="*/ 1067386 h 1842713"/>
              <a:gd name="connsiteX80" fmla="*/ 677631 w 1490873"/>
              <a:gd name="connsiteY80" fmla="*/ 1116062 h 1842713"/>
              <a:gd name="connsiteX81" fmla="*/ 677631 w 1490873"/>
              <a:gd name="connsiteY81" fmla="*/ 1185597 h 1842713"/>
              <a:gd name="connsiteX82" fmla="*/ 670677 w 1490873"/>
              <a:gd name="connsiteY82" fmla="*/ 1300332 h 1842713"/>
              <a:gd name="connsiteX83" fmla="*/ 698491 w 1490873"/>
              <a:gd name="connsiteY83" fmla="*/ 1418543 h 1842713"/>
              <a:gd name="connsiteX84" fmla="*/ 681107 w 1490873"/>
              <a:gd name="connsiteY84" fmla="*/ 1484604 h 1842713"/>
              <a:gd name="connsiteX85" fmla="*/ 670677 w 1490873"/>
              <a:gd name="connsiteY85" fmla="*/ 1533278 h 1842713"/>
              <a:gd name="connsiteX86" fmla="*/ 726305 w 1490873"/>
              <a:gd name="connsiteY86" fmla="*/ 1661920 h 1842713"/>
              <a:gd name="connsiteX87" fmla="*/ 729782 w 1490873"/>
              <a:gd name="connsiteY87" fmla="*/ 1842713 h 1842713"/>
              <a:gd name="connsiteX88" fmla="*/ 816704 w 1490873"/>
              <a:gd name="connsiteY88" fmla="*/ 1828806 h 1842713"/>
              <a:gd name="connsiteX89" fmla="*/ 841040 w 1490873"/>
              <a:gd name="connsiteY89" fmla="*/ 1773177 h 1842713"/>
              <a:gd name="connsiteX90" fmla="*/ 868855 w 1490873"/>
              <a:gd name="connsiteY90" fmla="*/ 1613243 h 1842713"/>
              <a:gd name="connsiteX91" fmla="*/ 900147 w 1490873"/>
              <a:gd name="connsiteY91" fmla="*/ 1498509 h 1842713"/>
              <a:gd name="connsiteX92" fmla="*/ 865379 w 1490873"/>
              <a:gd name="connsiteY92" fmla="*/ 1449833 h 1842713"/>
              <a:gd name="connsiteX93" fmla="*/ 878677 w 1490873"/>
              <a:gd name="connsiteY93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52280 w 1490873"/>
              <a:gd name="connsiteY44" fmla="*/ 1125788 h 1842713"/>
              <a:gd name="connsiteX45" fmla="*/ 334576 w 1490873"/>
              <a:gd name="connsiteY45" fmla="*/ 1066352 h 1842713"/>
              <a:gd name="connsiteX46" fmla="*/ 343720 w 1490873"/>
              <a:gd name="connsiteY46" fmla="*/ 984056 h 1842713"/>
              <a:gd name="connsiteX47" fmla="*/ 339148 w 1490873"/>
              <a:gd name="connsiteY47" fmla="*/ 979484 h 1842713"/>
              <a:gd name="connsiteX48" fmla="*/ 298000 w 1490873"/>
              <a:gd name="connsiteY48" fmla="*/ 897188 h 1842713"/>
              <a:gd name="connsiteX49" fmla="*/ 265996 w 1490873"/>
              <a:gd name="connsiteY49" fmla="*/ 828608 h 1842713"/>
              <a:gd name="connsiteX50" fmla="*/ 261424 w 1490873"/>
              <a:gd name="connsiteY50" fmla="*/ 737168 h 1842713"/>
              <a:gd name="connsiteX51" fmla="*/ 253467 w 1490873"/>
              <a:gd name="connsiteY51" fmla="*/ 625835 h 1842713"/>
              <a:gd name="connsiteX52" fmla="*/ 270848 w 1490873"/>
              <a:gd name="connsiteY52" fmla="*/ 490239 h 1842713"/>
              <a:gd name="connsiteX53" fmla="*/ 291707 w 1490873"/>
              <a:gd name="connsiteY53" fmla="*/ 403317 h 1842713"/>
              <a:gd name="connsiteX54" fmla="*/ 479456 w 1490873"/>
              <a:gd name="connsiteY54" fmla="*/ 448516 h 1842713"/>
              <a:gd name="connsiteX55" fmla="*/ 604621 w 1490873"/>
              <a:gd name="connsiteY55" fmla="*/ 451993 h 1842713"/>
              <a:gd name="connsiteX56" fmla="*/ 785414 w 1490873"/>
              <a:gd name="connsiteY56" fmla="*/ 458947 h 1842713"/>
              <a:gd name="connsiteX57" fmla="*/ 921010 w 1490873"/>
              <a:gd name="connsiteY57" fmla="*/ 451994 h 1842713"/>
              <a:gd name="connsiteX58" fmla="*/ 1067033 w 1490873"/>
              <a:gd name="connsiteY58" fmla="*/ 434609 h 1842713"/>
              <a:gd name="connsiteX59" fmla="*/ 1136570 w 1490873"/>
              <a:gd name="connsiteY59" fmla="*/ 389411 h 1842713"/>
              <a:gd name="connsiteX60" fmla="*/ 1185244 w 1490873"/>
              <a:gd name="connsiteY60" fmla="*/ 385934 h 1842713"/>
              <a:gd name="connsiteX61" fmla="*/ 1206105 w 1490873"/>
              <a:gd name="connsiteY61" fmla="*/ 448517 h 1842713"/>
              <a:gd name="connsiteX62" fmla="*/ 1213059 w 1490873"/>
              <a:gd name="connsiteY62" fmla="*/ 584112 h 1842713"/>
              <a:gd name="connsiteX63" fmla="*/ 1218594 w 1490873"/>
              <a:gd name="connsiteY63" fmla="*/ 725189 h 1842713"/>
              <a:gd name="connsiteX64" fmla="*/ 1209273 w 1490873"/>
              <a:gd name="connsiteY64" fmla="*/ 788006 h 1842713"/>
              <a:gd name="connsiteX65" fmla="*/ 1214883 w 1490873"/>
              <a:gd name="connsiteY65" fmla="*/ 821665 h 1842713"/>
              <a:gd name="connsiteX66" fmla="*/ 1198053 w 1490873"/>
              <a:gd name="connsiteY66" fmla="*/ 855324 h 1842713"/>
              <a:gd name="connsiteX67" fmla="*/ 1192443 w 1490873"/>
              <a:gd name="connsiteY67" fmla="*/ 894593 h 1842713"/>
              <a:gd name="connsiteX68" fmla="*/ 1170004 w 1490873"/>
              <a:gd name="connsiteY68" fmla="*/ 928252 h 1842713"/>
              <a:gd name="connsiteX69" fmla="*/ 1147565 w 1490873"/>
              <a:gd name="connsiteY69" fmla="*/ 961911 h 1842713"/>
              <a:gd name="connsiteX70" fmla="*/ 1130735 w 1490873"/>
              <a:gd name="connsiteY70" fmla="*/ 973130 h 1842713"/>
              <a:gd name="connsiteX71" fmla="*/ 1108296 w 1490873"/>
              <a:gd name="connsiteY71" fmla="*/ 1023619 h 1842713"/>
              <a:gd name="connsiteX72" fmla="*/ 1080247 w 1490873"/>
              <a:gd name="connsiteY72" fmla="*/ 1034838 h 1842713"/>
              <a:gd name="connsiteX73" fmla="*/ 1052198 w 1490873"/>
              <a:gd name="connsiteY73" fmla="*/ 1034838 h 1842713"/>
              <a:gd name="connsiteX74" fmla="*/ 1024149 w 1490873"/>
              <a:gd name="connsiteY74" fmla="*/ 1051668 h 1842713"/>
              <a:gd name="connsiteX75" fmla="*/ 968051 w 1490873"/>
              <a:gd name="connsiteY75" fmla="*/ 1057277 h 1842713"/>
              <a:gd name="connsiteX76" fmla="*/ 940002 w 1490873"/>
              <a:gd name="connsiteY76" fmla="*/ 1046058 h 1842713"/>
              <a:gd name="connsiteX77" fmla="*/ 865378 w 1490873"/>
              <a:gd name="connsiteY77" fmla="*/ 1022187 h 1842713"/>
              <a:gd name="connsiteX78" fmla="*/ 823135 w 1490873"/>
              <a:gd name="connsiteY78" fmla="*/ 1006383 h 1842713"/>
              <a:gd name="connsiteX79" fmla="*/ 726306 w 1490873"/>
              <a:gd name="connsiteY79" fmla="*/ 1039572 h 1842713"/>
              <a:gd name="connsiteX80" fmla="*/ 705445 w 1490873"/>
              <a:gd name="connsiteY80" fmla="*/ 1067386 h 1842713"/>
              <a:gd name="connsiteX81" fmla="*/ 677631 w 1490873"/>
              <a:gd name="connsiteY81" fmla="*/ 1116062 h 1842713"/>
              <a:gd name="connsiteX82" fmla="*/ 677631 w 1490873"/>
              <a:gd name="connsiteY82" fmla="*/ 1185597 h 1842713"/>
              <a:gd name="connsiteX83" fmla="*/ 670677 w 1490873"/>
              <a:gd name="connsiteY83" fmla="*/ 1300332 h 1842713"/>
              <a:gd name="connsiteX84" fmla="*/ 698491 w 1490873"/>
              <a:gd name="connsiteY84" fmla="*/ 1418543 h 1842713"/>
              <a:gd name="connsiteX85" fmla="*/ 681107 w 1490873"/>
              <a:gd name="connsiteY85" fmla="*/ 1484604 h 1842713"/>
              <a:gd name="connsiteX86" fmla="*/ 670677 w 1490873"/>
              <a:gd name="connsiteY86" fmla="*/ 1533278 h 1842713"/>
              <a:gd name="connsiteX87" fmla="*/ 726305 w 1490873"/>
              <a:gd name="connsiteY87" fmla="*/ 1661920 h 1842713"/>
              <a:gd name="connsiteX88" fmla="*/ 729782 w 1490873"/>
              <a:gd name="connsiteY88" fmla="*/ 1842713 h 1842713"/>
              <a:gd name="connsiteX89" fmla="*/ 816704 w 1490873"/>
              <a:gd name="connsiteY89" fmla="*/ 1828806 h 1842713"/>
              <a:gd name="connsiteX90" fmla="*/ 841040 w 1490873"/>
              <a:gd name="connsiteY90" fmla="*/ 1773177 h 1842713"/>
              <a:gd name="connsiteX91" fmla="*/ 868855 w 1490873"/>
              <a:gd name="connsiteY91" fmla="*/ 1613243 h 1842713"/>
              <a:gd name="connsiteX92" fmla="*/ 900147 w 1490873"/>
              <a:gd name="connsiteY92" fmla="*/ 1498509 h 1842713"/>
              <a:gd name="connsiteX93" fmla="*/ 865379 w 1490873"/>
              <a:gd name="connsiteY93" fmla="*/ 1449833 h 1842713"/>
              <a:gd name="connsiteX94" fmla="*/ 878677 w 1490873"/>
              <a:gd name="connsiteY94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252280 w 1490873"/>
              <a:gd name="connsiteY43" fmla="*/ 1125788 h 1842713"/>
              <a:gd name="connsiteX44" fmla="*/ 334576 w 1490873"/>
              <a:gd name="connsiteY44" fmla="*/ 1066352 h 1842713"/>
              <a:gd name="connsiteX45" fmla="*/ 343720 w 1490873"/>
              <a:gd name="connsiteY45" fmla="*/ 984056 h 1842713"/>
              <a:gd name="connsiteX46" fmla="*/ 339148 w 1490873"/>
              <a:gd name="connsiteY46" fmla="*/ 979484 h 1842713"/>
              <a:gd name="connsiteX47" fmla="*/ 298000 w 1490873"/>
              <a:gd name="connsiteY47" fmla="*/ 897188 h 1842713"/>
              <a:gd name="connsiteX48" fmla="*/ 265996 w 1490873"/>
              <a:gd name="connsiteY48" fmla="*/ 828608 h 1842713"/>
              <a:gd name="connsiteX49" fmla="*/ 261424 w 1490873"/>
              <a:gd name="connsiteY49" fmla="*/ 737168 h 1842713"/>
              <a:gd name="connsiteX50" fmla="*/ 253467 w 1490873"/>
              <a:gd name="connsiteY50" fmla="*/ 625835 h 1842713"/>
              <a:gd name="connsiteX51" fmla="*/ 270848 w 1490873"/>
              <a:gd name="connsiteY51" fmla="*/ 490239 h 1842713"/>
              <a:gd name="connsiteX52" fmla="*/ 291707 w 1490873"/>
              <a:gd name="connsiteY52" fmla="*/ 403317 h 1842713"/>
              <a:gd name="connsiteX53" fmla="*/ 479456 w 1490873"/>
              <a:gd name="connsiteY53" fmla="*/ 448516 h 1842713"/>
              <a:gd name="connsiteX54" fmla="*/ 604621 w 1490873"/>
              <a:gd name="connsiteY54" fmla="*/ 451993 h 1842713"/>
              <a:gd name="connsiteX55" fmla="*/ 785414 w 1490873"/>
              <a:gd name="connsiteY55" fmla="*/ 458947 h 1842713"/>
              <a:gd name="connsiteX56" fmla="*/ 921010 w 1490873"/>
              <a:gd name="connsiteY56" fmla="*/ 451994 h 1842713"/>
              <a:gd name="connsiteX57" fmla="*/ 1067033 w 1490873"/>
              <a:gd name="connsiteY57" fmla="*/ 434609 h 1842713"/>
              <a:gd name="connsiteX58" fmla="*/ 1136570 w 1490873"/>
              <a:gd name="connsiteY58" fmla="*/ 389411 h 1842713"/>
              <a:gd name="connsiteX59" fmla="*/ 1185244 w 1490873"/>
              <a:gd name="connsiteY59" fmla="*/ 385934 h 1842713"/>
              <a:gd name="connsiteX60" fmla="*/ 1206105 w 1490873"/>
              <a:gd name="connsiteY60" fmla="*/ 448517 h 1842713"/>
              <a:gd name="connsiteX61" fmla="*/ 1213059 w 1490873"/>
              <a:gd name="connsiteY61" fmla="*/ 584112 h 1842713"/>
              <a:gd name="connsiteX62" fmla="*/ 1218594 w 1490873"/>
              <a:gd name="connsiteY62" fmla="*/ 725189 h 1842713"/>
              <a:gd name="connsiteX63" fmla="*/ 1209273 w 1490873"/>
              <a:gd name="connsiteY63" fmla="*/ 788006 h 1842713"/>
              <a:gd name="connsiteX64" fmla="*/ 1214883 w 1490873"/>
              <a:gd name="connsiteY64" fmla="*/ 821665 h 1842713"/>
              <a:gd name="connsiteX65" fmla="*/ 1198053 w 1490873"/>
              <a:gd name="connsiteY65" fmla="*/ 855324 h 1842713"/>
              <a:gd name="connsiteX66" fmla="*/ 1192443 w 1490873"/>
              <a:gd name="connsiteY66" fmla="*/ 894593 h 1842713"/>
              <a:gd name="connsiteX67" fmla="*/ 1170004 w 1490873"/>
              <a:gd name="connsiteY67" fmla="*/ 928252 h 1842713"/>
              <a:gd name="connsiteX68" fmla="*/ 1147565 w 1490873"/>
              <a:gd name="connsiteY68" fmla="*/ 961911 h 1842713"/>
              <a:gd name="connsiteX69" fmla="*/ 1130735 w 1490873"/>
              <a:gd name="connsiteY69" fmla="*/ 973130 h 1842713"/>
              <a:gd name="connsiteX70" fmla="*/ 1108296 w 1490873"/>
              <a:gd name="connsiteY70" fmla="*/ 1023619 h 1842713"/>
              <a:gd name="connsiteX71" fmla="*/ 1080247 w 1490873"/>
              <a:gd name="connsiteY71" fmla="*/ 1034838 h 1842713"/>
              <a:gd name="connsiteX72" fmla="*/ 1052198 w 1490873"/>
              <a:gd name="connsiteY72" fmla="*/ 1034838 h 1842713"/>
              <a:gd name="connsiteX73" fmla="*/ 1024149 w 1490873"/>
              <a:gd name="connsiteY73" fmla="*/ 1051668 h 1842713"/>
              <a:gd name="connsiteX74" fmla="*/ 968051 w 1490873"/>
              <a:gd name="connsiteY74" fmla="*/ 1057277 h 1842713"/>
              <a:gd name="connsiteX75" fmla="*/ 940002 w 1490873"/>
              <a:gd name="connsiteY75" fmla="*/ 1046058 h 1842713"/>
              <a:gd name="connsiteX76" fmla="*/ 865378 w 1490873"/>
              <a:gd name="connsiteY76" fmla="*/ 1022187 h 1842713"/>
              <a:gd name="connsiteX77" fmla="*/ 823135 w 1490873"/>
              <a:gd name="connsiteY77" fmla="*/ 1006383 h 1842713"/>
              <a:gd name="connsiteX78" fmla="*/ 726306 w 1490873"/>
              <a:gd name="connsiteY78" fmla="*/ 1039572 h 1842713"/>
              <a:gd name="connsiteX79" fmla="*/ 705445 w 1490873"/>
              <a:gd name="connsiteY79" fmla="*/ 1067386 h 1842713"/>
              <a:gd name="connsiteX80" fmla="*/ 677631 w 1490873"/>
              <a:gd name="connsiteY80" fmla="*/ 1116062 h 1842713"/>
              <a:gd name="connsiteX81" fmla="*/ 677631 w 1490873"/>
              <a:gd name="connsiteY81" fmla="*/ 1185597 h 1842713"/>
              <a:gd name="connsiteX82" fmla="*/ 670677 w 1490873"/>
              <a:gd name="connsiteY82" fmla="*/ 1300332 h 1842713"/>
              <a:gd name="connsiteX83" fmla="*/ 698491 w 1490873"/>
              <a:gd name="connsiteY83" fmla="*/ 1418543 h 1842713"/>
              <a:gd name="connsiteX84" fmla="*/ 681107 w 1490873"/>
              <a:gd name="connsiteY84" fmla="*/ 1484604 h 1842713"/>
              <a:gd name="connsiteX85" fmla="*/ 670677 w 1490873"/>
              <a:gd name="connsiteY85" fmla="*/ 1533278 h 1842713"/>
              <a:gd name="connsiteX86" fmla="*/ 726305 w 1490873"/>
              <a:gd name="connsiteY86" fmla="*/ 1661920 h 1842713"/>
              <a:gd name="connsiteX87" fmla="*/ 729782 w 1490873"/>
              <a:gd name="connsiteY87" fmla="*/ 1842713 h 1842713"/>
              <a:gd name="connsiteX88" fmla="*/ 816704 w 1490873"/>
              <a:gd name="connsiteY88" fmla="*/ 1828806 h 1842713"/>
              <a:gd name="connsiteX89" fmla="*/ 841040 w 1490873"/>
              <a:gd name="connsiteY89" fmla="*/ 1773177 h 1842713"/>
              <a:gd name="connsiteX90" fmla="*/ 868855 w 1490873"/>
              <a:gd name="connsiteY90" fmla="*/ 1613243 h 1842713"/>
              <a:gd name="connsiteX91" fmla="*/ 900147 w 1490873"/>
              <a:gd name="connsiteY91" fmla="*/ 1498509 h 1842713"/>
              <a:gd name="connsiteX92" fmla="*/ 865379 w 1490873"/>
              <a:gd name="connsiteY92" fmla="*/ 1449833 h 1842713"/>
              <a:gd name="connsiteX93" fmla="*/ 878677 w 1490873"/>
              <a:gd name="connsiteY93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334576 w 1490873"/>
              <a:gd name="connsiteY43" fmla="*/ 1066352 h 1842713"/>
              <a:gd name="connsiteX44" fmla="*/ 343720 w 1490873"/>
              <a:gd name="connsiteY44" fmla="*/ 984056 h 1842713"/>
              <a:gd name="connsiteX45" fmla="*/ 339148 w 1490873"/>
              <a:gd name="connsiteY45" fmla="*/ 979484 h 1842713"/>
              <a:gd name="connsiteX46" fmla="*/ 298000 w 1490873"/>
              <a:gd name="connsiteY46" fmla="*/ 897188 h 1842713"/>
              <a:gd name="connsiteX47" fmla="*/ 265996 w 1490873"/>
              <a:gd name="connsiteY47" fmla="*/ 828608 h 1842713"/>
              <a:gd name="connsiteX48" fmla="*/ 261424 w 1490873"/>
              <a:gd name="connsiteY48" fmla="*/ 737168 h 1842713"/>
              <a:gd name="connsiteX49" fmla="*/ 253467 w 1490873"/>
              <a:gd name="connsiteY49" fmla="*/ 625835 h 1842713"/>
              <a:gd name="connsiteX50" fmla="*/ 270848 w 1490873"/>
              <a:gd name="connsiteY50" fmla="*/ 490239 h 1842713"/>
              <a:gd name="connsiteX51" fmla="*/ 291707 w 1490873"/>
              <a:gd name="connsiteY51" fmla="*/ 403317 h 1842713"/>
              <a:gd name="connsiteX52" fmla="*/ 479456 w 1490873"/>
              <a:gd name="connsiteY52" fmla="*/ 448516 h 1842713"/>
              <a:gd name="connsiteX53" fmla="*/ 604621 w 1490873"/>
              <a:gd name="connsiteY53" fmla="*/ 451993 h 1842713"/>
              <a:gd name="connsiteX54" fmla="*/ 785414 w 1490873"/>
              <a:gd name="connsiteY54" fmla="*/ 458947 h 1842713"/>
              <a:gd name="connsiteX55" fmla="*/ 921010 w 1490873"/>
              <a:gd name="connsiteY55" fmla="*/ 451994 h 1842713"/>
              <a:gd name="connsiteX56" fmla="*/ 1067033 w 1490873"/>
              <a:gd name="connsiteY56" fmla="*/ 434609 h 1842713"/>
              <a:gd name="connsiteX57" fmla="*/ 1136570 w 1490873"/>
              <a:gd name="connsiteY57" fmla="*/ 389411 h 1842713"/>
              <a:gd name="connsiteX58" fmla="*/ 1185244 w 1490873"/>
              <a:gd name="connsiteY58" fmla="*/ 385934 h 1842713"/>
              <a:gd name="connsiteX59" fmla="*/ 1206105 w 1490873"/>
              <a:gd name="connsiteY59" fmla="*/ 448517 h 1842713"/>
              <a:gd name="connsiteX60" fmla="*/ 1213059 w 1490873"/>
              <a:gd name="connsiteY60" fmla="*/ 584112 h 1842713"/>
              <a:gd name="connsiteX61" fmla="*/ 1218594 w 1490873"/>
              <a:gd name="connsiteY61" fmla="*/ 725189 h 1842713"/>
              <a:gd name="connsiteX62" fmla="*/ 1209273 w 1490873"/>
              <a:gd name="connsiteY62" fmla="*/ 788006 h 1842713"/>
              <a:gd name="connsiteX63" fmla="*/ 1214883 w 1490873"/>
              <a:gd name="connsiteY63" fmla="*/ 821665 h 1842713"/>
              <a:gd name="connsiteX64" fmla="*/ 1198053 w 1490873"/>
              <a:gd name="connsiteY64" fmla="*/ 855324 h 1842713"/>
              <a:gd name="connsiteX65" fmla="*/ 1192443 w 1490873"/>
              <a:gd name="connsiteY65" fmla="*/ 894593 h 1842713"/>
              <a:gd name="connsiteX66" fmla="*/ 1170004 w 1490873"/>
              <a:gd name="connsiteY66" fmla="*/ 928252 h 1842713"/>
              <a:gd name="connsiteX67" fmla="*/ 1147565 w 1490873"/>
              <a:gd name="connsiteY67" fmla="*/ 961911 h 1842713"/>
              <a:gd name="connsiteX68" fmla="*/ 1130735 w 1490873"/>
              <a:gd name="connsiteY68" fmla="*/ 973130 h 1842713"/>
              <a:gd name="connsiteX69" fmla="*/ 1108296 w 1490873"/>
              <a:gd name="connsiteY69" fmla="*/ 1023619 h 1842713"/>
              <a:gd name="connsiteX70" fmla="*/ 1080247 w 1490873"/>
              <a:gd name="connsiteY70" fmla="*/ 1034838 h 1842713"/>
              <a:gd name="connsiteX71" fmla="*/ 1052198 w 1490873"/>
              <a:gd name="connsiteY71" fmla="*/ 1034838 h 1842713"/>
              <a:gd name="connsiteX72" fmla="*/ 1024149 w 1490873"/>
              <a:gd name="connsiteY72" fmla="*/ 1051668 h 1842713"/>
              <a:gd name="connsiteX73" fmla="*/ 968051 w 1490873"/>
              <a:gd name="connsiteY73" fmla="*/ 1057277 h 1842713"/>
              <a:gd name="connsiteX74" fmla="*/ 940002 w 1490873"/>
              <a:gd name="connsiteY74" fmla="*/ 1046058 h 1842713"/>
              <a:gd name="connsiteX75" fmla="*/ 865378 w 1490873"/>
              <a:gd name="connsiteY75" fmla="*/ 1022187 h 1842713"/>
              <a:gd name="connsiteX76" fmla="*/ 823135 w 1490873"/>
              <a:gd name="connsiteY76" fmla="*/ 1006383 h 1842713"/>
              <a:gd name="connsiteX77" fmla="*/ 726306 w 1490873"/>
              <a:gd name="connsiteY77" fmla="*/ 1039572 h 1842713"/>
              <a:gd name="connsiteX78" fmla="*/ 705445 w 1490873"/>
              <a:gd name="connsiteY78" fmla="*/ 1067386 h 1842713"/>
              <a:gd name="connsiteX79" fmla="*/ 677631 w 1490873"/>
              <a:gd name="connsiteY79" fmla="*/ 1116062 h 1842713"/>
              <a:gd name="connsiteX80" fmla="*/ 677631 w 1490873"/>
              <a:gd name="connsiteY80" fmla="*/ 1185597 h 1842713"/>
              <a:gd name="connsiteX81" fmla="*/ 670677 w 1490873"/>
              <a:gd name="connsiteY81" fmla="*/ 1300332 h 1842713"/>
              <a:gd name="connsiteX82" fmla="*/ 698491 w 1490873"/>
              <a:gd name="connsiteY82" fmla="*/ 1418543 h 1842713"/>
              <a:gd name="connsiteX83" fmla="*/ 681107 w 1490873"/>
              <a:gd name="connsiteY83" fmla="*/ 1484604 h 1842713"/>
              <a:gd name="connsiteX84" fmla="*/ 670677 w 1490873"/>
              <a:gd name="connsiteY84" fmla="*/ 1533278 h 1842713"/>
              <a:gd name="connsiteX85" fmla="*/ 726305 w 1490873"/>
              <a:gd name="connsiteY85" fmla="*/ 1661920 h 1842713"/>
              <a:gd name="connsiteX86" fmla="*/ 729782 w 1490873"/>
              <a:gd name="connsiteY86" fmla="*/ 1842713 h 1842713"/>
              <a:gd name="connsiteX87" fmla="*/ 816704 w 1490873"/>
              <a:gd name="connsiteY87" fmla="*/ 1828806 h 1842713"/>
              <a:gd name="connsiteX88" fmla="*/ 841040 w 1490873"/>
              <a:gd name="connsiteY88" fmla="*/ 1773177 h 1842713"/>
              <a:gd name="connsiteX89" fmla="*/ 868855 w 1490873"/>
              <a:gd name="connsiteY89" fmla="*/ 1613243 h 1842713"/>
              <a:gd name="connsiteX90" fmla="*/ 900147 w 1490873"/>
              <a:gd name="connsiteY90" fmla="*/ 1498509 h 1842713"/>
              <a:gd name="connsiteX91" fmla="*/ 865379 w 1490873"/>
              <a:gd name="connsiteY91" fmla="*/ 1449833 h 1842713"/>
              <a:gd name="connsiteX92" fmla="*/ 878677 w 1490873"/>
              <a:gd name="connsiteY92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334576 w 1490873"/>
              <a:gd name="connsiteY42" fmla="*/ 1066352 h 1842713"/>
              <a:gd name="connsiteX43" fmla="*/ 343720 w 1490873"/>
              <a:gd name="connsiteY43" fmla="*/ 984056 h 1842713"/>
              <a:gd name="connsiteX44" fmla="*/ 339148 w 1490873"/>
              <a:gd name="connsiteY44" fmla="*/ 979484 h 1842713"/>
              <a:gd name="connsiteX45" fmla="*/ 298000 w 1490873"/>
              <a:gd name="connsiteY45" fmla="*/ 897188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334576 w 1490873"/>
              <a:gd name="connsiteY41" fmla="*/ 1066352 h 1842713"/>
              <a:gd name="connsiteX42" fmla="*/ 343720 w 1490873"/>
              <a:gd name="connsiteY42" fmla="*/ 984056 h 1842713"/>
              <a:gd name="connsiteX43" fmla="*/ 339148 w 1490873"/>
              <a:gd name="connsiteY43" fmla="*/ 979484 h 1842713"/>
              <a:gd name="connsiteX44" fmla="*/ 298000 w 1490873"/>
              <a:gd name="connsiteY44" fmla="*/ 897188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34576 w 1490873"/>
              <a:gd name="connsiteY40" fmla="*/ 1066352 h 1842713"/>
              <a:gd name="connsiteX41" fmla="*/ 343720 w 1490873"/>
              <a:gd name="connsiteY41" fmla="*/ 984056 h 1842713"/>
              <a:gd name="connsiteX42" fmla="*/ 339148 w 1490873"/>
              <a:gd name="connsiteY42" fmla="*/ 979484 h 1842713"/>
              <a:gd name="connsiteX43" fmla="*/ 298000 w 1490873"/>
              <a:gd name="connsiteY43" fmla="*/ 897188 h 1842713"/>
              <a:gd name="connsiteX44" fmla="*/ 265996 w 1490873"/>
              <a:gd name="connsiteY44" fmla="*/ 828608 h 1842713"/>
              <a:gd name="connsiteX45" fmla="*/ 261424 w 1490873"/>
              <a:gd name="connsiteY45" fmla="*/ 737168 h 1842713"/>
              <a:gd name="connsiteX46" fmla="*/ 253467 w 1490873"/>
              <a:gd name="connsiteY46" fmla="*/ 625835 h 1842713"/>
              <a:gd name="connsiteX47" fmla="*/ 270848 w 1490873"/>
              <a:gd name="connsiteY47" fmla="*/ 490239 h 1842713"/>
              <a:gd name="connsiteX48" fmla="*/ 291707 w 1490873"/>
              <a:gd name="connsiteY48" fmla="*/ 403317 h 1842713"/>
              <a:gd name="connsiteX49" fmla="*/ 479456 w 1490873"/>
              <a:gd name="connsiteY49" fmla="*/ 448516 h 1842713"/>
              <a:gd name="connsiteX50" fmla="*/ 604621 w 1490873"/>
              <a:gd name="connsiteY50" fmla="*/ 451993 h 1842713"/>
              <a:gd name="connsiteX51" fmla="*/ 785414 w 1490873"/>
              <a:gd name="connsiteY51" fmla="*/ 458947 h 1842713"/>
              <a:gd name="connsiteX52" fmla="*/ 921010 w 1490873"/>
              <a:gd name="connsiteY52" fmla="*/ 451994 h 1842713"/>
              <a:gd name="connsiteX53" fmla="*/ 1067033 w 1490873"/>
              <a:gd name="connsiteY53" fmla="*/ 434609 h 1842713"/>
              <a:gd name="connsiteX54" fmla="*/ 1136570 w 1490873"/>
              <a:gd name="connsiteY54" fmla="*/ 389411 h 1842713"/>
              <a:gd name="connsiteX55" fmla="*/ 1185244 w 1490873"/>
              <a:gd name="connsiteY55" fmla="*/ 385934 h 1842713"/>
              <a:gd name="connsiteX56" fmla="*/ 1206105 w 1490873"/>
              <a:gd name="connsiteY56" fmla="*/ 448517 h 1842713"/>
              <a:gd name="connsiteX57" fmla="*/ 1213059 w 1490873"/>
              <a:gd name="connsiteY57" fmla="*/ 584112 h 1842713"/>
              <a:gd name="connsiteX58" fmla="*/ 1218594 w 1490873"/>
              <a:gd name="connsiteY58" fmla="*/ 725189 h 1842713"/>
              <a:gd name="connsiteX59" fmla="*/ 1209273 w 1490873"/>
              <a:gd name="connsiteY59" fmla="*/ 788006 h 1842713"/>
              <a:gd name="connsiteX60" fmla="*/ 1214883 w 1490873"/>
              <a:gd name="connsiteY60" fmla="*/ 821665 h 1842713"/>
              <a:gd name="connsiteX61" fmla="*/ 1198053 w 1490873"/>
              <a:gd name="connsiteY61" fmla="*/ 855324 h 1842713"/>
              <a:gd name="connsiteX62" fmla="*/ 1192443 w 1490873"/>
              <a:gd name="connsiteY62" fmla="*/ 894593 h 1842713"/>
              <a:gd name="connsiteX63" fmla="*/ 1170004 w 1490873"/>
              <a:gd name="connsiteY63" fmla="*/ 928252 h 1842713"/>
              <a:gd name="connsiteX64" fmla="*/ 1147565 w 1490873"/>
              <a:gd name="connsiteY64" fmla="*/ 961911 h 1842713"/>
              <a:gd name="connsiteX65" fmla="*/ 1130735 w 1490873"/>
              <a:gd name="connsiteY65" fmla="*/ 973130 h 1842713"/>
              <a:gd name="connsiteX66" fmla="*/ 1108296 w 1490873"/>
              <a:gd name="connsiteY66" fmla="*/ 1023619 h 1842713"/>
              <a:gd name="connsiteX67" fmla="*/ 1080247 w 1490873"/>
              <a:gd name="connsiteY67" fmla="*/ 1034838 h 1842713"/>
              <a:gd name="connsiteX68" fmla="*/ 1052198 w 1490873"/>
              <a:gd name="connsiteY68" fmla="*/ 1034838 h 1842713"/>
              <a:gd name="connsiteX69" fmla="*/ 1024149 w 1490873"/>
              <a:gd name="connsiteY69" fmla="*/ 1051668 h 1842713"/>
              <a:gd name="connsiteX70" fmla="*/ 968051 w 1490873"/>
              <a:gd name="connsiteY70" fmla="*/ 1057277 h 1842713"/>
              <a:gd name="connsiteX71" fmla="*/ 940002 w 1490873"/>
              <a:gd name="connsiteY71" fmla="*/ 1046058 h 1842713"/>
              <a:gd name="connsiteX72" fmla="*/ 865378 w 1490873"/>
              <a:gd name="connsiteY72" fmla="*/ 1022187 h 1842713"/>
              <a:gd name="connsiteX73" fmla="*/ 823135 w 1490873"/>
              <a:gd name="connsiteY73" fmla="*/ 1006383 h 1842713"/>
              <a:gd name="connsiteX74" fmla="*/ 726306 w 1490873"/>
              <a:gd name="connsiteY74" fmla="*/ 1039572 h 1842713"/>
              <a:gd name="connsiteX75" fmla="*/ 705445 w 1490873"/>
              <a:gd name="connsiteY75" fmla="*/ 1067386 h 1842713"/>
              <a:gd name="connsiteX76" fmla="*/ 677631 w 1490873"/>
              <a:gd name="connsiteY76" fmla="*/ 1116062 h 1842713"/>
              <a:gd name="connsiteX77" fmla="*/ 677631 w 1490873"/>
              <a:gd name="connsiteY77" fmla="*/ 1185597 h 1842713"/>
              <a:gd name="connsiteX78" fmla="*/ 670677 w 1490873"/>
              <a:gd name="connsiteY78" fmla="*/ 1300332 h 1842713"/>
              <a:gd name="connsiteX79" fmla="*/ 698491 w 1490873"/>
              <a:gd name="connsiteY79" fmla="*/ 1418543 h 1842713"/>
              <a:gd name="connsiteX80" fmla="*/ 681107 w 1490873"/>
              <a:gd name="connsiteY80" fmla="*/ 1484604 h 1842713"/>
              <a:gd name="connsiteX81" fmla="*/ 670677 w 1490873"/>
              <a:gd name="connsiteY81" fmla="*/ 1533278 h 1842713"/>
              <a:gd name="connsiteX82" fmla="*/ 726305 w 1490873"/>
              <a:gd name="connsiteY82" fmla="*/ 1661920 h 1842713"/>
              <a:gd name="connsiteX83" fmla="*/ 729782 w 1490873"/>
              <a:gd name="connsiteY83" fmla="*/ 1842713 h 1842713"/>
              <a:gd name="connsiteX84" fmla="*/ 816704 w 1490873"/>
              <a:gd name="connsiteY84" fmla="*/ 1828806 h 1842713"/>
              <a:gd name="connsiteX85" fmla="*/ 841040 w 1490873"/>
              <a:gd name="connsiteY85" fmla="*/ 1773177 h 1842713"/>
              <a:gd name="connsiteX86" fmla="*/ 868855 w 1490873"/>
              <a:gd name="connsiteY86" fmla="*/ 1613243 h 1842713"/>
              <a:gd name="connsiteX87" fmla="*/ 900147 w 1490873"/>
              <a:gd name="connsiteY87" fmla="*/ 1498509 h 1842713"/>
              <a:gd name="connsiteX88" fmla="*/ 865379 w 1490873"/>
              <a:gd name="connsiteY88" fmla="*/ 1449833 h 1842713"/>
              <a:gd name="connsiteX89" fmla="*/ 878677 w 1490873"/>
              <a:gd name="connsiteY89" fmla="*/ 1407070 h 1842713"/>
              <a:gd name="connsiteX0" fmla="*/ 874444 w 1486640"/>
              <a:gd name="connsiteY0" fmla="*/ 1407070 h 1842713"/>
              <a:gd name="connsiteX1" fmla="*/ 892436 w 1486640"/>
              <a:gd name="connsiteY1" fmla="*/ 1303810 h 1842713"/>
              <a:gd name="connsiteX2" fmla="*/ 895913 w 1486640"/>
              <a:gd name="connsiteY2" fmla="*/ 1310763 h 1842713"/>
              <a:gd name="connsiteX3" fmla="*/ 1002211 w 1486640"/>
              <a:gd name="connsiteY3" fmla="*/ 1310274 h 1842713"/>
              <a:gd name="connsiteX4" fmla="*/ 1076014 w 1486640"/>
              <a:gd name="connsiteY4" fmla="*/ 1270450 h 1842713"/>
              <a:gd name="connsiteX5" fmla="*/ 1132112 w 1486640"/>
              <a:gd name="connsiteY5" fmla="*/ 1270450 h 1842713"/>
              <a:gd name="connsiteX6" fmla="*/ 1171381 w 1486640"/>
              <a:gd name="connsiteY6" fmla="*/ 1242401 h 1842713"/>
              <a:gd name="connsiteX7" fmla="*/ 1238699 w 1486640"/>
              <a:gd name="connsiteY7" fmla="*/ 1219962 h 1842713"/>
              <a:gd name="connsiteX8" fmla="*/ 1277967 w 1486640"/>
              <a:gd name="connsiteY8" fmla="*/ 1180693 h 1842713"/>
              <a:gd name="connsiteX9" fmla="*/ 1306016 w 1486640"/>
              <a:gd name="connsiteY9" fmla="*/ 1147034 h 1842713"/>
              <a:gd name="connsiteX10" fmla="*/ 1362115 w 1486640"/>
              <a:gd name="connsiteY10" fmla="*/ 1090936 h 1842713"/>
              <a:gd name="connsiteX11" fmla="*/ 1367724 w 1486640"/>
              <a:gd name="connsiteY11" fmla="*/ 1040448 h 1842713"/>
              <a:gd name="connsiteX12" fmla="*/ 1390164 w 1486640"/>
              <a:gd name="connsiteY12" fmla="*/ 995569 h 1842713"/>
              <a:gd name="connsiteX13" fmla="*/ 1423823 w 1486640"/>
              <a:gd name="connsiteY13" fmla="*/ 956301 h 1842713"/>
              <a:gd name="connsiteX14" fmla="*/ 1440652 w 1486640"/>
              <a:gd name="connsiteY14" fmla="*/ 894593 h 1842713"/>
              <a:gd name="connsiteX15" fmla="*/ 1486640 w 1486640"/>
              <a:gd name="connsiteY15" fmla="*/ 840627 h 1842713"/>
              <a:gd name="connsiteX16" fmla="*/ 1473607 w 1486640"/>
              <a:gd name="connsiteY16" fmla="*/ 784295 h 1842713"/>
              <a:gd name="connsiteX17" fmla="*/ 1471005 w 1486640"/>
              <a:gd name="connsiteY17" fmla="*/ 683467 h 1842713"/>
              <a:gd name="connsiteX18" fmla="*/ 1455679 w 1486640"/>
              <a:gd name="connsiteY18" fmla="*/ 653645 h 1842713"/>
              <a:gd name="connsiteX19" fmla="*/ 1448725 w 1486640"/>
              <a:gd name="connsiteY19" fmla="*/ 476329 h 1842713"/>
              <a:gd name="connsiteX20" fmla="*/ 1420911 w 1486640"/>
              <a:gd name="connsiteY20" fmla="*/ 344211 h 1842713"/>
              <a:gd name="connsiteX21" fmla="*/ 1396573 w 1486640"/>
              <a:gd name="connsiteY21" fmla="*/ 212092 h 1842713"/>
              <a:gd name="connsiteX22" fmla="*/ 1403528 w 1486640"/>
              <a:gd name="connsiteY22" fmla="*/ 135603 h 1842713"/>
              <a:gd name="connsiteX23" fmla="*/ 1358329 w 1486640"/>
              <a:gd name="connsiteY23" fmla="*/ 86928 h 1842713"/>
              <a:gd name="connsiteX24" fmla="*/ 1260977 w 1486640"/>
              <a:gd name="connsiteY24" fmla="*/ 9 h 1842713"/>
              <a:gd name="connsiteX25" fmla="*/ 1201872 w 1486640"/>
              <a:gd name="connsiteY25" fmla="*/ 38253 h 1842713"/>
              <a:gd name="connsiteX26" fmla="*/ 1121905 w 1486640"/>
              <a:gd name="connsiteY26" fmla="*/ 118220 h 1842713"/>
              <a:gd name="connsiteX27" fmla="*/ 1031508 w 1486640"/>
              <a:gd name="connsiteY27" fmla="*/ 166895 h 1842713"/>
              <a:gd name="connsiteX28" fmla="*/ 927205 w 1486640"/>
              <a:gd name="connsiteY28" fmla="*/ 180803 h 1842713"/>
              <a:gd name="connsiteX29" fmla="*/ 812470 w 1486640"/>
              <a:gd name="connsiteY29" fmla="*/ 208618 h 1842713"/>
              <a:gd name="connsiteX30" fmla="*/ 662967 w 1486640"/>
              <a:gd name="connsiteY30" fmla="*/ 198187 h 1842713"/>
              <a:gd name="connsiteX31" fmla="*/ 548234 w 1486640"/>
              <a:gd name="connsiteY31" fmla="*/ 177325 h 1842713"/>
              <a:gd name="connsiteX32" fmla="*/ 464791 w 1486640"/>
              <a:gd name="connsiteY32" fmla="*/ 177326 h 1842713"/>
              <a:gd name="connsiteX33" fmla="*/ 367440 w 1486640"/>
              <a:gd name="connsiteY33" fmla="*/ 100836 h 1842713"/>
              <a:gd name="connsiteX34" fmla="*/ 214460 w 1486640"/>
              <a:gd name="connsiteY34" fmla="*/ 9 h 1842713"/>
              <a:gd name="connsiteX35" fmla="*/ 75389 w 1486640"/>
              <a:gd name="connsiteY35" fmla="*/ 156465 h 1842713"/>
              <a:gd name="connsiteX36" fmla="*/ 82344 w 1486640"/>
              <a:gd name="connsiteY36" fmla="*/ 232955 h 1842713"/>
              <a:gd name="connsiteX37" fmla="*/ 40622 w 1486640"/>
              <a:gd name="connsiteY37" fmla="*/ 389413 h 1842713"/>
              <a:gd name="connsiteX38" fmla="*/ 9333 w 1486640"/>
              <a:gd name="connsiteY38" fmla="*/ 552822 h 1842713"/>
              <a:gd name="connsiteX39" fmla="*/ 330343 w 1486640"/>
              <a:gd name="connsiteY39" fmla="*/ 1066352 h 1842713"/>
              <a:gd name="connsiteX40" fmla="*/ 339487 w 1486640"/>
              <a:gd name="connsiteY40" fmla="*/ 984056 h 1842713"/>
              <a:gd name="connsiteX41" fmla="*/ 334915 w 1486640"/>
              <a:gd name="connsiteY41" fmla="*/ 979484 h 1842713"/>
              <a:gd name="connsiteX42" fmla="*/ 293767 w 1486640"/>
              <a:gd name="connsiteY42" fmla="*/ 897188 h 1842713"/>
              <a:gd name="connsiteX43" fmla="*/ 261763 w 1486640"/>
              <a:gd name="connsiteY43" fmla="*/ 828608 h 1842713"/>
              <a:gd name="connsiteX44" fmla="*/ 257191 w 1486640"/>
              <a:gd name="connsiteY44" fmla="*/ 737168 h 1842713"/>
              <a:gd name="connsiteX45" fmla="*/ 249234 w 1486640"/>
              <a:gd name="connsiteY45" fmla="*/ 625835 h 1842713"/>
              <a:gd name="connsiteX46" fmla="*/ 266615 w 1486640"/>
              <a:gd name="connsiteY46" fmla="*/ 490239 h 1842713"/>
              <a:gd name="connsiteX47" fmla="*/ 287474 w 1486640"/>
              <a:gd name="connsiteY47" fmla="*/ 403317 h 1842713"/>
              <a:gd name="connsiteX48" fmla="*/ 475223 w 1486640"/>
              <a:gd name="connsiteY48" fmla="*/ 448516 h 1842713"/>
              <a:gd name="connsiteX49" fmla="*/ 600388 w 1486640"/>
              <a:gd name="connsiteY49" fmla="*/ 451993 h 1842713"/>
              <a:gd name="connsiteX50" fmla="*/ 781181 w 1486640"/>
              <a:gd name="connsiteY50" fmla="*/ 458947 h 1842713"/>
              <a:gd name="connsiteX51" fmla="*/ 916777 w 1486640"/>
              <a:gd name="connsiteY51" fmla="*/ 451994 h 1842713"/>
              <a:gd name="connsiteX52" fmla="*/ 1062800 w 1486640"/>
              <a:gd name="connsiteY52" fmla="*/ 434609 h 1842713"/>
              <a:gd name="connsiteX53" fmla="*/ 1132337 w 1486640"/>
              <a:gd name="connsiteY53" fmla="*/ 389411 h 1842713"/>
              <a:gd name="connsiteX54" fmla="*/ 1181011 w 1486640"/>
              <a:gd name="connsiteY54" fmla="*/ 385934 h 1842713"/>
              <a:gd name="connsiteX55" fmla="*/ 1201872 w 1486640"/>
              <a:gd name="connsiteY55" fmla="*/ 448517 h 1842713"/>
              <a:gd name="connsiteX56" fmla="*/ 1208826 w 1486640"/>
              <a:gd name="connsiteY56" fmla="*/ 584112 h 1842713"/>
              <a:gd name="connsiteX57" fmla="*/ 1214361 w 1486640"/>
              <a:gd name="connsiteY57" fmla="*/ 725189 h 1842713"/>
              <a:gd name="connsiteX58" fmla="*/ 1205040 w 1486640"/>
              <a:gd name="connsiteY58" fmla="*/ 788006 h 1842713"/>
              <a:gd name="connsiteX59" fmla="*/ 1210650 w 1486640"/>
              <a:gd name="connsiteY59" fmla="*/ 821665 h 1842713"/>
              <a:gd name="connsiteX60" fmla="*/ 1193820 w 1486640"/>
              <a:gd name="connsiteY60" fmla="*/ 855324 h 1842713"/>
              <a:gd name="connsiteX61" fmla="*/ 1188210 w 1486640"/>
              <a:gd name="connsiteY61" fmla="*/ 894593 h 1842713"/>
              <a:gd name="connsiteX62" fmla="*/ 1165771 w 1486640"/>
              <a:gd name="connsiteY62" fmla="*/ 928252 h 1842713"/>
              <a:gd name="connsiteX63" fmla="*/ 1143332 w 1486640"/>
              <a:gd name="connsiteY63" fmla="*/ 961911 h 1842713"/>
              <a:gd name="connsiteX64" fmla="*/ 1126502 w 1486640"/>
              <a:gd name="connsiteY64" fmla="*/ 973130 h 1842713"/>
              <a:gd name="connsiteX65" fmla="*/ 1104063 w 1486640"/>
              <a:gd name="connsiteY65" fmla="*/ 1023619 h 1842713"/>
              <a:gd name="connsiteX66" fmla="*/ 1076014 w 1486640"/>
              <a:gd name="connsiteY66" fmla="*/ 1034838 h 1842713"/>
              <a:gd name="connsiteX67" fmla="*/ 1047965 w 1486640"/>
              <a:gd name="connsiteY67" fmla="*/ 1034838 h 1842713"/>
              <a:gd name="connsiteX68" fmla="*/ 1019916 w 1486640"/>
              <a:gd name="connsiteY68" fmla="*/ 1051668 h 1842713"/>
              <a:gd name="connsiteX69" fmla="*/ 963818 w 1486640"/>
              <a:gd name="connsiteY69" fmla="*/ 1057277 h 1842713"/>
              <a:gd name="connsiteX70" fmla="*/ 935769 w 1486640"/>
              <a:gd name="connsiteY70" fmla="*/ 1046058 h 1842713"/>
              <a:gd name="connsiteX71" fmla="*/ 861145 w 1486640"/>
              <a:gd name="connsiteY71" fmla="*/ 1022187 h 1842713"/>
              <a:gd name="connsiteX72" fmla="*/ 818902 w 1486640"/>
              <a:gd name="connsiteY72" fmla="*/ 1006383 h 1842713"/>
              <a:gd name="connsiteX73" fmla="*/ 722073 w 1486640"/>
              <a:gd name="connsiteY73" fmla="*/ 1039572 h 1842713"/>
              <a:gd name="connsiteX74" fmla="*/ 701212 w 1486640"/>
              <a:gd name="connsiteY74" fmla="*/ 1067386 h 1842713"/>
              <a:gd name="connsiteX75" fmla="*/ 673398 w 1486640"/>
              <a:gd name="connsiteY75" fmla="*/ 1116062 h 1842713"/>
              <a:gd name="connsiteX76" fmla="*/ 673398 w 1486640"/>
              <a:gd name="connsiteY76" fmla="*/ 1185597 h 1842713"/>
              <a:gd name="connsiteX77" fmla="*/ 666444 w 1486640"/>
              <a:gd name="connsiteY77" fmla="*/ 1300332 h 1842713"/>
              <a:gd name="connsiteX78" fmla="*/ 694258 w 1486640"/>
              <a:gd name="connsiteY78" fmla="*/ 1418543 h 1842713"/>
              <a:gd name="connsiteX79" fmla="*/ 676874 w 1486640"/>
              <a:gd name="connsiteY79" fmla="*/ 1484604 h 1842713"/>
              <a:gd name="connsiteX80" fmla="*/ 666444 w 1486640"/>
              <a:gd name="connsiteY80" fmla="*/ 1533278 h 1842713"/>
              <a:gd name="connsiteX81" fmla="*/ 722072 w 1486640"/>
              <a:gd name="connsiteY81" fmla="*/ 1661920 h 1842713"/>
              <a:gd name="connsiteX82" fmla="*/ 725549 w 1486640"/>
              <a:gd name="connsiteY82" fmla="*/ 1842713 h 1842713"/>
              <a:gd name="connsiteX83" fmla="*/ 812471 w 1486640"/>
              <a:gd name="connsiteY83" fmla="*/ 1828806 h 1842713"/>
              <a:gd name="connsiteX84" fmla="*/ 836807 w 1486640"/>
              <a:gd name="connsiteY84" fmla="*/ 1773177 h 1842713"/>
              <a:gd name="connsiteX85" fmla="*/ 864622 w 1486640"/>
              <a:gd name="connsiteY85" fmla="*/ 1613243 h 1842713"/>
              <a:gd name="connsiteX86" fmla="*/ 895914 w 1486640"/>
              <a:gd name="connsiteY86" fmla="*/ 1498509 h 1842713"/>
              <a:gd name="connsiteX87" fmla="*/ 861146 w 1486640"/>
              <a:gd name="connsiteY87" fmla="*/ 1449833 h 1842713"/>
              <a:gd name="connsiteX88" fmla="*/ 874444 w 1486640"/>
              <a:gd name="connsiteY88" fmla="*/ 1407070 h 1842713"/>
              <a:gd name="connsiteX0" fmla="*/ 840877 w 1453073"/>
              <a:gd name="connsiteY0" fmla="*/ 1407070 h 1842713"/>
              <a:gd name="connsiteX1" fmla="*/ 858869 w 1453073"/>
              <a:gd name="connsiteY1" fmla="*/ 1303810 h 1842713"/>
              <a:gd name="connsiteX2" fmla="*/ 862346 w 1453073"/>
              <a:gd name="connsiteY2" fmla="*/ 1310763 h 1842713"/>
              <a:gd name="connsiteX3" fmla="*/ 968644 w 1453073"/>
              <a:gd name="connsiteY3" fmla="*/ 1310274 h 1842713"/>
              <a:gd name="connsiteX4" fmla="*/ 1042447 w 1453073"/>
              <a:gd name="connsiteY4" fmla="*/ 1270450 h 1842713"/>
              <a:gd name="connsiteX5" fmla="*/ 1098545 w 1453073"/>
              <a:gd name="connsiteY5" fmla="*/ 1270450 h 1842713"/>
              <a:gd name="connsiteX6" fmla="*/ 1137814 w 1453073"/>
              <a:gd name="connsiteY6" fmla="*/ 1242401 h 1842713"/>
              <a:gd name="connsiteX7" fmla="*/ 1205132 w 1453073"/>
              <a:gd name="connsiteY7" fmla="*/ 1219962 h 1842713"/>
              <a:gd name="connsiteX8" fmla="*/ 1244400 w 1453073"/>
              <a:gd name="connsiteY8" fmla="*/ 1180693 h 1842713"/>
              <a:gd name="connsiteX9" fmla="*/ 1272449 w 1453073"/>
              <a:gd name="connsiteY9" fmla="*/ 1147034 h 1842713"/>
              <a:gd name="connsiteX10" fmla="*/ 1328548 w 1453073"/>
              <a:gd name="connsiteY10" fmla="*/ 1090936 h 1842713"/>
              <a:gd name="connsiteX11" fmla="*/ 1334157 w 1453073"/>
              <a:gd name="connsiteY11" fmla="*/ 1040448 h 1842713"/>
              <a:gd name="connsiteX12" fmla="*/ 1356597 w 1453073"/>
              <a:gd name="connsiteY12" fmla="*/ 995569 h 1842713"/>
              <a:gd name="connsiteX13" fmla="*/ 1390256 w 1453073"/>
              <a:gd name="connsiteY13" fmla="*/ 956301 h 1842713"/>
              <a:gd name="connsiteX14" fmla="*/ 1407085 w 1453073"/>
              <a:gd name="connsiteY14" fmla="*/ 894593 h 1842713"/>
              <a:gd name="connsiteX15" fmla="*/ 1453073 w 1453073"/>
              <a:gd name="connsiteY15" fmla="*/ 840627 h 1842713"/>
              <a:gd name="connsiteX16" fmla="*/ 1440040 w 1453073"/>
              <a:gd name="connsiteY16" fmla="*/ 784295 h 1842713"/>
              <a:gd name="connsiteX17" fmla="*/ 1437438 w 1453073"/>
              <a:gd name="connsiteY17" fmla="*/ 683467 h 1842713"/>
              <a:gd name="connsiteX18" fmla="*/ 1422112 w 1453073"/>
              <a:gd name="connsiteY18" fmla="*/ 653645 h 1842713"/>
              <a:gd name="connsiteX19" fmla="*/ 1415158 w 1453073"/>
              <a:gd name="connsiteY19" fmla="*/ 476329 h 1842713"/>
              <a:gd name="connsiteX20" fmla="*/ 1387344 w 1453073"/>
              <a:gd name="connsiteY20" fmla="*/ 344211 h 1842713"/>
              <a:gd name="connsiteX21" fmla="*/ 1363006 w 1453073"/>
              <a:gd name="connsiteY21" fmla="*/ 212092 h 1842713"/>
              <a:gd name="connsiteX22" fmla="*/ 1369961 w 1453073"/>
              <a:gd name="connsiteY22" fmla="*/ 135603 h 1842713"/>
              <a:gd name="connsiteX23" fmla="*/ 1324762 w 1453073"/>
              <a:gd name="connsiteY23" fmla="*/ 86928 h 1842713"/>
              <a:gd name="connsiteX24" fmla="*/ 1227410 w 1453073"/>
              <a:gd name="connsiteY24" fmla="*/ 9 h 1842713"/>
              <a:gd name="connsiteX25" fmla="*/ 1168305 w 1453073"/>
              <a:gd name="connsiteY25" fmla="*/ 38253 h 1842713"/>
              <a:gd name="connsiteX26" fmla="*/ 1088338 w 1453073"/>
              <a:gd name="connsiteY26" fmla="*/ 118220 h 1842713"/>
              <a:gd name="connsiteX27" fmla="*/ 997941 w 1453073"/>
              <a:gd name="connsiteY27" fmla="*/ 166895 h 1842713"/>
              <a:gd name="connsiteX28" fmla="*/ 893638 w 1453073"/>
              <a:gd name="connsiteY28" fmla="*/ 180803 h 1842713"/>
              <a:gd name="connsiteX29" fmla="*/ 778903 w 1453073"/>
              <a:gd name="connsiteY29" fmla="*/ 208618 h 1842713"/>
              <a:gd name="connsiteX30" fmla="*/ 629400 w 1453073"/>
              <a:gd name="connsiteY30" fmla="*/ 198187 h 1842713"/>
              <a:gd name="connsiteX31" fmla="*/ 514667 w 1453073"/>
              <a:gd name="connsiteY31" fmla="*/ 177325 h 1842713"/>
              <a:gd name="connsiteX32" fmla="*/ 431224 w 1453073"/>
              <a:gd name="connsiteY32" fmla="*/ 177326 h 1842713"/>
              <a:gd name="connsiteX33" fmla="*/ 333873 w 1453073"/>
              <a:gd name="connsiteY33" fmla="*/ 100836 h 1842713"/>
              <a:gd name="connsiteX34" fmla="*/ 180893 w 1453073"/>
              <a:gd name="connsiteY34" fmla="*/ 9 h 1842713"/>
              <a:gd name="connsiteX35" fmla="*/ 41822 w 1453073"/>
              <a:gd name="connsiteY35" fmla="*/ 156465 h 1842713"/>
              <a:gd name="connsiteX36" fmla="*/ 48777 w 1453073"/>
              <a:gd name="connsiteY36" fmla="*/ 232955 h 1842713"/>
              <a:gd name="connsiteX37" fmla="*/ 7055 w 1453073"/>
              <a:gd name="connsiteY37" fmla="*/ 389413 h 1842713"/>
              <a:gd name="connsiteX38" fmla="*/ 296776 w 1453073"/>
              <a:gd name="connsiteY38" fmla="*/ 1066352 h 1842713"/>
              <a:gd name="connsiteX39" fmla="*/ 305920 w 1453073"/>
              <a:gd name="connsiteY39" fmla="*/ 984056 h 1842713"/>
              <a:gd name="connsiteX40" fmla="*/ 301348 w 1453073"/>
              <a:gd name="connsiteY40" fmla="*/ 979484 h 1842713"/>
              <a:gd name="connsiteX41" fmla="*/ 260200 w 1453073"/>
              <a:gd name="connsiteY41" fmla="*/ 897188 h 1842713"/>
              <a:gd name="connsiteX42" fmla="*/ 228196 w 1453073"/>
              <a:gd name="connsiteY42" fmla="*/ 828608 h 1842713"/>
              <a:gd name="connsiteX43" fmla="*/ 223624 w 1453073"/>
              <a:gd name="connsiteY43" fmla="*/ 737168 h 1842713"/>
              <a:gd name="connsiteX44" fmla="*/ 215667 w 1453073"/>
              <a:gd name="connsiteY44" fmla="*/ 625835 h 1842713"/>
              <a:gd name="connsiteX45" fmla="*/ 233048 w 1453073"/>
              <a:gd name="connsiteY45" fmla="*/ 490239 h 1842713"/>
              <a:gd name="connsiteX46" fmla="*/ 253907 w 1453073"/>
              <a:gd name="connsiteY46" fmla="*/ 403317 h 1842713"/>
              <a:gd name="connsiteX47" fmla="*/ 441656 w 1453073"/>
              <a:gd name="connsiteY47" fmla="*/ 448516 h 1842713"/>
              <a:gd name="connsiteX48" fmla="*/ 566821 w 1453073"/>
              <a:gd name="connsiteY48" fmla="*/ 451993 h 1842713"/>
              <a:gd name="connsiteX49" fmla="*/ 747614 w 1453073"/>
              <a:gd name="connsiteY49" fmla="*/ 458947 h 1842713"/>
              <a:gd name="connsiteX50" fmla="*/ 883210 w 1453073"/>
              <a:gd name="connsiteY50" fmla="*/ 451994 h 1842713"/>
              <a:gd name="connsiteX51" fmla="*/ 1029233 w 1453073"/>
              <a:gd name="connsiteY51" fmla="*/ 434609 h 1842713"/>
              <a:gd name="connsiteX52" fmla="*/ 1098770 w 1453073"/>
              <a:gd name="connsiteY52" fmla="*/ 389411 h 1842713"/>
              <a:gd name="connsiteX53" fmla="*/ 1147444 w 1453073"/>
              <a:gd name="connsiteY53" fmla="*/ 385934 h 1842713"/>
              <a:gd name="connsiteX54" fmla="*/ 1168305 w 1453073"/>
              <a:gd name="connsiteY54" fmla="*/ 448517 h 1842713"/>
              <a:gd name="connsiteX55" fmla="*/ 1175259 w 1453073"/>
              <a:gd name="connsiteY55" fmla="*/ 584112 h 1842713"/>
              <a:gd name="connsiteX56" fmla="*/ 1180794 w 1453073"/>
              <a:gd name="connsiteY56" fmla="*/ 725189 h 1842713"/>
              <a:gd name="connsiteX57" fmla="*/ 1171473 w 1453073"/>
              <a:gd name="connsiteY57" fmla="*/ 788006 h 1842713"/>
              <a:gd name="connsiteX58" fmla="*/ 1177083 w 1453073"/>
              <a:gd name="connsiteY58" fmla="*/ 821665 h 1842713"/>
              <a:gd name="connsiteX59" fmla="*/ 1160253 w 1453073"/>
              <a:gd name="connsiteY59" fmla="*/ 855324 h 1842713"/>
              <a:gd name="connsiteX60" fmla="*/ 1154643 w 1453073"/>
              <a:gd name="connsiteY60" fmla="*/ 894593 h 1842713"/>
              <a:gd name="connsiteX61" fmla="*/ 1132204 w 1453073"/>
              <a:gd name="connsiteY61" fmla="*/ 928252 h 1842713"/>
              <a:gd name="connsiteX62" fmla="*/ 1109765 w 1453073"/>
              <a:gd name="connsiteY62" fmla="*/ 961911 h 1842713"/>
              <a:gd name="connsiteX63" fmla="*/ 1092935 w 1453073"/>
              <a:gd name="connsiteY63" fmla="*/ 973130 h 1842713"/>
              <a:gd name="connsiteX64" fmla="*/ 1070496 w 1453073"/>
              <a:gd name="connsiteY64" fmla="*/ 1023619 h 1842713"/>
              <a:gd name="connsiteX65" fmla="*/ 1042447 w 1453073"/>
              <a:gd name="connsiteY65" fmla="*/ 1034838 h 1842713"/>
              <a:gd name="connsiteX66" fmla="*/ 1014398 w 1453073"/>
              <a:gd name="connsiteY66" fmla="*/ 1034838 h 1842713"/>
              <a:gd name="connsiteX67" fmla="*/ 986349 w 1453073"/>
              <a:gd name="connsiteY67" fmla="*/ 1051668 h 1842713"/>
              <a:gd name="connsiteX68" fmla="*/ 930251 w 1453073"/>
              <a:gd name="connsiteY68" fmla="*/ 1057277 h 1842713"/>
              <a:gd name="connsiteX69" fmla="*/ 902202 w 1453073"/>
              <a:gd name="connsiteY69" fmla="*/ 1046058 h 1842713"/>
              <a:gd name="connsiteX70" fmla="*/ 827578 w 1453073"/>
              <a:gd name="connsiteY70" fmla="*/ 1022187 h 1842713"/>
              <a:gd name="connsiteX71" fmla="*/ 785335 w 1453073"/>
              <a:gd name="connsiteY71" fmla="*/ 1006383 h 1842713"/>
              <a:gd name="connsiteX72" fmla="*/ 688506 w 1453073"/>
              <a:gd name="connsiteY72" fmla="*/ 1039572 h 1842713"/>
              <a:gd name="connsiteX73" fmla="*/ 667645 w 1453073"/>
              <a:gd name="connsiteY73" fmla="*/ 1067386 h 1842713"/>
              <a:gd name="connsiteX74" fmla="*/ 639831 w 1453073"/>
              <a:gd name="connsiteY74" fmla="*/ 1116062 h 1842713"/>
              <a:gd name="connsiteX75" fmla="*/ 639831 w 1453073"/>
              <a:gd name="connsiteY75" fmla="*/ 1185597 h 1842713"/>
              <a:gd name="connsiteX76" fmla="*/ 632877 w 1453073"/>
              <a:gd name="connsiteY76" fmla="*/ 1300332 h 1842713"/>
              <a:gd name="connsiteX77" fmla="*/ 660691 w 1453073"/>
              <a:gd name="connsiteY77" fmla="*/ 1418543 h 1842713"/>
              <a:gd name="connsiteX78" fmla="*/ 643307 w 1453073"/>
              <a:gd name="connsiteY78" fmla="*/ 1484604 h 1842713"/>
              <a:gd name="connsiteX79" fmla="*/ 632877 w 1453073"/>
              <a:gd name="connsiteY79" fmla="*/ 1533278 h 1842713"/>
              <a:gd name="connsiteX80" fmla="*/ 688505 w 1453073"/>
              <a:gd name="connsiteY80" fmla="*/ 1661920 h 1842713"/>
              <a:gd name="connsiteX81" fmla="*/ 691982 w 1453073"/>
              <a:gd name="connsiteY81" fmla="*/ 1842713 h 1842713"/>
              <a:gd name="connsiteX82" fmla="*/ 778904 w 1453073"/>
              <a:gd name="connsiteY82" fmla="*/ 1828806 h 1842713"/>
              <a:gd name="connsiteX83" fmla="*/ 803240 w 1453073"/>
              <a:gd name="connsiteY83" fmla="*/ 1773177 h 1842713"/>
              <a:gd name="connsiteX84" fmla="*/ 831055 w 1453073"/>
              <a:gd name="connsiteY84" fmla="*/ 1613243 h 1842713"/>
              <a:gd name="connsiteX85" fmla="*/ 862347 w 1453073"/>
              <a:gd name="connsiteY85" fmla="*/ 1498509 h 1842713"/>
              <a:gd name="connsiteX86" fmla="*/ 827579 w 1453073"/>
              <a:gd name="connsiteY86" fmla="*/ 1449833 h 1842713"/>
              <a:gd name="connsiteX87" fmla="*/ 840877 w 1453073"/>
              <a:gd name="connsiteY87" fmla="*/ 1407070 h 1842713"/>
              <a:gd name="connsiteX0" fmla="*/ 858777 w 1470973"/>
              <a:gd name="connsiteY0" fmla="*/ 1407070 h 1842713"/>
              <a:gd name="connsiteX1" fmla="*/ 876769 w 1470973"/>
              <a:gd name="connsiteY1" fmla="*/ 1303810 h 1842713"/>
              <a:gd name="connsiteX2" fmla="*/ 880246 w 1470973"/>
              <a:gd name="connsiteY2" fmla="*/ 1310763 h 1842713"/>
              <a:gd name="connsiteX3" fmla="*/ 986544 w 1470973"/>
              <a:gd name="connsiteY3" fmla="*/ 1310274 h 1842713"/>
              <a:gd name="connsiteX4" fmla="*/ 1060347 w 1470973"/>
              <a:gd name="connsiteY4" fmla="*/ 1270450 h 1842713"/>
              <a:gd name="connsiteX5" fmla="*/ 1116445 w 1470973"/>
              <a:gd name="connsiteY5" fmla="*/ 1270450 h 1842713"/>
              <a:gd name="connsiteX6" fmla="*/ 1155714 w 1470973"/>
              <a:gd name="connsiteY6" fmla="*/ 1242401 h 1842713"/>
              <a:gd name="connsiteX7" fmla="*/ 1223032 w 1470973"/>
              <a:gd name="connsiteY7" fmla="*/ 1219962 h 1842713"/>
              <a:gd name="connsiteX8" fmla="*/ 1262300 w 1470973"/>
              <a:gd name="connsiteY8" fmla="*/ 1180693 h 1842713"/>
              <a:gd name="connsiteX9" fmla="*/ 1290349 w 1470973"/>
              <a:gd name="connsiteY9" fmla="*/ 1147034 h 1842713"/>
              <a:gd name="connsiteX10" fmla="*/ 1346448 w 1470973"/>
              <a:gd name="connsiteY10" fmla="*/ 1090936 h 1842713"/>
              <a:gd name="connsiteX11" fmla="*/ 1352057 w 1470973"/>
              <a:gd name="connsiteY11" fmla="*/ 1040448 h 1842713"/>
              <a:gd name="connsiteX12" fmla="*/ 1374497 w 1470973"/>
              <a:gd name="connsiteY12" fmla="*/ 995569 h 1842713"/>
              <a:gd name="connsiteX13" fmla="*/ 1408156 w 1470973"/>
              <a:gd name="connsiteY13" fmla="*/ 956301 h 1842713"/>
              <a:gd name="connsiteX14" fmla="*/ 1424985 w 1470973"/>
              <a:gd name="connsiteY14" fmla="*/ 894593 h 1842713"/>
              <a:gd name="connsiteX15" fmla="*/ 1470973 w 1470973"/>
              <a:gd name="connsiteY15" fmla="*/ 840627 h 1842713"/>
              <a:gd name="connsiteX16" fmla="*/ 1457940 w 1470973"/>
              <a:gd name="connsiteY16" fmla="*/ 784295 h 1842713"/>
              <a:gd name="connsiteX17" fmla="*/ 1455338 w 1470973"/>
              <a:gd name="connsiteY17" fmla="*/ 683467 h 1842713"/>
              <a:gd name="connsiteX18" fmla="*/ 1440012 w 1470973"/>
              <a:gd name="connsiteY18" fmla="*/ 653645 h 1842713"/>
              <a:gd name="connsiteX19" fmla="*/ 1433058 w 1470973"/>
              <a:gd name="connsiteY19" fmla="*/ 476329 h 1842713"/>
              <a:gd name="connsiteX20" fmla="*/ 1405244 w 1470973"/>
              <a:gd name="connsiteY20" fmla="*/ 344211 h 1842713"/>
              <a:gd name="connsiteX21" fmla="*/ 1380906 w 1470973"/>
              <a:gd name="connsiteY21" fmla="*/ 212092 h 1842713"/>
              <a:gd name="connsiteX22" fmla="*/ 1387861 w 1470973"/>
              <a:gd name="connsiteY22" fmla="*/ 135603 h 1842713"/>
              <a:gd name="connsiteX23" fmla="*/ 1342662 w 1470973"/>
              <a:gd name="connsiteY23" fmla="*/ 86928 h 1842713"/>
              <a:gd name="connsiteX24" fmla="*/ 1245310 w 1470973"/>
              <a:gd name="connsiteY24" fmla="*/ 9 h 1842713"/>
              <a:gd name="connsiteX25" fmla="*/ 1186205 w 1470973"/>
              <a:gd name="connsiteY25" fmla="*/ 38253 h 1842713"/>
              <a:gd name="connsiteX26" fmla="*/ 1106238 w 1470973"/>
              <a:gd name="connsiteY26" fmla="*/ 118220 h 1842713"/>
              <a:gd name="connsiteX27" fmla="*/ 1015841 w 1470973"/>
              <a:gd name="connsiteY27" fmla="*/ 166895 h 1842713"/>
              <a:gd name="connsiteX28" fmla="*/ 911538 w 1470973"/>
              <a:gd name="connsiteY28" fmla="*/ 180803 h 1842713"/>
              <a:gd name="connsiteX29" fmla="*/ 796803 w 1470973"/>
              <a:gd name="connsiteY29" fmla="*/ 208618 h 1842713"/>
              <a:gd name="connsiteX30" fmla="*/ 647300 w 1470973"/>
              <a:gd name="connsiteY30" fmla="*/ 198187 h 1842713"/>
              <a:gd name="connsiteX31" fmla="*/ 532567 w 1470973"/>
              <a:gd name="connsiteY31" fmla="*/ 177325 h 1842713"/>
              <a:gd name="connsiteX32" fmla="*/ 449124 w 1470973"/>
              <a:gd name="connsiteY32" fmla="*/ 177326 h 1842713"/>
              <a:gd name="connsiteX33" fmla="*/ 351773 w 1470973"/>
              <a:gd name="connsiteY33" fmla="*/ 100836 h 1842713"/>
              <a:gd name="connsiteX34" fmla="*/ 198793 w 1470973"/>
              <a:gd name="connsiteY34" fmla="*/ 9 h 1842713"/>
              <a:gd name="connsiteX35" fmla="*/ 59722 w 1470973"/>
              <a:gd name="connsiteY35" fmla="*/ 156465 h 1842713"/>
              <a:gd name="connsiteX36" fmla="*/ 66677 w 1470973"/>
              <a:gd name="connsiteY36" fmla="*/ 232955 h 1842713"/>
              <a:gd name="connsiteX37" fmla="*/ 20097 w 1470973"/>
              <a:gd name="connsiteY37" fmla="*/ 364245 h 1842713"/>
              <a:gd name="connsiteX38" fmla="*/ 24955 w 1470973"/>
              <a:gd name="connsiteY38" fmla="*/ 389413 h 1842713"/>
              <a:gd name="connsiteX39" fmla="*/ 314676 w 1470973"/>
              <a:gd name="connsiteY39" fmla="*/ 1066352 h 1842713"/>
              <a:gd name="connsiteX40" fmla="*/ 323820 w 1470973"/>
              <a:gd name="connsiteY40" fmla="*/ 984056 h 1842713"/>
              <a:gd name="connsiteX41" fmla="*/ 319248 w 1470973"/>
              <a:gd name="connsiteY41" fmla="*/ 979484 h 1842713"/>
              <a:gd name="connsiteX42" fmla="*/ 278100 w 1470973"/>
              <a:gd name="connsiteY42" fmla="*/ 897188 h 1842713"/>
              <a:gd name="connsiteX43" fmla="*/ 246096 w 1470973"/>
              <a:gd name="connsiteY43" fmla="*/ 828608 h 1842713"/>
              <a:gd name="connsiteX44" fmla="*/ 241524 w 1470973"/>
              <a:gd name="connsiteY44" fmla="*/ 737168 h 1842713"/>
              <a:gd name="connsiteX45" fmla="*/ 233567 w 1470973"/>
              <a:gd name="connsiteY45" fmla="*/ 625835 h 1842713"/>
              <a:gd name="connsiteX46" fmla="*/ 250948 w 1470973"/>
              <a:gd name="connsiteY46" fmla="*/ 490239 h 1842713"/>
              <a:gd name="connsiteX47" fmla="*/ 271807 w 1470973"/>
              <a:gd name="connsiteY47" fmla="*/ 403317 h 1842713"/>
              <a:gd name="connsiteX48" fmla="*/ 459556 w 1470973"/>
              <a:gd name="connsiteY48" fmla="*/ 448516 h 1842713"/>
              <a:gd name="connsiteX49" fmla="*/ 584721 w 1470973"/>
              <a:gd name="connsiteY49" fmla="*/ 451993 h 1842713"/>
              <a:gd name="connsiteX50" fmla="*/ 765514 w 1470973"/>
              <a:gd name="connsiteY50" fmla="*/ 458947 h 1842713"/>
              <a:gd name="connsiteX51" fmla="*/ 901110 w 1470973"/>
              <a:gd name="connsiteY51" fmla="*/ 451994 h 1842713"/>
              <a:gd name="connsiteX52" fmla="*/ 1047133 w 1470973"/>
              <a:gd name="connsiteY52" fmla="*/ 434609 h 1842713"/>
              <a:gd name="connsiteX53" fmla="*/ 1116670 w 1470973"/>
              <a:gd name="connsiteY53" fmla="*/ 389411 h 1842713"/>
              <a:gd name="connsiteX54" fmla="*/ 1165344 w 1470973"/>
              <a:gd name="connsiteY54" fmla="*/ 385934 h 1842713"/>
              <a:gd name="connsiteX55" fmla="*/ 1186205 w 1470973"/>
              <a:gd name="connsiteY55" fmla="*/ 448517 h 1842713"/>
              <a:gd name="connsiteX56" fmla="*/ 1193159 w 1470973"/>
              <a:gd name="connsiteY56" fmla="*/ 584112 h 1842713"/>
              <a:gd name="connsiteX57" fmla="*/ 1198694 w 1470973"/>
              <a:gd name="connsiteY57" fmla="*/ 725189 h 1842713"/>
              <a:gd name="connsiteX58" fmla="*/ 1189373 w 1470973"/>
              <a:gd name="connsiteY58" fmla="*/ 788006 h 1842713"/>
              <a:gd name="connsiteX59" fmla="*/ 1194983 w 1470973"/>
              <a:gd name="connsiteY59" fmla="*/ 821665 h 1842713"/>
              <a:gd name="connsiteX60" fmla="*/ 1178153 w 1470973"/>
              <a:gd name="connsiteY60" fmla="*/ 855324 h 1842713"/>
              <a:gd name="connsiteX61" fmla="*/ 1172543 w 1470973"/>
              <a:gd name="connsiteY61" fmla="*/ 894593 h 1842713"/>
              <a:gd name="connsiteX62" fmla="*/ 1150104 w 1470973"/>
              <a:gd name="connsiteY62" fmla="*/ 928252 h 1842713"/>
              <a:gd name="connsiteX63" fmla="*/ 1127665 w 1470973"/>
              <a:gd name="connsiteY63" fmla="*/ 961911 h 1842713"/>
              <a:gd name="connsiteX64" fmla="*/ 1110835 w 1470973"/>
              <a:gd name="connsiteY64" fmla="*/ 973130 h 1842713"/>
              <a:gd name="connsiteX65" fmla="*/ 1088396 w 1470973"/>
              <a:gd name="connsiteY65" fmla="*/ 1023619 h 1842713"/>
              <a:gd name="connsiteX66" fmla="*/ 1060347 w 1470973"/>
              <a:gd name="connsiteY66" fmla="*/ 1034838 h 1842713"/>
              <a:gd name="connsiteX67" fmla="*/ 1032298 w 1470973"/>
              <a:gd name="connsiteY67" fmla="*/ 1034838 h 1842713"/>
              <a:gd name="connsiteX68" fmla="*/ 1004249 w 1470973"/>
              <a:gd name="connsiteY68" fmla="*/ 1051668 h 1842713"/>
              <a:gd name="connsiteX69" fmla="*/ 948151 w 1470973"/>
              <a:gd name="connsiteY69" fmla="*/ 1057277 h 1842713"/>
              <a:gd name="connsiteX70" fmla="*/ 920102 w 1470973"/>
              <a:gd name="connsiteY70" fmla="*/ 1046058 h 1842713"/>
              <a:gd name="connsiteX71" fmla="*/ 845478 w 1470973"/>
              <a:gd name="connsiteY71" fmla="*/ 1022187 h 1842713"/>
              <a:gd name="connsiteX72" fmla="*/ 803235 w 1470973"/>
              <a:gd name="connsiteY72" fmla="*/ 1006383 h 1842713"/>
              <a:gd name="connsiteX73" fmla="*/ 706406 w 1470973"/>
              <a:gd name="connsiteY73" fmla="*/ 1039572 h 1842713"/>
              <a:gd name="connsiteX74" fmla="*/ 685545 w 1470973"/>
              <a:gd name="connsiteY74" fmla="*/ 1067386 h 1842713"/>
              <a:gd name="connsiteX75" fmla="*/ 657731 w 1470973"/>
              <a:gd name="connsiteY75" fmla="*/ 1116062 h 1842713"/>
              <a:gd name="connsiteX76" fmla="*/ 657731 w 1470973"/>
              <a:gd name="connsiteY76" fmla="*/ 1185597 h 1842713"/>
              <a:gd name="connsiteX77" fmla="*/ 650777 w 1470973"/>
              <a:gd name="connsiteY77" fmla="*/ 1300332 h 1842713"/>
              <a:gd name="connsiteX78" fmla="*/ 678591 w 1470973"/>
              <a:gd name="connsiteY78" fmla="*/ 1418543 h 1842713"/>
              <a:gd name="connsiteX79" fmla="*/ 661207 w 1470973"/>
              <a:gd name="connsiteY79" fmla="*/ 1484604 h 1842713"/>
              <a:gd name="connsiteX80" fmla="*/ 650777 w 1470973"/>
              <a:gd name="connsiteY80" fmla="*/ 1533278 h 1842713"/>
              <a:gd name="connsiteX81" fmla="*/ 706405 w 1470973"/>
              <a:gd name="connsiteY81" fmla="*/ 1661920 h 1842713"/>
              <a:gd name="connsiteX82" fmla="*/ 709882 w 1470973"/>
              <a:gd name="connsiteY82" fmla="*/ 1842713 h 1842713"/>
              <a:gd name="connsiteX83" fmla="*/ 796804 w 1470973"/>
              <a:gd name="connsiteY83" fmla="*/ 1828806 h 1842713"/>
              <a:gd name="connsiteX84" fmla="*/ 821140 w 1470973"/>
              <a:gd name="connsiteY84" fmla="*/ 1773177 h 1842713"/>
              <a:gd name="connsiteX85" fmla="*/ 848955 w 1470973"/>
              <a:gd name="connsiteY85" fmla="*/ 1613243 h 1842713"/>
              <a:gd name="connsiteX86" fmla="*/ 880247 w 1470973"/>
              <a:gd name="connsiteY86" fmla="*/ 1498509 h 1842713"/>
              <a:gd name="connsiteX87" fmla="*/ 845479 w 1470973"/>
              <a:gd name="connsiteY87" fmla="*/ 1449833 h 1842713"/>
              <a:gd name="connsiteX88" fmla="*/ 858777 w 1470973"/>
              <a:gd name="connsiteY88" fmla="*/ 1407070 h 1842713"/>
              <a:gd name="connsiteX0" fmla="*/ 850342 w 1462538"/>
              <a:gd name="connsiteY0" fmla="*/ 1407070 h 1842713"/>
              <a:gd name="connsiteX1" fmla="*/ 868334 w 1462538"/>
              <a:gd name="connsiteY1" fmla="*/ 1303810 h 1842713"/>
              <a:gd name="connsiteX2" fmla="*/ 871811 w 1462538"/>
              <a:gd name="connsiteY2" fmla="*/ 1310763 h 1842713"/>
              <a:gd name="connsiteX3" fmla="*/ 978109 w 1462538"/>
              <a:gd name="connsiteY3" fmla="*/ 1310274 h 1842713"/>
              <a:gd name="connsiteX4" fmla="*/ 1051912 w 1462538"/>
              <a:gd name="connsiteY4" fmla="*/ 1270450 h 1842713"/>
              <a:gd name="connsiteX5" fmla="*/ 1108010 w 1462538"/>
              <a:gd name="connsiteY5" fmla="*/ 1270450 h 1842713"/>
              <a:gd name="connsiteX6" fmla="*/ 1147279 w 1462538"/>
              <a:gd name="connsiteY6" fmla="*/ 1242401 h 1842713"/>
              <a:gd name="connsiteX7" fmla="*/ 1214597 w 1462538"/>
              <a:gd name="connsiteY7" fmla="*/ 1219962 h 1842713"/>
              <a:gd name="connsiteX8" fmla="*/ 1253865 w 1462538"/>
              <a:gd name="connsiteY8" fmla="*/ 1180693 h 1842713"/>
              <a:gd name="connsiteX9" fmla="*/ 1281914 w 1462538"/>
              <a:gd name="connsiteY9" fmla="*/ 1147034 h 1842713"/>
              <a:gd name="connsiteX10" fmla="*/ 1338013 w 1462538"/>
              <a:gd name="connsiteY10" fmla="*/ 1090936 h 1842713"/>
              <a:gd name="connsiteX11" fmla="*/ 1343622 w 1462538"/>
              <a:gd name="connsiteY11" fmla="*/ 1040448 h 1842713"/>
              <a:gd name="connsiteX12" fmla="*/ 1366062 w 1462538"/>
              <a:gd name="connsiteY12" fmla="*/ 995569 h 1842713"/>
              <a:gd name="connsiteX13" fmla="*/ 1399721 w 1462538"/>
              <a:gd name="connsiteY13" fmla="*/ 956301 h 1842713"/>
              <a:gd name="connsiteX14" fmla="*/ 1416550 w 1462538"/>
              <a:gd name="connsiteY14" fmla="*/ 894593 h 1842713"/>
              <a:gd name="connsiteX15" fmla="*/ 1462538 w 1462538"/>
              <a:gd name="connsiteY15" fmla="*/ 840627 h 1842713"/>
              <a:gd name="connsiteX16" fmla="*/ 1449505 w 1462538"/>
              <a:gd name="connsiteY16" fmla="*/ 784295 h 1842713"/>
              <a:gd name="connsiteX17" fmla="*/ 1446903 w 1462538"/>
              <a:gd name="connsiteY17" fmla="*/ 683467 h 1842713"/>
              <a:gd name="connsiteX18" fmla="*/ 1431577 w 1462538"/>
              <a:gd name="connsiteY18" fmla="*/ 653645 h 1842713"/>
              <a:gd name="connsiteX19" fmla="*/ 1424623 w 1462538"/>
              <a:gd name="connsiteY19" fmla="*/ 476329 h 1842713"/>
              <a:gd name="connsiteX20" fmla="*/ 1396809 w 1462538"/>
              <a:gd name="connsiteY20" fmla="*/ 344211 h 1842713"/>
              <a:gd name="connsiteX21" fmla="*/ 1372471 w 1462538"/>
              <a:gd name="connsiteY21" fmla="*/ 212092 h 1842713"/>
              <a:gd name="connsiteX22" fmla="*/ 1379426 w 1462538"/>
              <a:gd name="connsiteY22" fmla="*/ 135603 h 1842713"/>
              <a:gd name="connsiteX23" fmla="*/ 1334227 w 1462538"/>
              <a:gd name="connsiteY23" fmla="*/ 86928 h 1842713"/>
              <a:gd name="connsiteX24" fmla="*/ 1236875 w 1462538"/>
              <a:gd name="connsiteY24" fmla="*/ 9 h 1842713"/>
              <a:gd name="connsiteX25" fmla="*/ 1177770 w 1462538"/>
              <a:gd name="connsiteY25" fmla="*/ 38253 h 1842713"/>
              <a:gd name="connsiteX26" fmla="*/ 1097803 w 1462538"/>
              <a:gd name="connsiteY26" fmla="*/ 118220 h 1842713"/>
              <a:gd name="connsiteX27" fmla="*/ 1007406 w 1462538"/>
              <a:gd name="connsiteY27" fmla="*/ 166895 h 1842713"/>
              <a:gd name="connsiteX28" fmla="*/ 903103 w 1462538"/>
              <a:gd name="connsiteY28" fmla="*/ 180803 h 1842713"/>
              <a:gd name="connsiteX29" fmla="*/ 788368 w 1462538"/>
              <a:gd name="connsiteY29" fmla="*/ 208618 h 1842713"/>
              <a:gd name="connsiteX30" fmla="*/ 638865 w 1462538"/>
              <a:gd name="connsiteY30" fmla="*/ 198187 h 1842713"/>
              <a:gd name="connsiteX31" fmla="*/ 524132 w 1462538"/>
              <a:gd name="connsiteY31" fmla="*/ 177325 h 1842713"/>
              <a:gd name="connsiteX32" fmla="*/ 440689 w 1462538"/>
              <a:gd name="connsiteY32" fmla="*/ 177326 h 1842713"/>
              <a:gd name="connsiteX33" fmla="*/ 343338 w 1462538"/>
              <a:gd name="connsiteY33" fmla="*/ 100836 h 1842713"/>
              <a:gd name="connsiteX34" fmla="*/ 190358 w 1462538"/>
              <a:gd name="connsiteY34" fmla="*/ 9 h 1842713"/>
              <a:gd name="connsiteX35" fmla="*/ 51287 w 1462538"/>
              <a:gd name="connsiteY35" fmla="*/ 156465 h 1842713"/>
              <a:gd name="connsiteX36" fmla="*/ 58242 w 1462538"/>
              <a:gd name="connsiteY36" fmla="*/ 232955 h 1842713"/>
              <a:gd name="connsiteX37" fmla="*/ 11662 w 1462538"/>
              <a:gd name="connsiteY37" fmla="*/ 364245 h 1842713"/>
              <a:gd name="connsiteX38" fmla="*/ 306241 w 1462538"/>
              <a:gd name="connsiteY38" fmla="*/ 1066352 h 1842713"/>
              <a:gd name="connsiteX39" fmla="*/ 315385 w 1462538"/>
              <a:gd name="connsiteY39" fmla="*/ 984056 h 1842713"/>
              <a:gd name="connsiteX40" fmla="*/ 310813 w 1462538"/>
              <a:gd name="connsiteY40" fmla="*/ 979484 h 1842713"/>
              <a:gd name="connsiteX41" fmla="*/ 269665 w 1462538"/>
              <a:gd name="connsiteY41" fmla="*/ 897188 h 1842713"/>
              <a:gd name="connsiteX42" fmla="*/ 237661 w 1462538"/>
              <a:gd name="connsiteY42" fmla="*/ 828608 h 1842713"/>
              <a:gd name="connsiteX43" fmla="*/ 233089 w 1462538"/>
              <a:gd name="connsiteY43" fmla="*/ 737168 h 1842713"/>
              <a:gd name="connsiteX44" fmla="*/ 225132 w 1462538"/>
              <a:gd name="connsiteY44" fmla="*/ 625835 h 1842713"/>
              <a:gd name="connsiteX45" fmla="*/ 242513 w 1462538"/>
              <a:gd name="connsiteY45" fmla="*/ 490239 h 1842713"/>
              <a:gd name="connsiteX46" fmla="*/ 263372 w 1462538"/>
              <a:gd name="connsiteY46" fmla="*/ 403317 h 1842713"/>
              <a:gd name="connsiteX47" fmla="*/ 451121 w 1462538"/>
              <a:gd name="connsiteY47" fmla="*/ 448516 h 1842713"/>
              <a:gd name="connsiteX48" fmla="*/ 576286 w 1462538"/>
              <a:gd name="connsiteY48" fmla="*/ 451993 h 1842713"/>
              <a:gd name="connsiteX49" fmla="*/ 757079 w 1462538"/>
              <a:gd name="connsiteY49" fmla="*/ 458947 h 1842713"/>
              <a:gd name="connsiteX50" fmla="*/ 892675 w 1462538"/>
              <a:gd name="connsiteY50" fmla="*/ 451994 h 1842713"/>
              <a:gd name="connsiteX51" fmla="*/ 1038698 w 1462538"/>
              <a:gd name="connsiteY51" fmla="*/ 434609 h 1842713"/>
              <a:gd name="connsiteX52" fmla="*/ 1108235 w 1462538"/>
              <a:gd name="connsiteY52" fmla="*/ 389411 h 1842713"/>
              <a:gd name="connsiteX53" fmla="*/ 1156909 w 1462538"/>
              <a:gd name="connsiteY53" fmla="*/ 385934 h 1842713"/>
              <a:gd name="connsiteX54" fmla="*/ 1177770 w 1462538"/>
              <a:gd name="connsiteY54" fmla="*/ 448517 h 1842713"/>
              <a:gd name="connsiteX55" fmla="*/ 1184724 w 1462538"/>
              <a:gd name="connsiteY55" fmla="*/ 584112 h 1842713"/>
              <a:gd name="connsiteX56" fmla="*/ 1190259 w 1462538"/>
              <a:gd name="connsiteY56" fmla="*/ 725189 h 1842713"/>
              <a:gd name="connsiteX57" fmla="*/ 1180938 w 1462538"/>
              <a:gd name="connsiteY57" fmla="*/ 788006 h 1842713"/>
              <a:gd name="connsiteX58" fmla="*/ 1186548 w 1462538"/>
              <a:gd name="connsiteY58" fmla="*/ 821665 h 1842713"/>
              <a:gd name="connsiteX59" fmla="*/ 1169718 w 1462538"/>
              <a:gd name="connsiteY59" fmla="*/ 855324 h 1842713"/>
              <a:gd name="connsiteX60" fmla="*/ 1164108 w 1462538"/>
              <a:gd name="connsiteY60" fmla="*/ 894593 h 1842713"/>
              <a:gd name="connsiteX61" fmla="*/ 1141669 w 1462538"/>
              <a:gd name="connsiteY61" fmla="*/ 928252 h 1842713"/>
              <a:gd name="connsiteX62" fmla="*/ 1119230 w 1462538"/>
              <a:gd name="connsiteY62" fmla="*/ 961911 h 1842713"/>
              <a:gd name="connsiteX63" fmla="*/ 1102400 w 1462538"/>
              <a:gd name="connsiteY63" fmla="*/ 973130 h 1842713"/>
              <a:gd name="connsiteX64" fmla="*/ 1079961 w 1462538"/>
              <a:gd name="connsiteY64" fmla="*/ 1023619 h 1842713"/>
              <a:gd name="connsiteX65" fmla="*/ 1051912 w 1462538"/>
              <a:gd name="connsiteY65" fmla="*/ 1034838 h 1842713"/>
              <a:gd name="connsiteX66" fmla="*/ 1023863 w 1462538"/>
              <a:gd name="connsiteY66" fmla="*/ 1034838 h 1842713"/>
              <a:gd name="connsiteX67" fmla="*/ 995814 w 1462538"/>
              <a:gd name="connsiteY67" fmla="*/ 1051668 h 1842713"/>
              <a:gd name="connsiteX68" fmla="*/ 939716 w 1462538"/>
              <a:gd name="connsiteY68" fmla="*/ 1057277 h 1842713"/>
              <a:gd name="connsiteX69" fmla="*/ 911667 w 1462538"/>
              <a:gd name="connsiteY69" fmla="*/ 1046058 h 1842713"/>
              <a:gd name="connsiteX70" fmla="*/ 837043 w 1462538"/>
              <a:gd name="connsiteY70" fmla="*/ 1022187 h 1842713"/>
              <a:gd name="connsiteX71" fmla="*/ 794800 w 1462538"/>
              <a:gd name="connsiteY71" fmla="*/ 1006383 h 1842713"/>
              <a:gd name="connsiteX72" fmla="*/ 697971 w 1462538"/>
              <a:gd name="connsiteY72" fmla="*/ 1039572 h 1842713"/>
              <a:gd name="connsiteX73" fmla="*/ 677110 w 1462538"/>
              <a:gd name="connsiteY73" fmla="*/ 1067386 h 1842713"/>
              <a:gd name="connsiteX74" fmla="*/ 649296 w 1462538"/>
              <a:gd name="connsiteY74" fmla="*/ 1116062 h 1842713"/>
              <a:gd name="connsiteX75" fmla="*/ 649296 w 1462538"/>
              <a:gd name="connsiteY75" fmla="*/ 1185597 h 1842713"/>
              <a:gd name="connsiteX76" fmla="*/ 642342 w 1462538"/>
              <a:gd name="connsiteY76" fmla="*/ 1300332 h 1842713"/>
              <a:gd name="connsiteX77" fmla="*/ 670156 w 1462538"/>
              <a:gd name="connsiteY77" fmla="*/ 1418543 h 1842713"/>
              <a:gd name="connsiteX78" fmla="*/ 652772 w 1462538"/>
              <a:gd name="connsiteY78" fmla="*/ 1484604 h 1842713"/>
              <a:gd name="connsiteX79" fmla="*/ 642342 w 1462538"/>
              <a:gd name="connsiteY79" fmla="*/ 1533278 h 1842713"/>
              <a:gd name="connsiteX80" fmla="*/ 697970 w 1462538"/>
              <a:gd name="connsiteY80" fmla="*/ 1661920 h 1842713"/>
              <a:gd name="connsiteX81" fmla="*/ 701447 w 1462538"/>
              <a:gd name="connsiteY81" fmla="*/ 1842713 h 1842713"/>
              <a:gd name="connsiteX82" fmla="*/ 788369 w 1462538"/>
              <a:gd name="connsiteY82" fmla="*/ 1828806 h 1842713"/>
              <a:gd name="connsiteX83" fmla="*/ 812705 w 1462538"/>
              <a:gd name="connsiteY83" fmla="*/ 1773177 h 1842713"/>
              <a:gd name="connsiteX84" fmla="*/ 840520 w 1462538"/>
              <a:gd name="connsiteY84" fmla="*/ 1613243 h 1842713"/>
              <a:gd name="connsiteX85" fmla="*/ 871812 w 1462538"/>
              <a:gd name="connsiteY85" fmla="*/ 1498509 h 1842713"/>
              <a:gd name="connsiteX86" fmla="*/ 837044 w 1462538"/>
              <a:gd name="connsiteY86" fmla="*/ 1449833 h 1842713"/>
              <a:gd name="connsiteX87" fmla="*/ 850342 w 1462538"/>
              <a:gd name="connsiteY87" fmla="*/ 1407070 h 1842713"/>
              <a:gd name="connsiteX0" fmla="*/ 807807 w 1420003"/>
              <a:gd name="connsiteY0" fmla="*/ 1407070 h 1842713"/>
              <a:gd name="connsiteX1" fmla="*/ 825799 w 1420003"/>
              <a:gd name="connsiteY1" fmla="*/ 1303810 h 1842713"/>
              <a:gd name="connsiteX2" fmla="*/ 829276 w 1420003"/>
              <a:gd name="connsiteY2" fmla="*/ 1310763 h 1842713"/>
              <a:gd name="connsiteX3" fmla="*/ 935574 w 1420003"/>
              <a:gd name="connsiteY3" fmla="*/ 1310274 h 1842713"/>
              <a:gd name="connsiteX4" fmla="*/ 1009377 w 1420003"/>
              <a:gd name="connsiteY4" fmla="*/ 1270450 h 1842713"/>
              <a:gd name="connsiteX5" fmla="*/ 1065475 w 1420003"/>
              <a:gd name="connsiteY5" fmla="*/ 1270450 h 1842713"/>
              <a:gd name="connsiteX6" fmla="*/ 1104744 w 1420003"/>
              <a:gd name="connsiteY6" fmla="*/ 1242401 h 1842713"/>
              <a:gd name="connsiteX7" fmla="*/ 1172062 w 1420003"/>
              <a:gd name="connsiteY7" fmla="*/ 1219962 h 1842713"/>
              <a:gd name="connsiteX8" fmla="*/ 1211330 w 1420003"/>
              <a:gd name="connsiteY8" fmla="*/ 1180693 h 1842713"/>
              <a:gd name="connsiteX9" fmla="*/ 1239379 w 1420003"/>
              <a:gd name="connsiteY9" fmla="*/ 1147034 h 1842713"/>
              <a:gd name="connsiteX10" fmla="*/ 1295478 w 1420003"/>
              <a:gd name="connsiteY10" fmla="*/ 1090936 h 1842713"/>
              <a:gd name="connsiteX11" fmla="*/ 1301087 w 1420003"/>
              <a:gd name="connsiteY11" fmla="*/ 1040448 h 1842713"/>
              <a:gd name="connsiteX12" fmla="*/ 1323527 w 1420003"/>
              <a:gd name="connsiteY12" fmla="*/ 995569 h 1842713"/>
              <a:gd name="connsiteX13" fmla="*/ 1357186 w 1420003"/>
              <a:gd name="connsiteY13" fmla="*/ 956301 h 1842713"/>
              <a:gd name="connsiteX14" fmla="*/ 1374015 w 1420003"/>
              <a:gd name="connsiteY14" fmla="*/ 894593 h 1842713"/>
              <a:gd name="connsiteX15" fmla="*/ 1420003 w 1420003"/>
              <a:gd name="connsiteY15" fmla="*/ 840627 h 1842713"/>
              <a:gd name="connsiteX16" fmla="*/ 1406970 w 1420003"/>
              <a:gd name="connsiteY16" fmla="*/ 784295 h 1842713"/>
              <a:gd name="connsiteX17" fmla="*/ 1404368 w 1420003"/>
              <a:gd name="connsiteY17" fmla="*/ 683467 h 1842713"/>
              <a:gd name="connsiteX18" fmla="*/ 1389042 w 1420003"/>
              <a:gd name="connsiteY18" fmla="*/ 653645 h 1842713"/>
              <a:gd name="connsiteX19" fmla="*/ 1382088 w 1420003"/>
              <a:gd name="connsiteY19" fmla="*/ 476329 h 1842713"/>
              <a:gd name="connsiteX20" fmla="*/ 1354274 w 1420003"/>
              <a:gd name="connsiteY20" fmla="*/ 344211 h 1842713"/>
              <a:gd name="connsiteX21" fmla="*/ 1329936 w 1420003"/>
              <a:gd name="connsiteY21" fmla="*/ 212092 h 1842713"/>
              <a:gd name="connsiteX22" fmla="*/ 1336891 w 1420003"/>
              <a:gd name="connsiteY22" fmla="*/ 135603 h 1842713"/>
              <a:gd name="connsiteX23" fmla="*/ 1291692 w 1420003"/>
              <a:gd name="connsiteY23" fmla="*/ 86928 h 1842713"/>
              <a:gd name="connsiteX24" fmla="*/ 1194340 w 1420003"/>
              <a:gd name="connsiteY24" fmla="*/ 9 h 1842713"/>
              <a:gd name="connsiteX25" fmla="*/ 1135235 w 1420003"/>
              <a:gd name="connsiteY25" fmla="*/ 38253 h 1842713"/>
              <a:gd name="connsiteX26" fmla="*/ 1055268 w 1420003"/>
              <a:gd name="connsiteY26" fmla="*/ 118220 h 1842713"/>
              <a:gd name="connsiteX27" fmla="*/ 964871 w 1420003"/>
              <a:gd name="connsiteY27" fmla="*/ 166895 h 1842713"/>
              <a:gd name="connsiteX28" fmla="*/ 860568 w 1420003"/>
              <a:gd name="connsiteY28" fmla="*/ 180803 h 1842713"/>
              <a:gd name="connsiteX29" fmla="*/ 745833 w 1420003"/>
              <a:gd name="connsiteY29" fmla="*/ 208618 h 1842713"/>
              <a:gd name="connsiteX30" fmla="*/ 596330 w 1420003"/>
              <a:gd name="connsiteY30" fmla="*/ 198187 h 1842713"/>
              <a:gd name="connsiteX31" fmla="*/ 481597 w 1420003"/>
              <a:gd name="connsiteY31" fmla="*/ 177325 h 1842713"/>
              <a:gd name="connsiteX32" fmla="*/ 398154 w 1420003"/>
              <a:gd name="connsiteY32" fmla="*/ 177326 h 1842713"/>
              <a:gd name="connsiteX33" fmla="*/ 300803 w 1420003"/>
              <a:gd name="connsiteY33" fmla="*/ 100836 h 1842713"/>
              <a:gd name="connsiteX34" fmla="*/ 147823 w 1420003"/>
              <a:gd name="connsiteY34" fmla="*/ 9 h 1842713"/>
              <a:gd name="connsiteX35" fmla="*/ 8752 w 1420003"/>
              <a:gd name="connsiteY35" fmla="*/ 156465 h 1842713"/>
              <a:gd name="connsiteX36" fmla="*/ 15707 w 1420003"/>
              <a:gd name="connsiteY36" fmla="*/ 232955 h 1842713"/>
              <a:gd name="connsiteX37" fmla="*/ 263706 w 1420003"/>
              <a:gd name="connsiteY37" fmla="*/ 1066352 h 1842713"/>
              <a:gd name="connsiteX38" fmla="*/ 272850 w 1420003"/>
              <a:gd name="connsiteY38" fmla="*/ 984056 h 1842713"/>
              <a:gd name="connsiteX39" fmla="*/ 268278 w 1420003"/>
              <a:gd name="connsiteY39" fmla="*/ 979484 h 1842713"/>
              <a:gd name="connsiteX40" fmla="*/ 227130 w 1420003"/>
              <a:gd name="connsiteY40" fmla="*/ 897188 h 1842713"/>
              <a:gd name="connsiteX41" fmla="*/ 195126 w 1420003"/>
              <a:gd name="connsiteY41" fmla="*/ 828608 h 1842713"/>
              <a:gd name="connsiteX42" fmla="*/ 190554 w 1420003"/>
              <a:gd name="connsiteY42" fmla="*/ 737168 h 1842713"/>
              <a:gd name="connsiteX43" fmla="*/ 182597 w 1420003"/>
              <a:gd name="connsiteY43" fmla="*/ 625835 h 1842713"/>
              <a:gd name="connsiteX44" fmla="*/ 199978 w 1420003"/>
              <a:gd name="connsiteY44" fmla="*/ 490239 h 1842713"/>
              <a:gd name="connsiteX45" fmla="*/ 220837 w 1420003"/>
              <a:gd name="connsiteY45" fmla="*/ 403317 h 1842713"/>
              <a:gd name="connsiteX46" fmla="*/ 408586 w 1420003"/>
              <a:gd name="connsiteY46" fmla="*/ 448516 h 1842713"/>
              <a:gd name="connsiteX47" fmla="*/ 533751 w 1420003"/>
              <a:gd name="connsiteY47" fmla="*/ 451993 h 1842713"/>
              <a:gd name="connsiteX48" fmla="*/ 714544 w 1420003"/>
              <a:gd name="connsiteY48" fmla="*/ 458947 h 1842713"/>
              <a:gd name="connsiteX49" fmla="*/ 850140 w 1420003"/>
              <a:gd name="connsiteY49" fmla="*/ 451994 h 1842713"/>
              <a:gd name="connsiteX50" fmla="*/ 996163 w 1420003"/>
              <a:gd name="connsiteY50" fmla="*/ 434609 h 1842713"/>
              <a:gd name="connsiteX51" fmla="*/ 1065700 w 1420003"/>
              <a:gd name="connsiteY51" fmla="*/ 389411 h 1842713"/>
              <a:gd name="connsiteX52" fmla="*/ 1114374 w 1420003"/>
              <a:gd name="connsiteY52" fmla="*/ 385934 h 1842713"/>
              <a:gd name="connsiteX53" fmla="*/ 1135235 w 1420003"/>
              <a:gd name="connsiteY53" fmla="*/ 448517 h 1842713"/>
              <a:gd name="connsiteX54" fmla="*/ 1142189 w 1420003"/>
              <a:gd name="connsiteY54" fmla="*/ 584112 h 1842713"/>
              <a:gd name="connsiteX55" fmla="*/ 1147724 w 1420003"/>
              <a:gd name="connsiteY55" fmla="*/ 725189 h 1842713"/>
              <a:gd name="connsiteX56" fmla="*/ 1138403 w 1420003"/>
              <a:gd name="connsiteY56" fmla="*/ 788006 h 1842713"/>
              <a:gd name="connsiteX57" fmla="*/ 1144013 w 1420003"/>
              <a:gd name="connsiteY57" fmla="*/ 821665 h 1842713"/>
              <a:gd name="connsiteX58" fmla="*/ 1127183 w 1420003"/>
              <a:gd name="connsiteY58" fmla="*/ 855324 h 1842713"/>
              <a:gd name="connsiteX59" fmla="*/ 1121573 w 1420003"/>
              <a:gd name="connsiteY59" fmla="*/ 894593 h 1842713"/>
              <a:gd name="connsiteX60" fmla="*/ 1099134 w 1420003"/>
              <a:gd name="connsiteY60" fmla="*/ 928252 h 1842713"/>
              <a:gd name="connsiteX61" fmla="*/ 1076695 w 1420003"/>
              <a:gd name="connsiteY61" fmla="*/ 961911 h 1842713"/>
              <a:gd name="connsiteX62" fmla="*/ 1059865 w 1420003"/>
              <a:gd name="connsiteY62" fmla="*/ 973130 h 1842713"/>
              <a:gd name="connsiteX63" fmla="*/ 1037426 w 1420003"/>
              <a:gd name="connsiteY63" fmla="*/ 1023619 h 1842713"/>
              <a:gd name="connsiteX64" fmla="*/ 1009377 w 1420003"/>
              <a:gd name="connsiteY64" fmla="*/ 1034838 h 1842713"/>
              <a:gd name="connsiteX65" fmla="*/ 981328 w 1420003"/>
              <a:gd name="connsiteY65" fmla="*/ 1034838 h 1842713"/>
              <a:gd name="connsiteX66" fmla="*/ 953279 w 1420003"/>
              <a:gd name="connsiteY66" fmla="*/ 1051668 h 1842713"/>
              <a:gd name="connsiteX67" fmla="*/ 897181 w 1420003"/>
              <a:gd name="connsiteY67" fmla="*/ 1057277 h 1842713"/>
              <a:gd name="connsiteX68" fmla="*/ 869132 w 1420003"/>
              <a:gd name="connsiteY68" fmla="*/ 1046058 h 1842713"/>
              <a:gd name="connsiteX69" fmla="*/ 794508 w 1420003"/>
              <a:gd name="connsiteY69" fmla="*/ 1022187 h 1842713"/>
              <a:gd name="connsiteX70" fmla="*/ 752265 w 1420003"/>
              <a:gd name="connsiteY70" fmla="*/ 1006383 h 1842713"/>
              <a:gd name="connsiteX71" fmla="*/ 655436 w 1420003"/>
              <a:gd name="connsiteY71" fmla="*/ 1039572 h 1842713"/>
              <a:gd name="connsiteX72" fmla="*/ 634575 w 1420003"/>
              <a:gd name="connsiteY72" fmla="*/ 1067386 h 1842713"/>
              <a:gd name="connsiteX73" fmla="*/ 606761 w 1420003"/>
              <a:gd name="connsiteY73" fmla="*/ 1116062 h 1842713"/>
              <a:gd name="connsiteX74" fmla="*/ 606761 w 1420003"/>
              <a:gd name="connsiteY74" fmla="*/ 1185597 h 1842713"/>
              <a:gd name="connsiteX75" fmla="*/ 599807 w 1420003"/>
              <a:gd name="connsiteY75" fmla="*/ 1300332 h 1842713"/>
              <a:gd name="connsiteX76" fmla="*/ 627621 w 1420003"/>
              <a:gd name="connsiteY76" fmla="*/ 1418543 h 1842713"/>
              <a:gd name="connsiteX77" fmla="*/ 610237 w 1420003"/>
              <a:gd name="connsiteY77" fmla="*/ 1484604 h 1842713"/>
              <a:gd name="connsiteX78" fmla="*/ 599807 w 1420003"/>
              <a:gd name="connsiteY78" fmla="*/ 1533278 h 1842713"/>
              <a:gd name="connsiteX79" fmla="*/ 655435 w 1420003"/>
              <a:gd name="connsiteY79" fmla="*/ 1661920 h 1842713"/>
              <a:gd name="connsiteX80" fmla="*/ 658912 w 1420003"/>
              <a:gd name="connsiteY80" fmla="*/ 1842713 h 1842713"/>
              <a:gd name="connsiteX81" fmla="*/ 745834 w 1420003"/>
              <a:gd name="connsiteY81" fmla="*/ 1828806 h 1842713"/>
              <a:gd name="connsiteX82" fmla="*/ 770170 w 1420003"/>
              <a:gd name="connsiteY82" fmla="*/ 1773177 h 1842713"/>
              <a:gd name="connsiteX83" fmla="*/ 797985 w 1420003"/>
              <a:gd name="connsiteY83" fmla="*/ 1613243 h 1842713"/>
              <a:gd name="connsiteX84" fmla="*/ 829277 w 1420003"/>
              <a:gd name="connsiteY84" fmla="*/ 1498509 h 1842713"/>
              <a:gd name="connsiteX85" fmla="*/ 794509 w 1420003"/>
              <a:gd name="connsiteY85" fmla="*/ 1449833 h 1842713"/>
              <a:gd name="connsiteX86" fmla="*/ 807807 w 1420003"/>
              <a:gd name="connsiteY86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55768 w 1412065"/>
              <a:gd name="connsiteY36" fmla="*/ 1066352 h 1842713"/>
              <a:gd name="connsiteX37" fmla="*/ 264912 w 1412065"/>
              <a:gd name="connsiteY37" fmla="*/ 984056 h 1842713"/>
              <a:gd name="connsiteX38" fmla="*/ 260340 w 1412065"/>
              <a:gd name="connsiteY38" fmla="*/ 979484 h 1842713"/>
              <a:gd name="connsiteX39" fmla="*/ 219192 w 1412065"/>
              <a:gd name="connsiteY39" fmla="*/ 897188 h 1842713"/>
              <a:gd name="connsiteX40" fmla="*/ 187188 w 1412065"/>
              <a:gd name="connsiteY40" fmla="*/ 828608 h 1842713"/>
              <a:gd name="connsiteX41" fmla="*/ 182616 w 1412065"/>
              <a:gd name="connsiteY41" fmla="*/ 737168 h 1842713"/>
              <a:gd name="connsiteX42" fmla="*/ 174659 w 1412065"/>
              <a:gd name="connsiteY42" fmla="*/ 625835 h 1842713"/>
              <a:gd name="connsiteX43" fmla="*/ 192040 w 1412065"/>
              <a:gd name="connsiteY43" fmla="*/ 490239 h 1842713"/>
              <a:gd name="connsiteX44" fmla="*/ 212899 w 1412065"/>
              <a:gd name="connsiteY44" fmla="*/ 403317 h 1842713"/>
              <a:gd name="connsiteX45" fmla="*/ 400648 w 1412065"/>
              <a:gd name="connsiteY45" fmla="*/ 448516 h 1842713"/>
              <a:gd name="connsiteX46" fmla="*/ 525813 w 1412065"/>
              <a:gd name="connsiteY46" fmla="*/ 451993 h 1842713"/>
              <a:gd name="connsiteX47" fmla="*/ 706606 w 1412065"/>
              <a:gd name="connsiteY47" fmla="*/ 458947 h 1842713"/>
              <a:gd name="connsiteX48" fmla="*/ 842202 w 1412065"/>
              <a:gd name="connsiteY48" fmla="*/ 451994 h 1842713"/>
              <a:gd name="connsiteX49" fmla="*/ 988225 w 1412065"/>
              <a:gd name="connsiteY49" fmla="*/ 434609 h 1842713"/>
              <a:gd name="connsiteX50" fmla="*/ 1057762 w 1412065"/>
              <a:gd name="connsiteY50" fmla="*/ 389411 h 1842713"/>
              <a:gd name="connsiteX51" fmla="*/ 1106436 w 1412065"/>
              <a:gd name="connsiteY51" fmla="*/ 385934 h 1842713"/>
              <a:gd name="connsiteX52" fmla="*/ 1127297 w 1412065"/>
              <a:gd name="connsiteY52" fmla="*/ 448517 h 1842713"/>
              <a:gd name="connsiteX53" fmla="*/ 1134251 w 1412065"/>
              <a:gd name="connsiteY53" fmla="*/ 584112 h 1842713"/>
              <a:gd name="connsiteX54" fmla="*/ 1139786 w 1412065"/>
              <a:gd name="connsiteY54" fmla="*/ 725189 h 1842713"/>
              <a:gd name="connsiteX55" fmla="*/ 1130465 w 1412065"/>
              <a:gd name="connsiteY55" fmla="*/ 788006 h 1842713"/>
              <a:gd name="connsiteX56" fmla="*/ 1136075 w 1412065"/>
              <a:gd name="connsiteY56" fmla="*/ 821665 h 1842713"/>
              <a:gd name="connsiteX57" fmla="*/ 1119245 w 1412065"/>
              <a:gd name="connsiteY57" fmla="*/ 855324 h 1842713"/>
              <a:gd name="connsiteX58" fmla="*/ 1113635 w 1412065"/>
              <a:gd name="connsiteY58" fmla="*/ 894593 h 1842713"/>
              <a:gd name="connsiteX59" fmla="*/ 1091196 w 1412065"/>
              <a:gd name="connsiteY59" fmla="*/ 928252 h 1842713"/>
              <a:gd name="connsiteX60" fmla="*/ 1068757 w 1412065"/>
              <a:gd name="connsiteY60" fmla="*/ 961911 h 1842713"/>
              <a:gd name="connsiteX61" fmla="*/ 1051927 w 1412065"/>
              <a:gd name="connsiteY61" fmla="*/ 973130 h 1842713"/>
              <a:gd name="connsiteX62" fmla="*/ 1029488 w 1412065"/>
              <a:gd name="connsiteY62" fmla="*/ 1023619 h 1842713"/>
              <a:gd name="connsiteX63" fmla="*/ 1001439 w 1412065"/>
              <a:gd name="connsiteY63" fmla="*/ 1034838 h 1842713"/>
              <a:gd name="connsiteX64" fmla="*/ 973390 w 1412065"/>
              <a:gd name="connsiteY64" fmla="*/ 1034838 h 1842713"/>
              <a:gd name="connsiteX65" fmla="*/ 945341 w 1412065"/>
              <a:gd name="connsiteY65" fmla="*/ 1051668 h 1842713"/>
              <a:gd name="connsiteX66" fmla="*/ 889243 w 1412065"/>
              <a:gd name="connsiteY66" fmla="*/ 1057277 h 1842713"/>
              <a:gd name="connsiteX67" fmla="*/ 861194 w 1412065"/>
              <a:gd name="connsiteY67" fmla="*/ 1046058 h 1842713"/>
              <a:gd name="connsiteX68" fmla="*/ 786570 w 1412065"/>
              <a:gd name="connsiteY68" fmla="*/ 1022187 h 1842713"/>
              <a:gd name="connsiteX69" fmla="*/ 744327 w 1412065"/>
              <a:gd name="connsiteY69" fmla="*/ 1006383 h 1842713"/>
              <a:gd name="connsiteX70" fmla="*/ 647498 w 1412065"/>
              <a:gd name="connsiteY70" fmla="*/ 1039572 h 1842713"/>
              <a:gd name="connsiteX71" fmla="*/ 626637 w 1412065"/>
              <a:gd name="connsiteY71" fmla="*/ 1067386 h 1842713"/>
              <a:gd name="connsiteX72" fmla="*/ 598823 w 1412065"/>
              <a:gd name="connsiteY72" fmla="*/ 1116062 h 1842713"/>
              <a:gd name="connsiteX73" fmla="*/ 598823 w 1412065"/>
              <a:gd name="connsiteY73" fmla="*/ 1185597 h 1842713"/>
              <a:gd name="connsiteX74" fmla="*/ 591869 w 1412065"/>
              <a:gd name="connsiteY74" fmla="*/ 1300332 h 1842713"/>
              <a:gd name="connsiteX75" fmla="*/ 619683 w 1412065"/>
              <a:gd name="connsiteY75" fmla="*/ 1418543 h 1842713"/>
              <a:gd name="connsiteX76" fmla="*/ 602299 w 1412065"/>
              <a:gd name="connsiteY76" fmla="*/ 1484604 h 1842713"/>
              <a:gd name="connsiteX77" fmla="*/ 591869 w 1412065"/>
              <a:gd name="connsiteY77" fmla="*/ 1533278 h 1842713"/>
              <a:gd name="connsiteX78" fmla="*/ 647497 w 1412065"/>
              <a:gd name="connsiteY78" fmla="*/ 1661920 h 1842713"/>
              <a:gd name="connsiteX79" fmla="*/ 650974 w 1412065"/>
              <a:gd name="connsiteY79" fmla="*/ 1842713 h 1842713"/>
              <a:gd name="connsiteX80" fmla="*/ 737896 w 1412065"/>
              <a:gd name="connsiteY80" fmla="*/ 1828806 h 1842713"/>
              <a:gd name="connsiteX81" fmla="*/ 762232 w 1412065"/>
              <a:gd name="connsiteY81" fmla="*/ 1773177 h 1842713"/>
              <a:gd name="connsiteX82" fmla="*/ 790047 w 1412065"/>
              <a:gd name="connsiteY82" fmla="*/ 1613243 h 1842713"/>
              <a:gd name="connsiteX83" fmla="*/ 821339 w 1412065"/>
              <a:gd name="connsiteY83" fmla="*/ 1498509 h 1842713"/>
              <a:gd name="connsiteX84" fmla="*/ 786571 w 1412065"/>
              <a:gd name="connsiteY84" fmla="*/ 1449833 h 1842713"/>
              <a:gd name="connsiteX85" fmla="*/ 799869 w 1412065"/>
              <a:gd name="connsiteY85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35918 w 1412065"/>
              <a:gd name="connsiteY36" fmla="*/ 1036718 h 1842713"/>
              <a:gd name="connsiteX37" fmla="*/ 255768 w 1412065"/>
              <a:gd name="connsiteY37" fmla="*/ 1066352 h 1842713"/>
              <a:gd name="connsiteX38" fmla="*/ 264912 w 1412065"/>
              <a:gd name="connsiteY38" fmla="*/ 984056 h 1842713"/>
              <a:gd name="connsiteX39" fmla="*/ 260340 w 1412065"/>
              <a:gd name="connsiteY39" fmla="*/ 979484 h 1842713"/>
              <a:gd name="connsiteX40" fmla="*/ 219192 w 1412065"/>
              <a:gd name="connsiteY40" fmla="*/ 897188 h 1842713"/>
              <a:gd name="connsiteX41" fmla="*/ 187188 w 1412065"/>
              <a:gd name="connsiteY41" fmla="*/ 828608 h 1842713"/>
              <a:gd name="connsiteX42" fmla="*/ 182616 w 1412065"/>
              <a:gd name="connsiteY42" fmla="*/ 737168 h 1842713"/>
              <a:gd name="connsiteX43" fmla="*/ 174659 w 1412065"/>
              <a:gd name="connsiteY43" fmla="*/ 625835 h 1842713"/>
              <a:gd name="connsiteX44" fmla="*/ 192040 w 1412065"/>
              <a:gd name="connsiteY44" fmla="*/ 490239 h 1842713"/>
              <a:gd name="connsiteX45" fmla="*/ 212899 w 1412065"/>
              <a:gd name="connsiteY45" fmla="*/ 403317 h 1842713"/>
              <a:gd name="connsiteX46" fmla="*/ 400648 w 1412065"/>
              <a:gd name="connsiteY46" fmla="*/ 448516 h 1842713"/>
              <a:gd name="connsiteX47" fmla="*/ 525813 w 1412065"/>
              <a:gd name="connsiteY47" fmla="*/ 451993 h 1842713"/>
              <a:gd name="connsiteX48" fmla="*/ 706606 w 1412065"/>
              <a:gd name="connsiteY48" fmla="*/ 458947 h 1842713"/>
              <a:gd name="connsiteX49" fmla="*/ 842202 w 1412065"/>
              <a:gd name="connsiteY49" fmla="*/ 451994 h 1842713"/>
              <a:gd name="connsiteX50" fmla="*/ 988225 w 1412065"/>
              <a:gd name="connsiteY50" fmla="*/ 434609 h 1842713"/>
              <a:gd name="connsiteX51" fmla="*/ 1057762 w 1412065"/>
              <a:gd name="connsiteY51" fmla="*/ 389411 h 1842713"/>
              <a:gd name="connsiteX52" fmla="*/ 1106436 w 1412065"/>
              <a:gd name="connsiteY52" fmla="*/ 385934 h 1842713"/>
              <a:gd name="connsiteX53" fmla="*/ 1127297 w 1412065"/>
              <a:gd name="connsiteY53" fmla="*/ 448517 h 1842713"/>
              <a:gd name="connsiteX54" fmla="*/ 1134251 w 1412065"/>
              <a:gd name="connsiteY54" fmla="*/ 584112 h 1842713"/>
              <a:gd name="connsiteX55" fmla="*/ 1139786 w 1412065"/>
              <a:gd name="connsiteY55" fmla="*/ 725189 h 1842713"/>
              <a:gd name="connsiteX56" fmla="*/ 1130465 w 1412065"/>
              <a:gd name="connsiteY56" fmla="*/ 788006 h 1842713"/>
              <a:gd name="connsiteX57" fmla="*/ 1136075 w 1412065"/>
              <a:gd name="connsiteY57" fmla="*/ 821665 h 1842713"/>
              <a:gd name="connsiteX58" fmla="*/ 1119245 w 1412065"/>
              <a:gd name="connsiteY58" fmla="*/ 855324 h 1842713"/>
              <a:gd name="connsiteX59" fmla="*/ 1113635 w 1412065"/>
              <a:gd name="connsiteY59" fmla="*/ 894593 h 1842713"/>
              <a:gd name="connsiteX60" fmla="*/ 1091196 w 1412065"/>
              <a:gd name="connsiteY60" fmla="*/ 928252 h 1842713"/>
              <a:gd name="connsiteX61" fmla="*/ 1068757 w 1412065"/>
              <a:gd name="connsiteY61" fmla="*/ 961911 h 1842713"/>
              <a:gd name="connsiteX62" fmla="*/ 1051927 w 1412065"/>
              <a:gd name="connsiteY62" fmla="*/ 973130 h 1842713"/>
              <a:gd name="connsiteX63" fmla="*/ 1029488 w 1412065"/>
              <a:gd name="connsiteY63" fmla="*/ 1023619 h 1842713"/>
              <a:gd name="connsiteX64" fmla="*/ 1001439 w 1412065"/>
              <a:gd name="connsiteY64" fmla="*/ 1034838 h 1842713"/>
              <a:gd name="connsiteX65" fmla="*/ 973390 w 1412065"/>
              <a:gd name="connsiteY65" fmla="*/ 1034838 h 1842713"/>
              <a:gd name="connsiteX66" fmla="*/ 945341 w 1412065"/>
              <a:gd name="connsiteY66" fmla="*/ 1051668 h 1842713"/>
              <a:gd name="connsiteX67" fmla="*/ 889243 w 1412065"/>
              <a:gd name="connsiteY67" fmla="*/ 1057277 h 1842713"/>
              <a:gd name="connsiteX68" fmla="*/ 861194 w 1412065"/>
              <a:gd name="connsiteY68" fmla="*/ 1046058 h 1842713"/>
              <a:gd name="connsiteX69" fmla="*/ 786570 w 1412065"/>
              <a:gd name="connsiteY69" fmla="*/ 1022187 h 1842713"/>
              <a:gd name="connsiteX70" fmla="*/ 744327 w 1412065"/>
              <a:gd name="connsiteY70" fmla="*/ 1006383 h 1842713"/>
              <a:gd name="connsiteX71" fmla="*/ 647498 w 1412065"/>
              <a:gd name="connsiteY71" fmla="*/ 1039572 h 1842713"/>
              <a:gd name="connsiteX72" fmla="*/ 626637 w 1412065"/>
              <a:gd name="connsiteY72" fmla="*/ 1067386 h 1842713"/>
              <a:gd name="connsiteX73" fmla="*/ 598823 w 1412065"/>
              <a:gd name="connsiteY73" fmla="*/ 1116062 h 1842713"/>
              <a:gd name="connsiteX74" fmla="*/ 598823 w 1412065"/>
              <a:gd name="connsiteY74" fmla="*/ 1185597 h 1842713"/>
              <a:gd name="connsiteX75" fmla="*/ 591869 w 1412065"/>
              <a:gd name="connsiteY75" fmla="*/ 1300332 h 1842713"/>
              <a:gd name="connsiteX76" fmla="*/ 619683 w 1412065"/>
              <a:gd name="connsiteY76" fmla="*/ 1418543 h 1842713"/>
              <a:gd name="connsiteX77" fmla="*/ 602299 w 1412065"/>
              <a:gd name="connsiteY77" fmla="*/ 1484604 h 1842713"/>
              <a:gd name="connsiteX78" fmla="*/ 591869 w 1412065"/>
              <a:gd name="connsiteY78" fmla="*/ 1533278 h 1842713"/>
              <a:gd name="connsiteX79" fmla="*/ 647497 w 1412065"/>
              <a:gd name="connsiteY79" fmla="*/ 1661920 h 1842713"/>
              <a:gd name="connsiteX80" fmla="*/ 650974 w 1412065"/>
              <a:gd name="connsiteY80" fmla="*/ 1842713 h 1842713"/>
              <a:gd name="connsiteX81" fmla="*/ 737896 w 1412065"/>
              <a:gd name="connsiteY81" fmla="*/ 1828806 h 1842713"/>
              <a:gd name="connsiteX82" fmla="*/ 762232 w 1412065"/>
              <a:gd name="connsiteY82" fmla="*/ 1773177 h 1842713"/>
              <a:gd name="connsiteX83" fmla="*/ 790047 w 1412065"/>
              <a:gd name="connsiteY83" fmla="*/ 1613243 h 1842713"/>
              <a:gd name="connsiteX84" fmla="*/ 821339 w 1412065"/>
              <a:gd name="connsiteY84" fmla="*/ 1498509 h 1842713"/>
              <a:gd name="connsiteX85" fmla="*/ 786571 w 1412065"/>
              <a:gd name="connsiteY85" fmla="*/ 1449833 h 1842713"/>
              <a:gd name="connsiteX86" fmla="*/ 799869 w 1412065"/>
              <a:gd name="connsiteY86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35918 w 1412065"/>
              <a:gd name="connsiteY36" fmla="*/ 1036718 h 1842713"/>
              <a:gd name="connsiteX37" fmla="*/ 264912 w 1412065"/>
              <a:gd name="connsiteY37" fmla="*/ 984056 h 1842713"/>
              <a:gd name="connsiteX38" fmla="*/ 260340 w 1412065"/>
              <a:gd name="connsiteY38" fmla="*/ 979484 h 1842713"/>
              <a:gd name="connsiteX39" fmla="*/ 219192 w 1412065"/>
              <a:gd name="connsiteY39" fmla="*/ 897188 h 1842713"/>
              <a:gd name="connsiteX40" fmla="*/ 187188 w 1412065"/>
              <a:gd name="connsiteY40" fmla="*/ 828608 h 1842713"/>
              <a:gd name="connsiteX41" fmla="*/ 182616 w 1412065"/>
              <a:gd name="connsiteY41" fmla="*/ 737168 h 1842713"/>
              <a:gd name="connsiteX42" fmla="*/ 174659 w 1412065"/>
              <a:gd name="connsiteY42" fmla="*/ 625835 h 1842713"/>
              <a:gd name="connsiteX43" fmla="*/ 192040 w 1412065"/>
              <a:gd name="connsiteY43" fmla="*/ 490239 h 1842713"/>
              <a:gd name="connsiteX44" fmla="*/ 212899 w 1412065"/>
              <a:gd name="connsiteY44" fmla="*/ 403317 h 1842713"/>
              <a:gd name="connsiteX45" fmla="*/ 400648 w 1412065"/>
              <a:gd name="connsiteY45" fmla="*/ 448516 h 1842713"/>
              <a:gd name="connsiteX46" fmla="*/ 525813 w 1412065"/>
              <a:gd name="connsiteY46" fmla="*/ 451993 h 1842713"/>
              <a:gd name="connsiteX47" fmla="*/ 706606 w 1412065"/>
              <a:gd name="connsiteY47" fmla="*/ 458947 h 1842713"/>
              <a:gd name="connsiteX48" fmla="*/ 842202 w 1412065"/>
              <a:gd name="connsiteY48" fmla="*/ 451994 h 1842713"/>
              <a:gd name="connsiteX49" fmla="*/ 988225 w 1412065"/>
              <a:gd name="connsiteY49" fmla="*/ 434609 h 1842713"/>
              <a:gd name="connsiteX50" fmla="*/ 1057762 w 1412065"/>
              <a:gd name="connsiteY50" fmla="*/ 389411 h 1842713"/>
              <a:gd name="connsiteX51" fmla="*/ 1106436 w 1412065"/>
              <a:gd name="connsiteY51" fmla="*/ 385934 h 1842713"/>
              <a:gd name="connsiteX52" fmla="*/ 1127297 w 1412065"/>
              <a:gd name="connsiteY52" fmla="*/ 448517 h 1842713"/>
              <a:gd name="connsiteX53" fmla="*/ 1134251 w 1412065"/>
              <a:gd name="connsiteY53" fmla="*/ 584112 h 1842713"/>
              <a:gd name="connsiteX54" fmla="*/ 1139786 w 1412065"/>
              <a:gd name="connsiteY54" fmla="*/ 725189 h 1842713"/>
              <a:gd name="connsiteX55" fmla="*/ 1130465 w 1412065"/>
              <a:gd name="connsiteY55" fmla="*/ 788006 h 1842713"/>
              <a:gd name="connsiteX56" fmla="*/ 1136075 w 1412065"/>
              <a:gd name="connsiteY56" fmla="*/ 821665 h 1842713"/>
              <a:gd name="connsiteX57" fmla="*/ 1119245 w 1412065"/>
              <a:gd name="connsiteY57" fmla="*/ 855324 h 1842713"/>
              <a:gd name="connsiteX58" fmla="*/ 1113635 w 1412065"/>
              <a:gd name="connsiteY58" fmla="*/ 894593 h 1842713"/>
              <a:gd name="connsiteX59" fmla="*/ 1091196 w 1412065"/>
              <a:gd name="connsiteY59" fmla="*/ 928252 h 1842713"/>
              <a:gd name="connsiteX60" fmla="*/ 1068757 w 1412065"/>
              <a:gd name="connsiteY60" fmla="*/ 961911 h 1842713"/>
              <a:gd name="connsiteX61" fmla="*/ 1051927 w 1412065"/>
              <a:gd name="connsiteY61" fmla="*/ 973130 h 1842713"/>
              <a:gd name="connsiteX62" fmla="*/ 1029488 w 1412065"/>
              <a:gd name="connsiteY62" fmla="*/ 1023619 h 1842713"/>
              <a:gd name="connsiteX63" fmla="*/ 1001439 w 1412065"/>
              <a:gd name="connsiteY63" fmla="*/ 1034838 h 1842713"/>
              <a:gd name="connsiteX64" fmla="*/ 973390 w 1412065"/>
              <a:gd name="connsiteY64" fmla="*/ 1034838 h 1842713"/>
              <a:gd name="connsiteX65" fmla="*/ 945341 w 1412065"/>
              <a:gd name="connsiteY65" fmla="*/ 1051668 h 1842713"/>
              <a:gd name="connsiteX66" fmla="*/ 889243 w 1412065"/>
              <a:gd name="connsiteY66" fmla="*/ 1057277 h 1842713"/>
              <a:gd name="connsiteX67" fmla="*/ 861194 w 1412065"/>
              <a:gd name="connsiteY67" fmla="*/ 1046058 h 1842713"/>
              <a:gd name="connsiteX68" fmla="*/ 786570 w 1412065"/>
              <a:gd name="connsiteY68" fmla="*/ 1022187 h 1842713"/>
              <a:gd name="connsiteX69" fmla="*/ 744327 w 1412065"/>
              <a:gd name="connsiteY69" fmla="*/ 1006383 h 1842713"/>
              <a:gd name="connsiteX70" fmla="*/ 647498 w 1412065"/>
              <a:gd name="connsiteY70" fmla="*/ 1039572 h 1842713"/>
              <a:gd name="connsiteX71" fmla="*/ 626637 w 1412065"/>
              <a:gd name="connsiteY71" fmla="*/ 1067386 h 1842713"/>
              <a:gd name="connsiteX72" fmla="*/ 598823 w 1412065"/>
              <a:gd name="connsiteY72" fmla="*/ 1116062 h 1842713"/>
              <a:gd name="connsiteX73" fmla="*/ 598823 w 1412065"/>
              <a:gd name="connsiteY73" fmla="*/ 1185597 h 1842713"/>
              <a:gd name="connsiteX74" fmla="*/ 591869 w 1412065"/>
              <a:gd name="connsiteY74" fmla="*/ 1300332 h 1842713"/>
              <a:gd name="connsiteX75" fmla="*/ 619683 w 1412065"/>
              <a:gd name="connsiteY75" fmla="*/ 1418543 h 1842713"/>
              <a:gd name="connsiteX76" fmla="*/ 602299 w 1412065"/>
              <a:gd name="connsiteY76" fmla="*/ 1484604 h 1842713"/>
              <a:gd name="connsiteX77" fmla="*/ 591869 w 1412065"/>
              <a:gd name="connsiteY77" fmla="*/ 1533278 h 1842713"/>
              <a:gd name="connsiteX78" fmla="*/ 647497 w 1412065"/>
              <a:gd name="connsiteY78" fmla="*/ 1661920 h 1842713"/>
              <a:gd name="connsiteX79" fmla="*/ 650974 w 1412065"/>
              <a:gd name="connsiteY79" fmla="*/ 1842713 h 1842713"/>
              <a:gd name="connsiteX80" fmla="*/ 737896 w 1412065"/>
              <a:gd name="connsiteY80" fmla="*/ 1828806 h 1842713"/>
              <a:gd name="connsiteX81" fmla="*/ 762232 w 1412065"/>
              <a:gd name="connsiteY81" fmla="*/ 1773177 h 1842713"/>
              <a:gd name="connsiteX82" fmla="*/ 790047 w 1412065"/>
              <a:gd name="connsiteY82" fmla="*/ 1613243 h 1842713"/>
              <a:gd name="connsiteX83" fmla="*/ 821339 w 1412065"/>
              <a:gd name="connsiteY83" fmla="*/ 1498509 h 1842713"/>
              <a:gd name="connsiteX84" fmla="*/ 786571 w 1412065"/>
              <a:gd name="connsiteY84" fmla="*/ 1449833 h 1842713"/>
              <a:gd name="connsiteX85" fmla="*/ 799869 w 1412065"/>
              <a:gd name="connsiteY85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64912 w 1412065"/>
              <a:gd name="connsiteY36" fmla="*/ 984056 h 1842713"/>
              <a:gd name="connsiteX37" fmla="*/ 260340 w 1412065"/>
              <a:gd name="connsiteY37" fmla="*/ 979484 h 1842713"/>
              <a:gd name="connsiteX38" fmla="*/ 219192 w 1412065"/>
              <a:gd name="connsiteY38" fmla="*/ 897188 h 1842713"/>
              <a:gd name="connsiteX39" fmla="*/ 187188 w 1412065"/>
              <a:gd name="connsiteY39" fmla="*/ 828608 h 1842713"/>
              <a:gd name="connsiteX40" fmla="*/ 182616 w 1412065"/>
              <a:gd name="connsiteY40" fmla="*/ 737168 h 1842713"/>
              <a:gd name="connsiteX41" fmla="*/ 174659 w 1412065"/>
              <a:gd name="connsiteY41" fmla="*/ 625835 h 1842713"/>
              <a:gd name="connsiteX42" fmla="*/ 192040 w 1412065"/>
              <a:gd name="connsiteY42" fmla="*/ 490239 h 1842713"/>
              <a:gd name="connsiteX43" fmla="*/ 212899 w 1412065"/>
              <a:gd name="connsiteY43" fmla="*/ 403317 h 1842713"/>
              <a:gd name="connsiteX44" fmla="*/ 400648 w 1412065"/>
              <a:gd name="connsiteY44" fmla="*/ 448516 h 1842713"/>
              <a:gd name="connsiteX45" fmla="*/ 525813 w 1412065"/>
              <a:gd name="connsiteY45" fmla="*/ 451993 h 1842713"/>
              <a:gd name="connsiteX46" fmla="*/ 706606 w 1412065"/>
              <a:gd name="connsiteY46" fmla="*/ 458947 h 1842713"/>
              <a:gd name="connsiteX47" fmla="*/ 842202 w 1412065"/>
              <a:gd name="connsiteY47" fmla="*/ 451994 h 1842713"/>
              <a:gd name="connsiteX48" fmla="*/ 988225 w 1412065"/>
              <a:gd name="connsiteY48" fmla="*/ 434609 h 1842713"/>
              <a:gd name="connsiteX49" fmla="*/ 1057762 w 1412065"/>
              <a:gd name="connsiteY49" fmla="*/ 389411 h 1842713"/>
              <a:gd name="connsiteX50" fmla="*/ 1106436 w 1412065"/>
              <a:gd name="connsiteY50" fmla="*/ 385934 h 1842713"/>
              <a:gd name="connsiteX51" fmla="*/ 1127297 w 1412065"/>
              <a:gd name="connsiteY51" fmla="*/ 448517 h 1842713"/>
              <a:gd name="connsiteX52" fmla="*/ 1134251 w 1412065"/>
              <a:gd name="connsiteY52" fmla="*/ 584112 h 1842713"/>
              <a:gd name="connsiteX53" fmla="*/ 1139786 w 1412065"/>
              <a:gd name="connsiteY53" fmla="*/ 725189 h 1842713"/>
              <a:gd name="connsiteX54" fmla="*/ 1130465 w 1412065"/>
              <a:gd name="connsiteY54" fmla="*/ 788006 h 1842713"/>
              <a:gd name="connsiteX55" fmla="*/ 1136075 w 1412065"/>
              <a:gd name="connsiteY55" fmla="*/ 821665 h 1842713"/>
              <a:gd name="connsiteX56" fmla="*/ 1119245 w 1412065"/>
              <a:gd name="connsiteY56" fmla="*/ 855324 h 1842713"/>
              <a:gd name="connsiteX57" fmla="*/ 1113635 w 1412065"/>
              <a:gd name="connsiteY57" fmla="*/ 894593 h 1842713"/>
              <a:gd name="connsiteX58" fmla="*/ 1091196 w 1412065"/>
              <a:gd name="connsiteY58" fmla="*/ 928252 h 1842713"/>
              <a:gd name="connsiteX59" fmla="*/ 1068757 w 1412065"/>
              <a:gd name="connsiteY59" fmla="*/ 961911 h 1842713"/>
              <a:gd name="connsiteX60" fmla="*/ 1051927 w 1412065"/>
              <a:gd name="connsiteY60" fmla="*/ 973130 h 1842713"/>
              <a:gd name="connsiteX61" fmla="*/ 1029488 w 1412065"/>
              <a:gd name="connsiteY61" fmla="*/ 1023619 h 1842713"/>
              <a:gd name="connsiteX62" fmla="*/ 1001439 w 1412065"/>
              <a:gd name="connsiteY62" fmla="*/ 1034838 h 1842713"/>
              <a:gd name="connsiteX63" fmla="*/ 973390 w 1412065"/>
              <a:gd name="connsiteY63" fmla="*/ 1034838 h 1842713"/>
              <a:gd name="connsiteX64" fmla="*/ 945341 w 1412065"/>
              <a:gd name="connsiteY64" fmla="*/ 1051668 h 1842713"/>
              <a:gd name="connsiteX65" fmla="*/ 889243 w 1412065"/>
              <a:gd name="connsiteY65" fmla="*/ 1057277 h 1842713"/>
              <a:gd name="connsiteX66" fmla="*/ 861194 w 1412065"/>
              <a:gd name="connsiteY66" fmla="*/ 1046058 h 1842713"/>
              <a:gd name="connsiteX67" fmla="*/ 786570 w 1412065"/>
              <a:gd name="connsiteY67" fmla="*/ 1022187 h 1842713"/>
              <a:gd name="connsiteX68" fmla="*/ 744327 w 1412065"/>
              <a:gd name="connsiteY68" fmla="*/ 1006383 h 1842713"/>
              <a:gd name="connsiteX69" fmla="*/ 647498 w 1412065"/>
              <a:gd name="connsiteY69" fmla="*/ 1039572 h 1842713"/>
              <a:gd name="connsiteX70" fmla="*/ 626637 w 1412065"/>
              <a:gd name="connsiteY70" fmla="*/ 1067386 h 1842713"/>
              <a:gd name="connsiteX71" fmla="*/ 598823 w 1412065"/>
              <a:gd name="connsiteY71" fmla="*/ 1116062 h 1842713"/>
              <a:gd name="connsiteX72" fmla="*/ 598823 w 1412065"/>
              <a:gd name="connsiteY72" fmla="*/ 1185597 h 1842713"/>
              <a:gd name="connsiteX73" fmla="*/ 591869 w 1412065"/>
              <a:gd name="connsiteY73" fmla="*/ 1300332 h 1842713"/>
              <a:gd name="connsiteX74" fmla="*/ 619683 w 1412065"/>
              <a:gd name="connsiteY74" fmla="*/ 1418543 h 1842713"/>
              <a:gd name="connsiteX75" fmla="*/ 602299 w 1412065"/>
              <a:gd name="connsiteY75" fmla="*/ 1484604 h 1842713"/>
              <a:gd name="connsiteX76" fmla="*/ 591869 w 1412065"/>
              <a:gd name="connsiteY76" fmla="*/ 1533278 h 1842713"/>
              <a:gd name="connsiteX77" fmla="*/ 647497 w 1412065"/>
              <a:gd name="connsiteY77" fmla="*/ 1661920 h 1842713"/>
              <a:gd name="connsiteX78" fmla="*/ 650974 w 1412065"/>
              <a:gd name="connsiteY78" fmla="*/ 1842713 h 1842713"/>
              <a:gd name="connsiteX79" fmla="*/ 737896 w 1412065"/>
              <a:gd name="connsiteY79" fmla="*/ 1828806 h 1842713"/>
              <a:gd name="connsiteX80" fmla="*/ 762232 w 1412065"/>
              <a:gd name="connsiteY80" fmla="*/ 1773177 h 1842713"/>
              <a:gd name="connsiteX81" fmla="*/ 790047 w 1412065"/>
              <a:gd name="connsiteY81" fmla="*/ 1613243 h 1842713"/>
              <a:gd name="connsiteX82" fmla="*/ 821339 w 1412065"/>
              <a:gd name="connsiteY82" fmla="*/ 1498509 h 1842713"/>
              <a:gd name="connsiteX83" fmla="*/ 786571 w 1412065"/>
              <a:gd name="connsiteY83" fmla="*/ 1449833 h 1842713"/>
              <a:gd name="connsiteX84" fmla="*/ 799869 w 1412065"/>
              <a:gd name="connsiteY84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64912 w 1412065"/>
              <a:gd name="connsiteY36" fmla="*/ 984056 h 1842713"/>
              <a:gd name="connsiteX37" fmla="*/ 219192 w 1412065"/>
              <a:gd name="connsiteY37" fmla="*/ 897188 h 1842713"/>
              <a:gd name="connsiteX38" fmla="*/ 187188 w 1412065"/>
              <a:gd name="connsiteY38" fmla="*/ 828608 h 1842713"/>
              <a:gd name="connsiteX39" fmla="*/ 182616 w 1412065"/>
              <a:gd name="connsiteY39" fmla="*/ 737168 h 1842713"/>
              <a:gd name="connsiteX40" fmla="*/ 174659 w 1412065"/>
              <a:gd name="connsiteY40" fmla="*/ 625835 h 1842713"/>
              <a:gd name="connsiteX41" fmla="*/ 192040 w 1412065"/>
              <a:gd name="connsiteY41" fmla="*/ 490239 h 1842713"/>
              <a:gd name="connsiteX42" fmla="*/ 212899 w 1412065"/>
              <a:gd name="connsiteY42" fmla="*/ 403317 h 1842713"/>
              <a:gd name="connsiteX43" fmla="*/ 400648 w 1412065"/>
              <a:gd name="connsiteY43" fmla="*/ 448516 h 1842713"/>
              <a:gd name="connsiteX44" fmla="*/ 525813 w 1412065"/>
              <a:gd name="connsiteY44" fmla="*/ 451993 h 1842713"/>
              <a:gd name="connsiteX45" fmla="*/ 706606 w 1412065"/>
              <a:gd name="connsiteY45" fmla="*/ 458947 h 1842713"/>
              <a:gd name="connsiteX46" fmla="*/ 842202 w 1412065"/>
              <a:gd name="connsiteY46" fmla="*/ 451994 h 1842713"/>
              <a:gd name="connsiteX47" fmla="*/ 988225 w 1412065"/>
              <a:gd name="connsiteY47" fmla="*/ 434609 h 1842713"/>
              <a:gd name="connsiteX48" fmla="*/ 1057762 w 1412065"/>
              <a:gd name="connsiteY48" fmla="*/ 389411 h 1842713"/>
              <a:gd name="connsiteX49" fmla="*/ 1106436 w 1412065"/>
              <a:gd name="connsiteY49" fmla="*/ 385934 h 1842713"/>
              <a:gd name="connsiteX50" fmla="*/ 1127297 w 1412065"/>
              <a:gd name="connsiteY50" fmla="*/ 448517 h 1842713"/>
              <a:gd name="connsiteX51" fmla="*/ 1134251 w 1412065"/>
              <a:gd name="connsiteY51" fmla="*/ 584112 h 1842713"/>
              <a:gd name="connsiteX52" fmla="*/ 1139786 w 1412065"/>
              <a:gd name="connsiteY52" fmla="*/ 725189 h 1842713"/>
              <a:gd name="connsiteX53" fmla="*/ 1130465 w 1412065"/>
              <a:gd name="connsiteY53" fmla="*/ 788006 h 1842713"/>
              <a:gd name="connsiteX54" fmla="*/ 1136075 w 1412065"/>
              <a:gd name="connsiteY54" fmla="*/ 821665 h 1842713"/>
              <a:gd name="connsiteX55" fmla="*/ 1119245 w 1412065"/>
              <a:gd name="connsiteY55" fmla="*/ 855324 h 1842713"/>
              <a:gd name="connsiteX56" fmla="*/ 1113635 w 1412065"/>
              <a:gd name="connsiteY56" fmla="*/ 894593 h 1842713"/>
              <a:gd name="connsiteX57" fmla="*/ 1091196 w 1412065"/>
              <a:gd name="connsiteY57" fmla="*/ 928252 h 1842713"/>
              <a:gd name="connsiteX58" fmla="*/ 1068757 w 1412065"/>
              <a:gd name="connsiteY58" fmla="*/ 961911 h 1842713"/>
              <a:gd name="connsiteX59" fmla="*/ 1051927 w 1412065"/>
              <a:gd name="connsiteY59" fmla="*/ 973130 h 1842713"/>
              <a:gd name="connsiteX60" fmla="*/ 1029488 w 1412065"/>
              <a:gd name="connsiteY60" fmla="*/ 1023619 h 1842713"/>
              <a:gd name="connsiteX61" fmla="*/ 1001439 w 1412065"/>
              <a:gd name="connsiteY61" fmla="*/ 1034838 h 1842713"/>
              <a:gd name="connsiteX62" fmla="*/ 973390 w 1412065"/>
              <a:gd name="connsiteY62" fmla="*/ 1034838 h 1842713"/>
              <a:gd name="connsiteX63" fmla="*/ 945341 w 1412065"/>
              <a:gd name="connsiteY63" fmla="*/ 1051668 h 1842713"/>
              <a:gd name="connsiteX64" fmla="*/ 889243 w 1412065"/>
              <a:gd name="connsiteY64" fmla="*/ 1057277 h 1842713"/>
              <a:gd name="connsiteX65" fmla="*/ 861194 w 1412065"/>
              <a:gd name="connsiteY65" fmla="*/ 1046058 h 1842713"/>
              <a:gd name="connsiteX66" fmla="*/ 786570 w 1412065"/>
              <a:gd name="connsiteY66" fmla="*/ 1022187 h 1842713"/>
              <a:gd name="connsiteX67" fmla="*/ 744327 w 1412065"/>
              <a:gd name="connsiteY67" fmla="*/ 1006383 h 1842713"/>
              <a:gd name="connsiteX68" fmla="*/ 647498 w 1412065"/>
              <a:gd name="connsiteY68" fmla="*/ 1039572 h 1842713"/>
              <a:gd name="connsiteX69" fmla="*/ 626637 w 1412065"/>
              <a:gd name="connsiteY69" fmla="*/ 1067386 h 1842713"/>
              <a:gd name="connsiteX70" fmla="*/ 598823 w 1412065"/>
              <a:gd name="connsiteY70" fmla="*/ 1116062 h 1842713"/>
              <a:gd name="connsiteX71" fmla="*/ 598823 w 1412065"/>
              <a:gd name="connsiteY71" fmla="*/ 1185597 h 1842713"/>
              <a:gd name="connsiteX72" fmla="*/ 591869 w 1412065"/>
              <a:gd name="connsiteY72" fmla="*/ 1300332 h 1842713"/>
              <a:gd name="connsiteX73" fmla="*/ 619683 w 1412065"/>
              <a:gd name="connsiteY73" fmla="*/ 1418543 h 1842713"/>
              <a:gd name="connsiteX74" fmla="*/ 602299 w 1412065"/>
              <a:gd name="connsiteY74" fmla="*/ 1484604 h 1842713"/>
              <a:gd name="connsiteX75" fmla="*/ 591869 w 1412065"/>
              <a:gd name="connsiteY75" fmla="*/ 1533278 h 1842713"/>
              <a:gd name="connsiteX76" fmla="*/ 647497 w 1412065"/>
              <a:gd name="connsiteY76" fmla="*/ 1661920 h 1842713"/>
              <a:gd name="connsiteX77" fmla="*/ 650974 w 1412065"/>
              <a:gd name="connsiteY77" fmla="*/ 1842713 h 1842713"/>
              <a:gd name="connsiteX78" fmla="*/ 737896 w 1412065"/>
              <a:gd name="connsiteY78" fmla="*/ 1828806 h 1842713"/>
              <a:gd name="connsiteX79" fmla="*/ 762232 w 1412065"/>
              <a:gd name="connsiteY79" fmla="*/ 1773177 h 1842713"/>
              <a:gd name="connsiteX80" fmla="*/ 790047 w 1412065"/>
              <a:gd name="connsiteY80" fmla="*/ 1613243 h 1842713"/>
              <a:gd name="connsiteX81" fmla="*/ 821339 w 1412065"/>
              <a:gd name="connsiteY81" fmla="*/ 1498509 h 1842713"/>
              <a:gd name="connsiteX82" fmla="*/ 786571 w 1412065"/>
              <a:gd name="connsiteY82" fmla="*/ 1449833 h 1842713"/>
              <a:gd name="connsiteX83" fmla="*/ 799869 w 1412065"/>
              <a:gd name="connsiteY83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19192 w 1412065"/>
              <a:gd name="connsiteY36" fmla="*/ 897188 h 1842713"/>
              <a:gd name="connsiteX37" fmla="*/ 187188 w 1412065"/>
              <a:gd name="connsiteY37" fmla="*/ 828608 h 1842713"/>
              <a:gd name="connsiteX38" fmla="*/ 182616 w 1412065"/>
              <a:gd name="connsiteY38" fmla="*/ 737168 h 1842713"/>
              <a:gd name="connsiteX39" fmla="*/ 174659 w 1412065"/>
              <a:gd name="connsiteY39" fmla="*/ 625835 h 1842713"/>
              <a:gd name="connsiteX40" fmla="*/ 192040 w 1412065"/>
              <a:gd name="connsiteY40" fmla="*/ 490239 h 1842713"/>
              <a:gd name="connsiteX41" fmla="*/ 212899 w 1412065"/>
              <a:gd name="connsiteY41" fmla="*/ 403317 h 1842713"/>
              <a:gd name="connsiteX42" fmla="*/ 400648 w 1412065"/>
              <a:gd name="connsiteY42" fmla="*/ 448516 h 1842713"/>
              <a:gd name="connsiteX43" fmla="*/ 525813 w 1412065"/>
              <a:gd name="connsiteY43" fmla="*/ 451993 h 1842713"/>
              <a:gd name="connsiteX44" fmla="*/ 706606 w 1412065"/>
              <a:gd name="connsiteY44" fmla="*/ 458947 h 1842713"/>
              <a:gd name="connsiteX45" fmla="*/ 842202 w 1412065"/>
              <a:gd name="connsiteY45" fmla="*/ 451994 h 1842713"/>
              <a:gd name="connsiteX46" fmla="*/ 988225 w 1412065"/>
              <a:gd name="connsiteY46" fmla="*/ 434609 h 1842713"/>
              <a:gd name="connsiteX47" fmla="*/ 1057762 w 1412065"/>
              <a:gd name="connsiteY47" fmla="*/ 389411 h 1842713"/>
              <a:gd name="connsiteX48" fmla="*/ 1106436 w 1412065"/>
              <a:gd name="connsiteY48" fmla="*/ 385934 h 1842713"/>
              <a:gd name="connsiteX49" fmla="*/ 1127297 w 1412065"/>
              <a:gd name="connsiteY49" fmla="*/ 448517 h 1842713"/>
              <a:gd name="connsiteX50" fmla="*/ 1134251 w 1412065"/>
              <a:gd name="connsiteY50" fmla="*/ 584112 h 1842713"/>
              <a:gd name="connsiteX51" fmla="*/ 1139786 w 1412065"/>
              <a:gd name="connsiteY51" fmla="*/ 725189 h 1842713"/>
              <a:gd name="connsiteX52" fmla="*/ 1130465 w 1412065"/>
              <a:gd name="connsiteY52" fmla="*/ 788006 h 1842713"/>
              <a:gd name="connsiteX53" fmla="*/ 1136075 w 1412065"/>
              <a:gd name="connsiteY53" fmla="*/ 821665 h 1842713"/>
              <a:gd name="connsiteX54" fmla="*/ 1119245 w 1412065"/>
              <a:gd name="connsiteY54" fmla="*/ 855324 h 1842713"/>
              <a:gd name="connsiteX55" fmla="*/ 1113635 w 1412065"/>
              <a:gd name="connsiteY55" fmla="*/ 894593 h 1842713"/>
              <a:gd name="connsiteX56" fmla="*/ 1091196 w 1412065"/>
              <a:gd name="connsiteY56" fmla="*/ 928252 h 1842713"/>
              <a:gd name="connsiteX57" fmla="*/ 1068757 w 1412065"/>
              <a:gd name="connsiteY57" fmla="*/ 961911 h 1842713"/>
              <a:gd name="connsiteX58" fmla="*/ 1051927 w 1412065"/>
              <a:gd name="connsiteY58" fmla="*/ 973130 h 1842713"/>
              <a:gd name="connsiteX59" fmla="*/ 1029488 w 1412065"/>
              <a:gd name="connsiteY59" fmla="*/ 1023619 h 1842713"/>
              <a:gd name="connsiteX60" fmla="*/ 1001439 w 1412065"/>
              <a:gd name="connsiteY60" fmla="*/ 1034838 h 1842713"/>
              <a:gd name="connsiteX61" fmla="*/ 973390 w 1412065"/>
              <a:gd name="connsiteY61" fmla="*/ 1034838 h 1842713"/>
              <a:gd name="connsiteX62" fmla="*/ 945341 w 1412065"/>
              <a:gd name="connsiteY62" fmla="*/ 1051668 h 1842713"/>
              <a:gd name="connsiteX63" fmla="*/ 889243 w 1412065"/>
              <a:gd name="connsiteY63" fmla="*/ 1057277 h 1842713"/>
              <a:gd name="connsiteX64" fmla="*/ 861194 w 1412065"/>
              <a:gd name="connsiteY64" fmla="*/ 1046058 h 1842713"/>
              <a:gd name="connsiteX65" fmla="*/ 786570 w 1412065"/>
              <a:gd name="connsiteY65" fmla="*/ 1022187 h 1842713"/>
              <a:gd name="connsiteX66" fmla="*/ 744327 w 1412065"/>
              <a:gd name="connsiteY66" fmla="*/ 1006383 h 1842713"/>
              <a:gd name="connsiteX67" fmla="*/ 647498 w 1412065"/>
              <a:gd name="connsiteY67" fmla="*/ 1039572 h 1842713"/>
              <a:gd name="connsiteX68" fmla="*/ 626637 w 1412065"/>
              <a:gd name="connsiteY68" fmla="*/ 1067386 h 1842713"/>
              <a:gd name="connsiteX69" fmla="*/ 598823 w 1412065"/>
              <a:gd name="connsiteY69" fmla="*/ 1116062 h 1842713"/>
              <a:gd name="connsiteX70" fmla="*/ 598823 w 1412065"/>
              <a:gd name="connsiteY70" fmla="*/ 1185597 h 1842713"/>
              <a:gd name="connsiteX71" fmla="*/ 591869 w 1412065"/>
              <a:gd name="connsiteY71" fmla="*/ 1300332 h 1842713"/>
              <a:gd name="connsiteX72" fmla="*/ 619683 w 1412065"/>
              <a:gd name="connsiteY72" fmla="*/ 1418543 h 1842713"/>
              <a:gd name="connsiteX73" fmla="*/ 602299 w 1412065"/>
              <a:gd name="connsiteY73" fmla="*/ 1484604 h 1842713"/>
              <a:gd name="connsiteX74" fmla="*/ 591869 w 1412065"/>
              <a:gd name="connsiteY74" fmla="*/ 1533278 h 1842713"/>
              <a:gd name="connsiteX75" fmla="*/ 647497 w 1412065"/>
              <a:gd name="connsiteY75" fmla="*/ 1661920 h 1842713"/>
              <a:gd name="connsiteX76" fmla="*/ 650974 w 1412065"/>
              <a:gd name="connsiteY76" fmla="*/ 1842713 h 1842713"/>
              <a:gd name="connsiteX77" fmla="*/ 737896 w 1412065"/>
              <a:gd name="connsiteY77" fmla="*/ 1828806 h 1842713"/>
              <a:gd name="connsiteX78" fmla="*/ 762232 w 1412065"/>
              <a:gd name="connsiteY78" fmla="*/ 1773177 h 1842713"/>
              <a:gd name="connsiteX79" fmla="*/ 790047 w 1412065"/>
              <a:gd name="connsiteY79" fmla="*/ 1613243 h 1842713"/>
              <a:gd name="connsiteX80" fmla="*/ 821339 w 1412065"/>
              <a:gd name="connsiteY80" fmla="*/ 1498509 h 1842713"/>
              <a:gd name="connsiteX81" fmla="*/ 786571 w 1412065"/>
              <a:gd name="connsiteY81" fmla="*/ 1449833 h 1842713"/>
              <a:gd name="connsiteX82" fmla="*/ 799869 w 1412065"/>
              <a:gd name="connsiteY82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87188 w 1412065"/>
              <a:gd name="connsiteY36" fmla="*/ 828608 h 1842713"/>
              <a:gd name="connsiteX37" fmla="*/ 182616 w 1412065"/>
              <a:gd name="connsiteY37" fmla="*/ 737168 h 1842713"/>
              <a:gd name="connsiteX38" fmla="*/ 174659 w 1412065"/>
              <a:gd name="connsiteY38" fmla="*/ 625835 h 1842713"/>
              <a:gd name="connsiteX39" fmla="*/ 192040 w 1412065"/>
              <a:gd name="connsiteY39" fmla="*/ 490239 h 1842713"/>
              <a:gd name="connsiteX40" fmla="*/ 212899 w 1412065"/>
              <a:gd name="connsiteY40" fmla="*/ 403317 h 1842713"/>
              <a:gd name="connsiteX41" fmla="*/ 400648 w 1412065"/>
              <a:gd name="connsiteY41" fmla="*/ 448516 h 1842713"/>
              <a:gd name="connsiteX42" fmla="*/ 525813 w 1412065"/>
              <a:gd name="connsiteY42" fmla="*/ 451993 h 1842713"/>
              <a:gd name="connsiteX43" fmla="*/ 706606 w 1412065"/>
              <a:gd name="connsiteY43" fmla="*/ 458947 h 1842713"/>
              <a:gd name="connsiteX44" fmla="*/ 842202 w 1412065"/>
              <a:gd name="connsiteY44" fmla="*/ 451994 h 1842713"/>
              <a:gd name="connsiteX45" fmla="*/ 988225 w 1412065"/>
              <a:gd name="connsiteY45" fmla="*/ 434609 h 1842713"/>
              <a:gd name="connsiteX46" fmla="*/ 1057762 w 1412065"/>
              <a:gd name="connsiteY46" fmla="*/ 389411 h 1842713"/>
              <a:gd name="connsiteX47" fmla="*/ 1106436 w 1412065"/>
              <a:gd name="connsiteY47" fmla="*/ 385934 h 1842713"/>
              <a:gd name="connsiteX48" fmla="*/ 1127297 w 1412065"/>
              <a:gd name="connsiteY48" fmla="*/ 448517 h 1842713"/>
              <a:gd name="connsiteX49" fmla="*/ 1134251 w 1412065"/>
              <a:gd name="connsiteY49" fmla="*/ 584112 h 1842713"/>
              <a:gd name="connsiteX50" fmla="*/ 1139786 w 1412065"/>
              <a:gd name="connsiteY50" fmla="*/ 725189 h 1842713"/>
              <a:gd name="connsiteX51" fmla="*/ 1130465 w 1412065"/>
              <a:gd name="connsiteY51" fmla="*/ 788006 h 1842713"/>
              <a:gd name="connsiteX52" fmla="*/ 1136075 w 1412065"/>
              <a:gd name="connsiteY52" fmla="*/ 821665 h 1842713"/>
              <a:gd name="connsiteX53" fmla="*/ 1119245 w 1412065"/>
              <a:gd name="connsiteY53" fmla="*/ 855324 h 1842713"/>
              <a:gd name="connsiteX54" fmla="*/ 1113635 w 1412065"/>
              <a:gd name="connsiteY54" fmla="*/ 894593 h 1842713"/>
              <a:gd name="connsiteX55" fmla="*/ 1091196 w 1412065"/>
              <a:gd name="connsiteY55" fmla="*/ 928252 h 1842713"/>
              <a:gd name="connsiteX56" fmla="*/ 1068757 w 1412065"/>
              <a:gd name="connsiteY56" fmla="*/ 961911 h 1842713"/>
              <a:gd name="connsiteX57" fmla="*/ 1051927 w 1412065"/>
              <a:gd name="connsiteY57" fmla="*/ 973130 h 1842713"/>
              <a:gd name="connsiteX58" fmla="*/ 1029488 w 1412065"/>
              <a:gd name="connsiteY58" fmla="*/ 1023619 h 1842713"/>
              <a:gd name="connsiteX59" fmla="*/ 1001439 w 1412065"/>
              <a:gd name="connsiteY59" fmla="*/ 1034838 h 1842713"/>
              <a:gd name="connsiteX60" fmla="*/ 973390 w 1412065"/>
              <a:gd name="connsiteY60" fmla="*/ 1034838 h 1842713"/>
              <a:gd name="connsiteX61" fmla="*/ 945341 w 1412065"/>
              <a:gd name="connsiteY61" fmla="*/ 1051668 h 1842713"/>
              <a:gd name="connsiteX62" fmla="*/ 889243 w 1412065"/>
              <a:gd name="connsiteY62" fmla="*/ 1057277 h 1842713"/>
              <a:gd name="connsiteX63" fmla="*/ 861194 w 1412065"/>
              <a:gd name="connsiteY63" fmla="*/ 1046058 h 1842713"/>
              <a:gd name="connsiteX64" fmla="*/ 786570 w 1412065"/>
              <a:gd name="connsiteY64" fmla="*/ 1022187 h 1842713"/>
              <a:gd name="connsiteX65" fmla="*/ 744327 w 1412065"/>
              <a:gd name="connsiteY65" fmla="*/ 1006383 h 1842713"/>
              <a:gd name="connsiteX66" fmla="*/ 647498 w 1412065"/>
              <a:gd name="connsiteY66" fmla="*/ 1039572 h 1842713"/>
              <a:gd name="connsiteX67" fmla="*/ 626637 w 1412065"/>
              <a:gd name="connsiteY67" fmla="*/ 1067386 h 1842713"/>
              <a:gd name="connsiteX68" fmla="*/ 598823 w 1412065"/>
              <a:gd name="connsiteY68" fmla="*/ 1116062 h 1842713"/>
              <a:gd name="connsiteX69" fmla="*/ 598823 w 1412065"/>
              <a:gd name="connsiteY69" fmla="*/ 1185597 h 1842713"/>
              <a:gd name="connsiteX70" fmla="*/ 591869 w 1412065"/>
              <a:gd name="connsiteY70" fmla="*/ 1300332 h 1842713"/>
              <a:gd name="connsiteX71" fmla="*/ 619683 w 1412065"/>
              <a:gd name="connsiteY71" fmla="*/ 1418543 h 1842713"/>
              <a:gd name="connsiteX72" fmla="*/ 602299 w 1412065"/>
              <a:gd name="connsiteY72" fmla="*/ 1484604 h 1842713"/>
              <a:gd name="connsiteX73" fmla="*/ 591869 w 1412065"/>
              <a:gd name="connsiteY73" fmla="*/ 1533278 h 1842713"/>
              <a:gd name="connsiteX74" fmla="*/ 647497 w 1412065"/>
              <a:gd name="connsiteY74" fmla="*/ 1661920 h 1842713"/>
              <a:gd name="connsiteX75" fmla="*/ 650974 w 1412065"/>
              <a:gd name="connsiteY75" fmla="*/ 1842713 h 1842713"/>
              <a:gd name="connsiteX76" fmla="*/ 737896 w 1412065"/>
              <a:gd name="connsiteY76" fmla="*/ 1828806 h 1842713"/>
              <a:gd name="connsiteX77" fmla="*/ 762232 w 1412065"/>
              <a:gd name="connsiteY77" fmla="*/ 1773177 h 1842713"/>
              <a:gd name="connsiteX78" fmla="*/ 790047 w 1412065"/>
              <a:gd name="connsiteY78" fmla="*/ 1613243 h 1842713"/>
              <a:gd name="connsiteX79" fmla="*/ 821339 w 1412065"/>
              <a:gd name="connsiteY79" fmla="*/ 1498509 h 1842713"/>
              <a:gd name="connsiteX80" fmla="*/ 786571 w 1412065"/>
              <a:gd name="connsiteY80" fmla="*/ 1449833 h 1842713"/>
              <a:gd name="connsiteX81" fmla="*/ 799869 w 1412065"/>
              <a:gd name="connsiteY81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82616 w 1412065"/>
              <a:gd name="connsiteY36" fmla="*/ 737168 h 1842713"/>
              <a:gd name="connsiteX37" fmla="*/ 174659 w 1412065"/>
              <a:gd name="connsiteY37" fmla="*/ 625835 h 1842713"/>
              <a:gd name="connsiteX38" fmla="*/ 192040 w 1412065"/>
              <a:gd name="connsiteY38" fmla="*/ 490239 h 1842713"/>
              <a:gd name="connsiteX39" fmla="*/ 212899 w 1412065"/>
              <a:gd name="connsiteY39" fmla="*/ 403317 h 1842713"/>
              <a:gd name="connsiteX40" fmla="*/ 400648 w 1412065"/>
              <a:gd name="connsiteY40" fmla="*/ 448516 h 1842713"/>
              <a:gd name="connsiteX41" fmla="*/ 525813 w 1412065"/>
              <a:gd name="connsiteY41" fmla="*/ 451993 h 1842713"/>
              <a:gd name="connsiteX42" fmla="*/ 706606 w 1412065"/>
              <a:gd name="connsiteY42" fmla="*/ 458947 h 1842713"/>
              <a:gd name="connsiteX43" fmla="*/ 842202 w 1412065"/>
              <a:gd name="connsiteY43" fmla="*/ 451994 h 1842713"/>
              <a:gd name="connsiteX44" fmla="*/ 988225 w 1412065"/>
              <a:gd name="connsiteY44" fmla="*/ 434609 h 1842713"/>
              <a:gd name="connsiteX45" fmla="*/ 1057762 w 1412065"/>
              <a:gd name="connsiteY45" fmla="*/ 389411 h 1842713"/>
              <a:gd name="connsiteX46" fmla="*/ 1106436 w 1412065"/>
              <a:gd name="connsiteY46" fmla="*/ 385934 h 1842713"/>
              <a:gd name="connsiteX47" fmla="*/ 1127297 w 1412065"/>
              <a:gd name="connsiteY47" fmla="*/ 448517 h 1842713"/>
              <a:gd name="connsiteX48" fmla="*/ 1134251 w 1412065"/>
              <a:gd name="connsiteY48" fmla="*/ 584112 h 1842713"/>
              <a:gd name="connsiteX49" fmla="*/ 1139786 w 1412065"/>
              <a:gd name="connsiteY49" fmla="*/ 725189 h 1842713"/>
              <a:gd name="connsiteX50" fmla="*/ 1130465 w 1412065"/>
              <a:gd name="connsiteY50" fmla="*/ 788006 h 1842713"/>
              <a:gd name="connsiteX51" fmla="*/ 1136075 w 1412065"/>
              <a:gd name="connsiteY51" fmla="*/ 821665 h 1842713"/>
              <a:gd name="connsiteX52" fmla="*/ 1119245 w 1412065"/>
              <a:gd name="connsiteY52" fmla="*/ 855324 h 1842713"/>
              <a:gd name="connsiteX53" fmla="*/ 1113635 w 1412065"/>
              <a:gd name="connsiteY53" fmla="*/ 894593 h 1842713"/>
              <a:gd name="connsiteX54" fmla="*/ 1091196 w 1412065"/>
              <a:gd name="connsiteY54" fmla="*/ 928252 h 1842713"/>
              <a:gd name="connsiteX55" fmla="*/ 1068757 w 1412065"/>
              <a:gd name="connsiteY55" fmla="*/ 961911 h 1842713"/>
              <a:gd name="connsiteX56" fmla="*/ 1051927 w 1412065"/>
              <a:gd name="connsiteY56" fmla="*/ 973130 h 1842713"/>
              <a:gd name="connsiteX57" fmla="*/ 1029488 w 1412065"/>
              <a:gd name="connsiteY57" fmla="*/ 1023619 h 1842713"/>
              <a:gd name="connsiteX58" fmla="*/ 1001439 w 1412065"/>
              <a:gd name="connsiteY58" fmla="*/ 1034838 h 1842713"/>
              <a:gd name="connsiteX59" fmla="*/ 973390 w 1412065"/>
              <a:gd name="connsiteY59" fmla="*/ 1034838 h 1842713"/>
              <a:gd name="connsiteX60" fmla="*/ 945341 w 1412065"/>
              <a:gd name="connsiteY60" fmla="*/ 1051668 h 1842713"/>
              <a:gd name="connsiteX61" fmla="*/ 889243 w 1412065"/>
              <a:gd name="connsiteY61" fmla="*/ 1057277 h 1842713"/>
              <a:gd name="connsiteX62" fmla="*/ 861194 w 1412065"/>
              <a:gd name="connsiteY62" fmla="*/ 1046058 h 1842713"/>
              <a:gd name="connsiteX63" fmla="*/ 786570 w 1412065"/>
              <a:gd name="connsiteY63" fmla="*/ 1022187 h 1842713"/>
              <a:gd name="connsiteX64" fmla="*/ 744327 w 1412065"/>
              <a:gd name="connsiteY64" fmla="*/ 1006383 h 1842713"/>
              <a:gd name="connsiteX65" fmla="*/ 647498 w 1412065"/>
              <a:gd name="connsiteY65" fmla="*/ 1039572 h 1842713"/>
              <a:gd name="connsiteX66" fmla="*/ 626637 w 1412065"/>
              <a:gd name="connsiteY66" fmla="*/ 1067386 h 1842713"/>
              <a:gd name="connsiteX67" fmla="*/ 598823 w 1412065"/>
              <a:gd name="connsiteY67" fmla="*/ 1116062 h 1842713"/>
              <a:gd name="connsiteX68" fmla="*/ 598823 w 1412065"/>
              <a:gd name="connsiteY68" fmla="*/ 1185597 h 1842713"/>
              <a:gd name="connsiteX69" fmla="*/ 591869 w 1412065"/>
              <a:gd name="connsiteY69" fmla="*/ 1300332 h 1842713"/>
              <a:gd name="connsiteX70" fmla="*/ 619683 w 1412065"/>
              <a:gd name="connsiteY70" fmla="*/ 1418543 h 1842713"/>
              <a:gd name="connsiteX71" fmla="*/ 602299 w 1412065"/>
              <a:gd name="connsiteY71" fmla="*/ 1484604 h 1842713"/>
              <a:gd name="connsiteX72" fmla="*/ 591869 w 1412065"/>
              <a:gd name="connsiteY72" fmla="*/ 1533278 h 1842713"/>
              <a:gd name="connsiteX73" fmla="*/ 647497 w 1412065"/>
              <a:gd name="connsiteY73" fmla="*/ 1661920 h 1842713"/>
              <a:gd name="connsiteX74" fmla="*/ 650974 w 1412065"/>
              <a:gd name="connsiteY74" fmla="*/ 1842713 h 1842713"/>
              <a:gd name="connsiteX75" fmla="*/ 737896 w 1412065"/>
              <a:gd name="connsiteY75" fmla="*/ 1828806 h 1842713"/>
              <a:gd name="connsiteX76" fmla="*/ 762232 w 1412065"/>
              <a:gd name="connsiteY76" fmla="*/ 1773177 h 1842713"/>
              <a:gd name="connsiteX77" fmla="*/ 790047 w 1412065"/>
              <a:gd name="connsiteY77" fmla="*/ 1613243 h 1842713"/>
              <a:gd name="connsiteX78" fmla="*/ 821339 w 1412065"/>
              <a:gd name="connsiteY78" fmla="*/ 1498509 h 1842713"/>
              <a:gd name="connsiteX79" fmla="*/ 786571 w 1412065"/>
              <a:gd name="connsiteY79" fmla="*/ 1449833 h 1842713"/>
              <a:gd name="connsiteX80" fmla="*/ 799869 w 1412065"/>
              <a:gd name="connsiteY80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74659 w 1412065"/>
              <a:gd name="connsiteY36" fmla="*/ 625835 h 1842713"/>
              <a:gd name="connsiteX37" fmla="*/ 192040 w 1412065"/>
              <a:gd name="connsiteY37" fmla="*/ 490239 h 1842713"/>
              <a:gd name="connsiteX38" fmla="*/ 212899 w 1412065"/>
              <a:gd name="connsiteY38" fmla="*/ 403317 h 1842713"/>
              <a:gd name="connsiteX39" fmla="*/ 400648 w 1412065"/>
              <a:gd name="connsiteY39" fmla="*/ 448516 h 1842713"/>
              <a:gd name="connsiteX40" fmla="*/ 525813 w 1412065"/>
              <a:gd name="connsiteY40" fmla="*/ 451993 h 1842713"/>
              <a:gd name="connsiteX41" fmla="*/ 706606 w 1412065"/>
              <a:gd name="connsiteY41" fmla="*/ 458947 h 1842713"/>
              <a:gd name="connsiteX42" fmla="*/ 842202 w 1412065"/>
              <a:gd name="connsiteY42" fmla="*/ 451994 h 1842713"/>
              <a:gd name="connsiteX43" fmla="*/ 988225 w 1412065"/>
              <a:gd name="connsiteY43" fmla="*/ 434609 h 1842713"/>
              <a:gd name="connsiteX44" fmla="*/ 1057762 w 1412065"/>
              <a:gd name="connsiteY44" fmla="*/ 389411 h 1842713"/>
              <a:gd name="connsiteX45" fmla="*/ 1106436 w 1412065"/>
              <a:gd name="connsiteY45" fmla="*/ 385934 h 1842713"/>
              <a:gd name="connsiteX46" fmla="*/ 1127297 w 1412065"/>
              <a:gd name="connsiteY46" fmla="*/ 448517 h 1842713"/>
              <a:gd name="connsiteX47" fmla="*/ 1134251 w 1412065"/>
              <a:gd name="connsiteY47" fmla="*/ 584112 h 1842713"/>
              <a:gd name="connsiteX48" fmla="*/ 1139786 w 1412065"/>
              <a:gd name="connsiteY48" fmla="*/ 725189 h 1842713"/>
              <a:gd name="connsiteX49" fmla="*/ 1130465 w 1412065"/>
              <a:gd name="connsiteY49" fmla="*/ 788006 h 1842713"/>
              <a:gd name="connsiteX50" fmla="*/ 1136075 w 1412065"/>
              <a:gd name="connsiteY50" fmla="*/ 821665 h 1842713"/>
              <a:gd name="connsiteX51" fmla="*/ 1119245 w 1412065"/>
              <a:gd name="connsiteY51" fmla="*/ 855324 h 1842713"/>
              <a:gd name="connsiteX52" fmla="*/ 1113635 w 1412065"/>
              <a:gd name="connsiteY52" fmla="*/ 894593 h 1842713"/>
              <a:gd name="connsiteX53" fmla="*/ 1091196 w 1412065"/>
              <a:gd name="connsiteY53" fmla="*/ 928252 h 1842713"/>
              <a:gd name="connsiteX54" fmla="*/ 1068757 w 1412065"/>
              <a:gd name="connsiteY54" fmla="*/ 961911 h 1842713"/>
              <a:gd name="connsiteX55" fmla="*/ 1051927 w 1412065"/>
              <a:gd name="connsiteY55" fmla="*/ 973130 h 1842713"/>
              <a:gd name="connsiteX56" fmla="*/ 1029488 w 1412065"/>
              <a:gd name="connsiteY56" fmla="*/ 1023619 h 1842713"/>
              <a:gd name="connsiteX57" fmla="*/ 1001439 w 1412065"/>
              <a:gd name="connsiteY57" fmla="*/ 1034838 h 1842713"/>
              <a:gd name="connsiteX58" fmla="*/ 973390 w 1412065"/>
              <a:gd name="connsiteY58" fmla="*/ 1034838 h 1842713"/>
              <a:gd name="connsiteX59" fmla="*/ 945341 w 1412065"/>
              <a:gd name="connsiteY59" fmla="*/ 1051668 h 1842713"/>
              <a:gd name="connsiteX60" fmla="*/ 889243 w 1412065"/>
              <a:gd name="connsiteY60" fmla="*/ 1057277 h 1842713"/>
              <a:gd name="connsiteX61" fmla="*/ 861194 w 1412065"/>
              <a:gd name="connsiteY61" fmla="*/ 1046058 h 1842713"/>
              <a:gd name="connsiteX62" fmla="*/ 786570 w 1412065"/>
              <a:gd name="connsiteY62" fmla="*/ 1022187 h 1842713"/>
              <a:gd name="connsiteX63" fmla="*/ 744327 w 1412065"/>
              <a:gd name="connsiteY63" fmla="*/ 1006383 h 1842713"/>
              <a:gd name="connsiteX64" fmla="*/ 647498 w 1412065"/>
              <a:gd name="connsiteY64" fmla="*/ 1039572 h 1842713"/>
              <a:gd name="connsiteX65" fmla="*/ 626637 w 1412065"/>
              <a:gd name="connsiteY65" fmla="*/ 1067386 h 1842713"/>
              <a:gd name="connsiteX66" fmla="*/ 598823 w 1412065"/>
              <a:gd name="connsiteY66" fmla="*/ 1116062 h 1842713"/>
              <a:gd name="connsiteX67" fmla="*/ 598823 w 1412065"/>
              <a:gd name="connsiteY67" fmla="*/ 1185597 h 1842713"/>
              <a:gd name="connsiteX68" fmla="*/ 591869 w 1412065"/>
              <a:gd name="connsiteY68" fmla="*/ 1300332 h 1842713"/>
              <a:gd name="connsiteX69" fmla="*/ 619683 w 1412065"/>
              <a:gd name="connsiteY69" fmla="*/ 1418543 h 1842713"/>
              <a:gd name="connsiteX70" fmla="*/ 602299 w 1412065"/>
              <a:gd name="connsiteY70" fmla="*/ 1484604 h 1842713"/>
              <a:gd name="connsiteX71" fmla="*/ 591869 w 1412065"/>
              <a:gd name="connsiteY71" fmla="*/ 1533278 h 1842713"/>
              <a:gd name="connsiteX72" fmla="*/ 647497 w 1412065"/>
              <a:gd name="connsiteY72" fmla="*/ 1661920 h 1842713"/>
              <a:gd name="connsiteX73" fmla="*/ 650974 w 1412065"/>
              <a:gd name="connsiteY73" fmla="*/ 1842713 h 1842713"/>
              <a:gd name="connsiteX74" fmla="*/ 737896 w 1412065"/>
              <a:gd name="connsiteY74" fmla="*/ 1828806 h 1842713"/>
              <a:gd name="connsiteX75" fmla="*/ 762232 w 1412065"/>
              <a:gd name="connsiteY75" fmla="*/ 1773177 h 1842713"/>
              <a:gd name="connsiteX76" fmla="*/ 790047 w 1412065"/>
              <a:gd name="connsiteY76" fmla="*/ 1613243 h 1842713"/>
              <a:gd name="connsiteX77" fmla="*/ 821339 w 1412065"/>
              <a:gd name="connsiteY77" fmla="*/ 1498509 h 1842713"/>
              <a:gd name="connsiteX78" fmla="*/ 786571 w 1412065"/>
              <a:gd name="connsiteY78" fmla="*/ 1449833 h 1842713"/>
              <a:gd name="connsiteX79" fmla="*/ 799869 w 1412065"/>
              <a:gd name="connsiteY79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92040 w 1412065"/>
              <a:gd name="connsiteY36" fmla="*/ 490239 h 1842713"/>
              <a:gd name="connsiteX37" fmla="*/ 212899 w 1412065"/>
              <a:gd name="connsiteY37" fmla="*/ 403317 h 1842713"/>
              <a:gd name="connsiteX38" fmla="*/ 400648 w 1412065"/>
              <a:gd name="connsiteY38" fmla="*/ 448516 h 1842713"/>
              <a:gd name="connsiteX39" fmla="*/ 525813 w 1412065"/>
              <a:gd name="connsiteY39" fmla="*/ 451993 h 1842713"/>
              <a:gd name="connsiteX40" fmla="*/ 706606 w 1412065"/>
              <a:gd name="connsiteY40" fmla="*/ 458947 h 1842713"/>
              <a:gd name="connsiteX41" fmla="*/ 842202 w 1412065"/>
              <a:gd name="connsiteY41" fmla="*/ 451994 h 1842713"/>
              <a:gd name="connsiteX42" fmla="*/ 988225 w 1412065"/>
              <a:gd name="connsiteY42" fmla="*/ 434609 h 1842713"/>
              <a:gd name="connsiteX43" fmla="*/ 1057762 w 1412065"/>
              <a:gd name="connsiteY43" fmla="*/ 389411 h 1842713"/>
              <a:gd name="connsiteX44" fmla="*/ 1106436 w 1412065"/>
              <a:gd name="connsiteY44" fmla="*/ 385934 h 1842713"/>
              <a:gd name="connsiteX45" fmla="*/ 1127297 w 1412065"/>
              <a:gd name="connsiteY45" fmla="*/ 448517 h 1842713"/>
              <a:gd name="connsiteX46" fmla="*/ 1134251 w 1412065"/>
              <a:gd name="connsiteY46" fmla="*/ 584112 h 1842713"/>
              <a:gd name="connsiteX47" fmla="*/ 1139786 w 1412065"/>
              <a:gd name="connsiteY47" fmla="*/ 725189 h 1842713"/>
              <a:gd name="connsiteX48" fmla="*/ 1130465 w 1412065"/>
              <a:gd name="connsiteY48" fmla="*/ 788006 h 1842713"/>
              <a:gd name="connsiteX49" fmla="*/ 1136075 w 1412065"/>
              <a:gd name="connsiteY49" fmla="*/ 821665 h 1842713"/>
              <a:gd name="connsiteX50" fmla="*/ 1119245 w 1412065"/>
              <a:gd name="connsiteY50" fmla="*/ 855324 h 1842713"/>
              <a:gd name="connsiteX51" fmla="*/ 1113635 w 1412065"/>
              <a:gd name="connsiteY51" fmla="*/ 894593 h 1842713"/>
              <a:gd name="connsiteX52" fmla="*/ 1091196 w 1412065"/>
              <a:gd name="connsiteY52" fmla="*/ 928252 h 1842713"/>
              <a:gd name="connsiteX53" fmla="*/ 1068757 w 1412065"/>
              <a:gd name="connsiteY53" fmla="*/ 961911 h 1842713"/>
              <a:gd name="connsiteX54" fmla="*/ 1051927 w 1412065"/>
              <a:gd name="connsiteY54" fmla="*/ 973130 h 1842713"/>
              <a:gd name="connsiteX55" fmla="*/ 1029488 w 1412065"/>
              <a:gd name="connsiteY55" fmla="*/ 1023619 h 1842713"/>
              <a:gd name="connsiteX56" fmla="*/ 1001439 w 1412065"/>
              <a:gd name="connsiteY56" fmla="*/ 1034838 h 1842713"/>
              <a:gd name="connsiteX57" fmla="*/ 973390 w 1412065"/>
              <a:gd name="connsiteY57" fmla="*/ 1034838 h 1842713"/>
              <a:gd name="connsiteX58" fmla="*/ 945341 w 1412065"/>
              <a:gd name="connsiteY58" fmla="*/ 1051668 h 1842713"/>
              <a:gd name="connsiteX59" fmla="*/ 889243 w 1412065"/>
              <a:gd name="connsiteY59" fmla="*/ 1057277 h 1842713"/>
              <a:gd name="connsiteX60" fmla="*/ 861194 w 1412065"/>
              <a:gd name="connsiteY60" fmla="*/ 1046058 h 1842713"/>
              <a:gd name="connsiteX61" fmla="*/ 786570 w 1412065"/>
              <a:gd name="connsiteY61" fmla="*/ 1022187 h 1842713"/>
              <a:gd name="connsiteX62" fmla="*/ 744327 w 1412065"/>
              <a:gd name="connsiteY62" fmla="*/ 1006383 h 1842713"/>
              <a:gd name="connsiteX63" fmla="*/ 647498 w 1412065"/>
              <a:gd name="connsiteY63" fmla="*/ 1039572 h 1842713"/>
              <a:gd name="connsiteX64" fmla="*/ 626637 w 1412065"/>
              <a:gd name="connsiteY64" fmla="*/ 1067386 h 1842713"/>
              <a:gd name="connsiteX65" fmla="*/ 598823 w 1412065"/>
              <a:gd name="connsiteY65" fmla="*/ 1116062 h 1842713"/>
              <a:gd name="connsiteX66" fmla="*/ 598823 w 1412065"/>
              <a:gd name="connsiteY66" fmla="*/ 1185597 h 1842713"/>
              <a:gd name="connsiteX67" fmla="*/ 591869 w 1412065"/>
              <a:gd name="connsiteY67" fmla="*/ 1300332 h 1842713"/>
              <a:gd name="connsiteX68" fmla="*/ 619683 w 1412065"/>
              <a:gd name="connsiteY68" fmla="*/ 1418543 h 1842713"/>
              <a:gd name="connsiteX69" fmla="*/ 602299 w 1412065"/>
              <a:gd name="connsiteY69" fmla="*/ 1484604 h 1842713"/>
              <a:gd name="connsiteX70" fmla="*/ 591869 w 1412065"/>
              <a:gd name="connsiteY70" fmla="*/ 1533278 h 1842713"/>
              <a:gd name="connsiteX71" fmla="*/ 647497 w 1412065"/>
              <a:gd name="connsiteY71" fmla="*/ 1661920 h 1842713"/>
              <a:gd name="connsiteX72" fmla="*/ 650974 w 1412065"/>
              <a:gd name="connsiteY72" fmla="*/ 1842713 h 1842713"/>
              <a:gd name="connsiteX73" fmla="*/ 737896 w 1412065"/>
              <a:gd name="connsiteY73" fmla="*/ 1828806 h 1842713"/>
              <a:gd name="connsiteX74" fmla="*/ 762232 w 1412065"/>
              <a:gd name="connsiteY74" fmla="*/ 1773177 h 1842713"/>
              <a:gd name="connsiteX75" fmla="*/ 790047 w 1412065"/>
              <a:gd name="connsiteY75" fmla="*/ 1613243 h 1842713"/>
              <a:gd name="connsiteX76" fmla="*/ 821339 w 1412065"/>
              <a:gd name="connsiteY76" fmla="*/ 1498509 h 1842713"/>
              <a:gd name="connsiteX77" fmla="*/ 786571 w 1412065"/>
              <a:gd name="connsiteY77" fmla="*/ 1449833 h 1842713"/>
              <a:gd name="connsiteX78" fmla="*/ 799869 w 1412065"/>
              <a:gd name="connsiteY78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12899 w 1412065"/>
              <a:gd name="connsiteY36" fmla="*/ 403317 h 1842713"/>
              <a:gd name="connsiteX37" fmla="*/ 400648 w 1412065"/>
              <a:gd name="connsiteY37" fmla="*/ 448516 h 1842713"/>
              <a:gd name="connsiteX38" fmla="*/ 525813 w 1412065"/>
              <a:gd name="connsiteY38" fmla="*/ 451993 h 1842713"/>
              <a:gd name="connsiteX39" fmla="*/ 706606 w 1412065"/>
              <a:gd name="connsiteY39" fmla="*/ 458947 h 1842713"/>
              <a:gd name="connsiteX40" fmla="*/ 842202 w 1412065"/>
              <a:gd name="connsiteY40" fmla="*/ 451994 h 1842713"/>
              <a:gd name="connsiteX41" fmla="*/ 988225 w 1412065"/>
              <a:gd name="connsiteY41" fmla="*/ 434609 h 1842713"/>
              <a:gd name="connsiteX42" fmla="*/ 1057762 w 1412065"/>
              <a:gd name="connsiteY42" fmla="*/ 389411 h 1842713"/>
              <a:gd name="connsiteX43" fmla="*/ 1106436 w 1412065"/>
              <a:gd name="connsiteY43" fmla="*/ 385934 h 1842713"/>
              <a:gd name="connsiteX44" fmla="*/ 1127297 w 1412065"/>
              <a:gd name="connsiteY44" fmla="*/ 448517 h 1842713"/>
              <a:gd name="connsiteX45" fmla="*/ 1134251 w 1412065"/>
              <a:gd name="connsiteY45" fmla="*/ 584112 h 1842713"/>
              <a:gd name="connsiteX46" fmla="*/ 1139786 w 1412065"/>
              <a:gd name="connsiteY46" fmla="*/ 725189 h 1842713"/>
              <a:gd name="connsiteX47" fmla="*/ 1130465 w 1412065"/>
              <a:gd name="connsiteY47" fmla="*/ 788006 h 1842713"/>
              <a:gd name="connsiteX48" fmla="*/ 1136075 w 1412065"/>
              <a:gd name="connsiteY48" fmla="*/ 821665 h 1842713"/>
              <a:gd name="connsiteX49" fmla="*/ 1119245 w 1412065"/>
              <a:gd name="connsiteY49" fmla="*/ 855324 h 1842713"/>
              <a:gd name="connsiteX50" fmla="*/ 1113635 w 1412065"/>
              <a:gd name="connsiteY50" fmla="*/ 894593 h 1842713"/>
              <a:gd name="connsiteX51" fmla="*/ 1091196 w 1412065"/>
              <a:gd name="connsiteY51" fmla="*/ 928252 h 1842713"/>
              <a:gd name="connsiteX52" fmla="*/ 1068757 w 1412065"/>
              <a:gd name="connsiteY52" fmla="*/ 961911 h 1842713"/>
              <a:gd name="connsiteX53" fmla="*/ 1051927 w 1412065"/>
              <a:gd name="connsiteY53" fmla="*/ 973130 h 1842713"/>
              <a:gd name="connsiteX54" fmla="*/ 1029488 w 1412065"/>
              <a:gd name="connsiteY54" fmla="*/ 1023619 h 1842713"/>
              <a:gd name="connsiteX55" fmla="*/ 1001439 w 1412065"/>
              <a:gd name="connsiteY55" fmla="*/ 1034838 h 1842713"/>
              <a:gd name="connsiteX56" fmla="*/ 973390 w 1412065"/>
              <a:gd name="connsiteY56" fmla="*/ 1034838 h 1842713"/>
              <a:gd name="connsiteX57" fmla="*/ 945341 w 1412065"/>
              <a:gd name="connsiteY57" fmla="*/ 1051668 h 1842713"/>
              <a:gd name="connsiteX58" fmla="*/ 889243 w 1412065"/>
              <a:gd name="connsiteY58" fmla="*/ 1057277 h 1842713"/>
              <a:gd name="connsiteX59" fmla="*/ 861194 w 1412065"/>
              <a:gd name="connsiteY59" fmla="*/ 1046058 h 1842713"/>
              <a:gd name="connsiteX60" fmla="*/ 786570 w 1412065"/>
              <a:gd name="connsiteY60" fmla="*/ 1022187 h 1842713"/>
              <a:gd name="connsiteX61" fmla="*/ 744327 w 1412065"/>
              <a:gd name="connsiteY61" fmla="*/ 1006383 h 1842713"/>
              <a:gd name="connsiteX62" fmla="*/ 647498 w 1412065"/>
              <a:gd name="connsiteY62" fmla="*/ 1039572 h 1842713"/>
              <a:gd name="connsiteX63" fmla="*/ 626637 w 1412065"/>
              <a:gd name="connsiteY63" fmla="*/ 1067386 h 1842713"/>
              <a:gd name="connsiteX64" fmla="*/ 598823 w 1412065"/>
              <a:gd name="connsiteY64" fmla="*/ 1116062 h 1842713"/>
              <a:gd name="connsiteX65" fmla="*/ 598823 w 1412065"/>
              <a:gd name="connsiteY65" fmla="*/ 1185597 h 1842713"/>
              <a:gd name="connsiteX66" fmla="*/ 591869 w 1412065"/>
              <a:gd name="connsiteY66" fmla="*/ 1300332 h 1842713"/>
              <a:gd name="connsiteX67" fmla="*/ 619683 w 1412065"/>
              <a:gd name="connsiteY67" fmla="*/ 1418543 h 1842713"/>
              <a:gd name="connsiteX68" fmla="*/ 602299 w 1412065"/>
              <a:gd name="connsiteY68" fmla="*/ 1484604 h 1842713"/>
              <a:gd name="connsiteX69" fmla="*/ 591869 w 1412065"/>
              <a:gd name="connsiteY69" fmla="*/ 1533278 h 1842713"/>
              <a:gd name="connsiteX70" fmla="*/ 647497 w 1412065"/>
              <a:gd name="connsiteY70" fmla="*/ 1661920 h 1842713"/>
              <a:gd name="connsiteX71" fmla="*/ 650974 w 1412065"/>
              <a:gd name="connsiteY71" fmla="*/ 1842713 h 1842713"/>
              <a:gd name="connsiteX72" fmla="*/ 737896 w 1412065"/>
              <a:gd name="connsiteY72" fmla="*/ 1828806 h 1842713"/>
              <a:gd name="connsiteX73" fmla="*/ 762232 w 1412065"/>
              <a:gd name="connsiteY73" fmla="*/ 1773177 h 1842713"/>
              <a:gd name="connsiteX74" fmla="*/ 790047 w 1412065"/>
              <a:gd name="connsiteY74" fmla="*/ 1613243 h 1842713"/>
              <a:gd name="connsiteX75" fmla="*/ 821339 w 1412065"/>
              <a:gd name="connsiteY75" fmla="*/ 1498509 h 1842713"/>
              <a:gd name="connsiteX76" fmla="*/ 786571 w 1412065"/>
              <a:gd name="connsiteY76" fmla="*/ 1449833 h 1842713"/>
              <a:gd name="connsiteX77" fmla="*/ 799869 w 1412065"/>
              <a:gd name="connsiteY77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400648 w 1412065"/>
              <a:gd name="connsiteY36" fmla="*/ 448516 h 1842713"/>
              <a:gd name="connsiteX37" fmla="*/ 525813 w 1412065"/>
              <a:gd name="connsiteY37" fmla="*/ 451993 h 1842713"/>
              <a:gd name="connsiteX38" fmla="*/ 706606 w 1412065"/>
              <a:gd name="connsiteY38" fmla="*/ 458947 h 1842713"/>
              <a:gd name="connsiteX39" fmla="*/ 842202 w 1412065"/>
              <a:gd name="connsiteY39" fmla="*/ 451994 h 1842713"/>
              <a:gd name="connsiteX40" fmla="*/ 988225 w 1412065"/>
              <a:gd name="connsiteY40" fmla="*/ 434609 h 1842713"/>
              <a:gd name="connsiteX41" fmla="*/ 1057762 w 1412065"/>
              <a:gd name="connsiteY41" fmla="*/ 389411 h 1842713"/>
              <a:gd name="connsiteX42" fmla="*/ 1106436 w 1412065"/>
              <a:gd name="connsiteY42" fmla="*/ 385934 h 1842713"/>
              <a:gd name="connsiteX43" fmla="*/ 1127297 w 1412065"/>
              <a:gd name="connsiteY43" fmla="*/ 448517 h 1842713"/>
              <a:gd name="connsiteX44" fmla="*/ 1134251 w 1412065"/>
              <a:gd name="connsiteY44" fmla="*/ 584112 h 1842713"/>
              <a:gd name="connsiteX45" fmla="*/ 1139786 w 1412065"/>
              <a:gd name="connsiteY45" fmla="*/ 725189 h 1842713"/>
              <a:gd name="connsiteX46" fmla="*/ 1130465 w 1412065"/>
              <a:gd name="connsiteY46" fmla="*/ 788006 h 1842713"/>
              <a:gd name="connsiteX47" fmla="*/ 1136075 w 1412065"/>
              <a:gd name="connsiteY47" fmla="*/ 821665 h 1842713"/>
              <a:gd name="connsiteX48" fmla="*/ 1119245 w 1412065"/>
              <a:gd name="connsiteY48" fmla="*/ 855324 h 1842713"/>
              <a:gd name="connsiteX49" fmla="*/ 1113635 w 1412065"/>
              <a:gd name="connsiteY49" fmla="*/ 894593 h 1842713"/>
              <a:gd name="connsiteX50" fmla="*/ 1091196 w 1412065"/>
              <a:gd name="connsiteY50" fmla="*/ 928252 h 1842713"/>
              <a:gd name="connsiteX51" fmla="*/ 1068757 w 1412065"/>
              <a:gd name="connsiteY51" fmla="*/ 961911 h 1842713"/>
              <a:gd name="connsiteX52" fmla="*/ 1051927 w 1412065"/>
              <a:gd name="connsiteY52" fmla="*/ 973130 h 1842713"/>
              <a:gd name="connsiteX53" fmla="*/ 1029488 w 1412065"/>
              <a:gd name="connsiteY53" fmla="*/ 1023619 h 1842713"/>
              <a:gd name="connsiteX54" fmla="*/ 1001439 w 1412065"/>
              <a:gd name="connsiteY54" fmla="*/ 1034838 h 1842713"/>
              <a:gd name="connsiteX55" fmla="*/ 973390 w 1412065"/>
              <a:gd name="connsiteY55" fmla="*/ 1034838 h 1842713"/>
              <a:gd name="connsiteX56" fmla="*/ 945341 w 1412065"/>
              <a:gd name="connsiteY56" fmla="*/ 1051668 h 1842713"/>
              <a:gd name="connsiteX57" fmla="*/ 889243 w 1412065"/>
              <a:gd name="connsiteY57" fmla="*/ 1057277 h 1842713"/>
              <a:gd name="connsiteX58" fmla="*/ 861194 w 1412065"/>
              <a:gd name="connsiteY58" fmla="*/ 1046058 h 1842713"/>
              <a:gd name="connsiteX59" fmla="*/ 786570 w 1412065"/>
              <a:gd name="connsiteY59" fmla="*/ 1022187 h 1842713"/>
              <a:gd name="connsiteX60" fmla="*/ 744327 w 1412065"/>
              <a:gd name="connsiteY60" fmla="*/ 1006383 h 1842713"/>
              <a:gd name="connsiteX61" fmla="*/ 647498 w 1412065"/>
              <a:gd name="connsiteY61" fmla="*/ 1039572 h 1842713"/>
              <a:gd name="connsiteX62" fmla="*/ 626637 w 1412065"/>
              <a:gd name="connsiteY62" fmla="*/ 1067386 h 1842713"/>
              <a:gd name="connsiteX63" fmla="*/ 598823 w 1412065"/>
              <a:gd name="connsiteY63" fmla="*/ 1116062 h 1842713"/>
              <a:gd name="connsiteX64" fmla="*/ 598823 w 1412065"/>
              <a:gd name="connsiteY64" fmla="*/ 1185597 h 1842713"/>
              <a:gd name="connsiteX65" fmla="*/ 591869 w 1412065"/>
              <a:gd name="connsiteY65" fmla="*/ 1300332 h 1842713"/>
              <a:gd name="connsiteX66" fmla="*/ 619683 w 1412065"/>
              <a:gd name="connsiteY66" fmla="*/ 1418543 h 1842713"/>
              <a:gd name="connsiteX67" fmla="*/ 602299 w 1412065"/>
              <a:gd name="connsiteY67" fmla="*/ 1484604 h 1842713"/>
              <a:gd name="connsiteX68" fmla="*/ 591869 w 1412065"/>
              <a:gd name="connsiteY68" fmla="*/ 1533278 h 1842713"/>
              <a:gd name="connsiteX69" fmla="*/ 647497 w 1412065"/>
              <a:gd name="connsiteY69" fmla="*/ 1661920 h 1842713"/>
              <a:gd name="connsiteX70" fmla="*/ 650974 w 1412065"/>
              <a:gd name="connsiteY70" fmla="*/ 1842713 h 1842713"/>
              <a:gd name="connsiteX71" fmla="*/ 737896 w 1412065"/>
              <a:gd name="connsiteY71" fmla="*/ 1828806 h 1842713"/>
              <a:gd name="connsiteX72" fmla="*/ 762232 w 1412065"/>
              <a:gd name="connsiteY72" fmla="*/ 1773177 h 1842713"/>
              <a:gd name="connsiteX73" fmla="*/ 790047 w 1412065"/>
              <a:gd name="connsiteY73" fmla="*/ 1613243 h 1842713"/>
              <a:gd name="connsiteX74" fmla="*/ 821339 w 1412065"/>
              <a:gd name="connsiteY74" fmla="*/ 1498509 h 1842713"/>
              <a:gd name="connsiteX75" fmla="*/ 786571 w 1412065"/>
              <a:gd name="connsiteY75" fmla="*/ 1449833 h 1842713"/>
              <a:gd name="connsiteX76" fmla="*/ 799869 w 1412065"/>
              <a:gd name="connsiteY76" fmla="*/ 1407070 h 1842713"/>
              <a:gd name="connsiteX0" fmla="*/ 660040 w 1272236"/>
              <a:gd name="connsiteY0" fmla="*/ 1407070 h 1842713"/>
              <a:gd name="connsiteX1" fmla="*/ 678032 w 1272236"/>
              <a:gd name="connsiteY1" fmla="*/ 1303810 h 1842713"/>
              <a:gd name="connsiteX2" fmla="*/ 681509 w 1272236"/>
              <a:gd name="connsiteY2" fmla="*/ 1310763 h 1842713"/>
              <a:gd name="connsiteX3" fmla="*/ 787807 w 1272236"/>
              <a:gd name="connsiteY3" fmla="*/ 1310274 h 1842713"/>
              <a:gd name="connsiteX4" fmla="*/ 861610 w 1272236"/>
              <a:gd name="connsiteY4" fmla="*/ 1270450 h 1842713"/>
              <a:gd name="connsiteX5" fmla="*/ 917708 w 1272236"/>
              <a:gd name="connsiteY5" fmla="*/ 1270450 h 1842713"/>
              <a:gd name="connsiteX6" fmla="*/ 956977 w 1272236"/>
              <a:gd name="connsiteY6" fmla="*/ 1242401 h 1842713"/>
              <a:gd name="connsiteX7" fmla="*/ 1024295 w 1272236"/>
              <a:gd name="connsiteY7" fmla="*/ 1219962 h 1842713"/>
              <a:gd name="connsiteX8" fmla="*/ 1063563 w 1272236"/>
              <a:gd name="connsiteY8" fmla="*/ 1180693 h 1842713"/>
              <a:gd name="connsiteX9" fmla="*/ 1091612 w 1272236"/>
              <a:gd name="connsiteY9" fmla="*/ 1147034 h 1842713"/>
              <a:gd name="connsiteX10" fmla="*/ 1147711 w 1272236"/>
              <a:gd name="connsiteY10" fmla="*/ 1090936 h 1842713"/>
              <a:gd name="connsiteX11" fmla="*/ 1153320 w 1272236"/>
              <a:gd name="connsiteY11" fmla="*/ 1040448 h 1842713"/>
              <a:gd name="connsiteX12" fmla="*/ 1175760 w 1272236"/>
              <a:gd name="connsiteY12" fmla="*/ 995569 h 1842713"/>
              <a:gd name="connsiteX13" fmla="*/ 1209419 w 1272236"/>
              <a:gd name="connsiteY13" fmla="*/ 956301 h 1842713"/>
              <a:gd name="connsiteX14" fmla="*/ 1226248 w 1272236"/>
              <a:gd name="connsiteY14" fmla="*/ 894593 h 1842713"/>
              <a:gd name="connsiteX15" fmla="*/ 1272236 w 1272236"/>
              <a:gd name="connsiteY15" fmla="*/ 840627 h 1842713"/>
              <a:gd name="connsiteX16" fmla="*/ 1259203 w 1272236"/>
              <a:gd name="connsiteY16" fmla="*/ 784295 h 1842713"/>
              <a:gd name="connsiteX17" fmla="*/ 1256601 w 1272236"/>
              <a:gd name="connsiteY17" fmla="*/ 683467 h 1842713"/>
              <a:gd name="connsiteX18" fmla="*/ 1241275 w 1272236"/>
              <a:gd name="connsiteY18" fmla="*/ 653645 h 1842713"/>
              <a:gd name="connsiteX19" fmla="*/ 1234321 w 1272236"/>
              <a:gd name="connsiteY19" fmla="*/ 476329 h 1842713"/>
              <a:gd name="connsiteX20" fmla="*/ 1206507 w 1272236"/>
              <a:gd name="connsiteY20" fmla="*/ 344211 h 1842713"/>
              <a:gd name="connsiteX21" fmla="*/ 1182169 w 1272236"/>
              <a:gd name="connsiteY21" fmla="*/ 212092 h 1842713"/>
              <a:gd name="connsiteX22" fmla="*/ 1189124 w 1272236"/>
              <a:gd name="connsiteY22" fmla="*/ 135603 h 1842713"/>
              <a:gd name="connsiteX23" fmla="*/ 1143925 w 1272236"/>
              <a:gd name="connsiteY23" fmla="*/ 86928 h 1842713"/>
              <a:gd name="connsiteX24" fmla="*/ 1046573 w 1272236"/>
              <a:gd name="connsiteY24" fmla="*/ 9 h 1842713"/>
              <a:gd name="connsiteX25" fmla="*/ 987468 w 1272236"/>
              <a:gd name="connsiteY25" fmla="*/ 38253 h 1842713"/>
              <a:gd name="connsiteX26" fmla="*/ 907501 w 1272236"/>
              <a:gd name="connsiteY26" fmla="*/ 118220 h 1842713"/>
              <a:gd name="connsiteX27" fmla="*/ 817104 w 1272236"/>
              <a:gd name="connsiteY27" fmla="*/ 166895 h 1842713"/>
              <a:gd name="connsiteX28" fmla="*/ 712801 w 1272236"/>
              <a:gd name="connsiteY28" fmla="*/ 180803 h 1842713"/>
              <a:gd name="connsiteX29" fmla="*/ 598066 w 1272236"/>
              <a:gd name="connsiteY29" fmla="*/ 208618 h 1842713"/>
              <a:gd name="connsiteX30" fmla="*/ 448563 w 1272236"/>
              <a:gd name="connsiteY30" fmla="*/ 198187 h 1842713"/>
              <a:gd name="connsiteX31" fmla="*/ 333830 w 1272236"/>
              <a:gd name="connsiteY31" fmla="*/ 177325 h 1842713"/>
              <a:gd name="connsiteX32" fmla="*/ 250387 w 1272236"/>
              <a:gd name="connsiteY32" fmla="*/ 177326 h 1842713"/>
              <a:gd name="connsiteX33" fmla="*/ 153036 w 1272236"/>
              <a:gd name="connsiteY33" fmla="*/ 100836 h 1842713"/>
              <a:gd name="connsiteX34" fmla="*/ 56 w 1272236"/>
              <a:gd name="connsiteY34" fmla="*/ 9 h 1842713"/>
              <a:gd name="connsiteX35" fmla="*/ 260819 w 1272236"/>
              <a:gd name="connsiteY35" fmla="*/ 448516 h 1842713"/>
              <a:gd name="connsiteX36" fmla="*/ 385984 w 1272236"/>
              <a:gd name="connsiteY36" fmla="*/ 451993 h 1842713"/>
              <a:gd name="connsiteX37" fmla="*/ 566777 w 1272236"/>
              <a:gd name="connsiteY37" fmla="*/ 458947 h 1842713"/>
              <a:gd name="connsiteX38" fmla="*/ 702373 w 1272236"/>
              <a:gd name="connsiteY38" fmla="*/ 451994 h 1842713"/>
              <a:gd name="connsiteX39" fmla="*/ 848396 w 1272236"/>
              <a:gd name="connsiteY39" fmla="*/ 434609 h 1842713"/>
              <a:gd name="connsiteX40" fmla="*/ 917933 w 1272236"/>
              <a:gd name="connsiteY40" fmla="*/ 389411 h 1842713"/>
              <a:gd name="connsiteX41" fmla="*/ 966607 w 1272236"/>
              <a:gd name="connsiteY41" fmla="*/ 385934 h 1842713"/>
              <a:gd name="connsiteX42" fmla="*/ 987468 w 1272236"/>
              <a:gd name="connsiteY42" fmla="*/ 448517 h 1842713"/>
              <a:gd name="connsiteX43" fmla="*/ 994422 w 1272236"/>
              <a:gd name="connsiteY43" fmla="*/ 584112 h 1842713"/>
              <a:gd name="connsiteX44" fmla="*/ 999957 w 1272236"/>
              <a:gd name="connsiteY44" fmla="*/ 725189 h 1842713"/>
              <a:gd name="connsiteX45" fmla="*/ 990636 w 1272236"/>
              <a:gd name="connsiteY45" fmla="*/ 788006 h 1842713"/>
              <a:gd name="connsiteX46" fmla="*/ 996246 w 1272236"/>
              <a:gd name="connsiteY46" fmla="*/ 821665 h 1842713"/>
              <a:gd name="connsiteX47" fmla="*/ 979416 w 1272236"/>
              <a:gd name="connsiteY47" fmla="*/ 855324 h 1842713"/>
              <a:gd name="connsiteX48" fmla="*/ 973806 w 1272236"/>
              <a:gd name="connsiteY48" fmla="*/ 894593 h 1842713"/>
              <a:gd name="connsiteX49" fmla="*/ 951367 w 1272236"/>
              <a:gd name="connsiteY49" fmla="*/ 928252 h 1842713"/>
              <a:gd name="connsiteX50" fmla="*/ 928928 w 1272236"/>
              <a:gd name="connsiteY50" fmla="*/ 961911 h 1842713"/>
              <a:gd name="connsiteX51" fmla="*/ 912098 w 1272236"/>
              <a:gd name="connsiteY51" fmla="*/ 973130 h 1842713"/>
              <a:gd name="connsiteX52" fmla="*/ 889659 w 1272236"/>
              <a:gd name="connsiteY52" fmla="*/ 1023619 h 1842713"/>
              <a:gd name="connsiteX53" fmla="*/ 861610 w 1272236"/>
              <a:gd name="connsiteY53" fmla="*/ 1034838 h 1842713"/>
              <a:gd name="connsiteX54" fmla="*/ 833561 w 1272236"/>
              <a:gd name="connsiteY54" fmla="*/ 1034838 h 1842713"/>
              <a:gd name="connsiteX55" fmla="*/ 805512 w 1272236"/>
              <a:gd name="connsiteY55" fmla="*/ 1051668 h 1842713"/>
              <a:gd name="connsiteX56" fmla="*/ 749414 w 1272236"/>
              <a:gd name="connsiteY56" fmla="*/ 1057277 h 1842713"/>
              <a:gd name="connsiteX57" fmla="*/ 721365 w 1272236"/>
              <a:gd name="connsiteY57" fmla="*/ 1046058 h 1842713"/>
              <a:gd name="connsiteX58" fmla="*/ 646741 w 1272236"/>
              <a:gd name="connsiteY58" fmla="*/ 1022187 h 1842713"/>
              <a:gd name="connsiteX59" fmla="*/ 604498 w 1272236"/>
              <a:gd name="connsiteY59" fmla="*/ 1006383 h 1842713"/>
              <a:gd name="connsiteX60" fmla="*/ 507669 w 1272236"/>
              <a:gd name="connsiteY60" fmla="*/ 1039572 h 1842713"/>
              <a:gd name="connsiteX61" fmla="*/ 486808 w 1272236"/>
              <a:gd name="connsiteY61" fmla="*/ 1067386 h 1842713"/>
              <a:gd name="connsiteX62" fmla="*/ 458994 w 1272236"/>
              <a:gd name="connsiteY62" fmla="*/ 1116062 h 1842713"/>
              <a:gd name="connsiteX63" fmla="*/ 458994 w 1272236"/>
              <a:gd name="connsiteY63" fmla="*/ 1185597 h 1842713"/>
              <a:gd name="connsiteX64" fmla="*/ 452040 w 1272236"/>
              <a:gd name="connsiteY64" fmla="*/ 1300332 h 1842713"/>
              <a:gd name="connsiteX65" fmla="*/ 479854 w 1272236"/>
              <a:gd name="connsiteY65" fmla="*/ 1418543 h 1842713"/>
              <a:gd name="connsiteX66" fmla="*/ 462470 w 1272236"/>
              <a:gd name="connsiteY66" fmla="*/ 1484604 h 1842713"/>
              <a:gd name="connsiteX67" fmla="*/ 452040 w 1272236"/>
              <a:gd name="connsiteY67" fmla="*/ 1533278 h 1842713"/>
              <a:gd name="connsiteX68" fmla="*/ 507668 w 1272236"/>
              <a:gd name="connsiteY68" fmla="*/ 1661920 h 1842713"/>
              <a:gd name="connsiteX69" fmla="*/ 511145 w 1272236"/>
              <a:gd name="connsiteY69" fmla="*/ 1842713 h 1842713"/>
              <a:gd name="connsiteX70" fmla="*/ 598067 w 1272236"/>
              <a:gd name="connsiteY70" fmla="*/ 1828806 h 1842713"/>
              <a:gd name="connsiteX71" fmla="*/ 622403 w 1272236"/>
              <a:gd name="connsiteY71" fmla="*/ 1773177 h 1842713"/>
              <a:gd name="connsiteX72" fmla="*/ 650218 w 1272236"/>
              <a:gd name="connsiteY72" fmla="*/ 1613243 h 1842713"/>
              <a:gd name="connsiteX73" fmla="*/ 681510 w 1272236"/>
              <a:gd name="connsiteY73" fmla="*/ 1498509 h 1842713"/>
              <a:gd name="connsiteX74" fmla="*/ 646742 w 1272236"/>
              <a:gd name="connsiteY74" fmla="*/ 1449833 h 1842713"/>
              <a:gd name="connsiteX75" fmla="*/ 660040 w 1272236"/>
              <a:gd name="connsiteY75" fmla="*/ 1407070 h 1842713"/>
              <a:gd name="connsiteX0" fmla="*/ 507004 w 1119200"/>
              <a:gd name="connsiteY0" fmla="*/ 1407061 h 1842704"/>
              <a:gd name="connsiteX1" fmla="*/ 524996 w 1119200"/>
              <a:gd name="connsiteY1" fmla="*/ 1303801 h 1842704"/>
              <a:gd name="connsiteX2" fmla="*/ 528473 w 1119200"/>
              <a:gd name="connsiteY2" fmla="*/ 1310754 h 1842704"/>
              <a:gd name="connsiteX3" fmla="*/ 634771 w 1119200"/>
              <a:gd name="connsiteY3" fmla="*/ 1310265 h 1842704"/>
              <a:gd name="connsiteX4" fmla="*/ 708574 w 1119200"/>
              <a:gd name="connsiteY4" fmla="*/ 1270441 h 1842704"/>
              <a:gd name="connsiteX5" fmla="*/ 764672 w 1119200"/>
              <a:gd name="connsiteY5" fmla="*/ 1270441 h 1842704"/>
              <a:gd name="connsiteX6" fmla="*/ 803941 w 1119200"/>
              <a:gd name="connsiteY6" fmla="*/ 1242392 h 1842704"/>
              <a:gd name="connsiteX7" fmla="*/ 871259 w 1119200"/>
              <a:gd name="connsiteY7" fmla="*/ 1219953 h 1842704"/>
              <a:gd name="connsiteX8" fmla="*/ 910527 w 1119200"/>
              <a:gd name="connsiteY8" fmla="*/ 1180684 h 1842704"/>
              <a:gd name="connsiteX9" fmla="*/ 938576 w 1119200"/>
              <a:gd name="connsiteY9" fmla="*/ 1147025 h 1842704"/>
              <a:gd name="connsiteX10" fmla="*/ 994675 w 1119200"/>
              <a:gd name="connsiteY10" fmla="*/ 1090927 h 1842704"/>
              <a:gd name="connsiteX11" fmla="*/ 1000284 w 1119200"/>
              <a:gd name="connsiteY11" fmla="*/ 1040439 h 1842704"/>
              <a:gd name="connsiteX12" fmla="*/ 1022724 w 1119200"/>
              <a:gd name="connsiteY12" fmla="*/ 995560 h 1842704"/>
              <a:gd name="connsiteX13" fmla="*/ 1056383 w 1119200"/>
              <a:gd name="connsiteY13" fmla="*/ 956292 h 1842704"/>
              <a:gd name="connsiteX14" fmla="*/ 1073212 w 1119200"/>
              <a:gd name="connsiteY14" fmla="*/ 894584 h 1842704"/>
              <a:gd name="connsiteX15" fmla="*/ 1119200 w 1119200"/>
              <a:gd name="connsiteY15" fmla="*/ 840618 h 1842704"/>
              <a:gd name="connsiteX16" fmla="*/ 1106167 w 1119200"/>
              <a:gd name="connsiteY16" fmla="*/ 784286 h 1842704"/>
              <a:gd name="connsiteX17" fmla="*/ 1103565 w 1119200"/>
              <a:gd name="connsiteY17" fmla="*/ 683458 h 1842704"/>
              <a:gd name="connsiteX18" fmla="*/ 1088239 w 1119200"/>
              <a:gd name="connsiteY18" fmla="*/ 653636 h 1842704"/>
              <a:gd name="connsiteX19" fmla="*/ 1081285 w 1119200"/>
              <a:gd name="connsiteY19" fmla="*/ 476320 h 1842704"/>
              <a:gd name="connsiteX20" fmla="*/ 1053471 w 1119200"/>
              <a:gd name="connsiteY20" fmla="*/ 344202 h 1842704"/>
              <a:gd name="connsiteX21" fmla="*/ 1029133 w 1119200"/>
              <a:gd name="connsiteY21" fmla="*/ 212083 h 1842704"/>
              <a:gd name="connsiteX22" fmla="*/ 1036088 w 1119200"/>
              <a:gd name="connsiteY22" fmla="*/ 135594 h 1842704"/>
              <a:gd name="connsiteX23" fmla="*/ 990889 w 1119200"/>
              <a:gd name="connsiteY23" fmla="*/ 86919 h 1842704"/>
              <a:gd name="connsiteX24" fmla="*/ 893537 w 1119200"/>
              <a:gd name="connsiteY24" fmla="*/ 0 h 1842704"/>
              <a:gd name="connsiteX25" fmla="*/ 834432 w 1119200"/>
              <a:gd name="connsiteY25" fmla="*/ 38244 h 1842704"/>
              <a:gd name="connsiteX26" fmla="*/ 754465 w 1119200"/>
              <a:gd name="connsiteY26" fmla="*/ 118211 h 1842704"/>
              <a:gd name="connsiteX27" fmla="*/ 664068 w 1119200"/>
              <a:gd name="connsiteY27" fmla="*/ 166886 h 1842704"/>
              <a:gd name="connsiteX28" fmla="*/ 559765 w 1119200"/>
              <a:gd name="connsiteY28" fmla="*/ 180794 h 1842704"/>
              <a:gd name="connsiteX29" fmla="*/ 445030 w 1119200"/>
              <a:gd name="connsiteY29" fmla="*/ 208609 h 1842704"/>
              <a:gd name="connsiteX30" fmla="*/ 295527 w 1119200"/>
              <a:gd name="connsiteY30" fmla="*/ 198178 h 1842704"/>
              <a:gd name="connsiteX31" fmla="*/ 180794 w 1119200"/>
              <a:gd name="connsiteY31" fmla="*/ 177316 h 1842704"/>
              <a:gd name="connsiteX32" fmla="*/ 97351 w 1119200"/>
              <a:gd name="connsiteY32" fmla="*/ 177317 h 1842704"/>
              <a:gd name="connsiteX33" fmla="*/ 0 w 1119200"/>
              <a:gd name="connsiteY33" fmla="*/ 100827 h 1842704"/>
              <a:gd name="connsiteX34" fmla="*/ 107783 w 1119200"/>
              <a:gd name="connsiteY34" fmla="*/ 448507 h 1842704"/>
              <a:gd name="connsiteX35" fmla="*/ 232948 w 1119200"/>
              <a:gd name="connsiteY35" fmla="*/ 451984 h 1842704"/>
              <a:gd name="connsiteX36" fmla="*/ 413741 w 1119200"/>
              <a:gd name="connsiteY36" fmla="*/ 458938 h 1842704"/>
              <a:gd name="connsiteX37" fmla="*/ 549337 w 1119200"/>
              <a:gd name="connsiteY37" fmla="*/ 451985 h 1842704"/>
              <a:gd name="connsiteX38" fmla="*/ 695360 w 1119200"/>
              <a:gd name="connsiteY38" fmla="*/ 434600 h 1842704"/>
              <a:gd name="connsiteX39" fmla="*/ 764897 w 1119200"/>
              <a:gd name="connsiteY39" fmla="*/ 389402 h 1842704"/>
              <a:gd name="connsiteX40" fmla="*/ 813571 w 1119200"/>
              <a:gd name="connsiteY40" fmla="*/ 385925 h 1842704"/>
              <a:gd name="connsiteX41" fmla="*/ 834432 w 1119200"/>
              <a:gd name="connsiteY41" fmla="*/ 448508 h 1842704"/>
              <a:gd name="connsiteX42" fmla="*/ 841386 w 1119200"/>
              <a:gd name="connsiteY42" fmla="*/ 584103 h 1842704"/>
              <a:gd name="connsiteX43" fmla="*/ 846921 w 1119200"/>
              <a:gd name="connsiteY43" fmla="*/ 725180 h 1842704"/>
              <a:gd name="connsiteX44" fmla="*/ 837600 w 1119200"/>
              <a:gd name="connsiteY44" fmla="*/ 787997 h 1842704"/>
              <a:gd name="connsiteX45" fmla="*/ 843210 w 1119200"/>
              <a:gd name="connsiteY45" fmla="*/ 821656 h 1842704"/>
              <a:gd name="connsiteX46" fmla="*/ 826380 w 1119200"/>
              <a:gd name="connsiteY46" fmla="*/ 855315 h 1842704"/>
              <a:gd name="connsiteX47" fmla="*/ 820770 w 1119200"/>
              <a:gd name="connsiteY47" fmla="*/ 894584 h 1842704"/>
              <a:gd name="connsiteX48" fmla="*/ 798331 w 1119200"/>
              <a:gd name="connsiteY48" fmla="*/ 928243 h 1842704"/>
              <a:gd name="connsiteX49" fmla="*/ 775892 w 1119200"/>
              <a:gd name="connsiteY49" fmla="*/ 961902 h 1842704"/>
              <a:gd name="connsiteX50" fmla="*/ 759062 w 1119200"/>
              <a:gd name="connsiteY50" fmla="*/ 973121 h 1842704"/>
              <a:gd name="connsiteX51" fmla="*/ 736623 w 1119200"/>
              <a:gd name="connsiteY51" fmla="*/ 1023610 h 1842704"/>
              <a:gd name="connsiteX52" fmla="*/ 708574 w 1119200"/>
              <a:gd name="connsiteY52" fmla="*/ 1034829 h 1842704"/>
              <a:gd name="connsiteX53" fmla="*/ 680525 w 1119200"/>
              <a:gd name="connsiteY53" fmla="*/ 1034829 h 1842704"/>
              <a:gd name="connsiteX54" fmla="*/ 652476 w 1119200"/>
              <a:gd name="connsiteY54" fmla="*/ 1051659 h 1842704"/>
              <a:gd name="connsiteX55" fmla="*/ 596378 w 1119200"/>
              <a:gd name="connsiteY55" fmla="*/ 1057268 h 1842704"/>
              <a:gd name="connsiteX56" fmla="*/ 568329 w 1119200"/>
              <a:gd name="connsiteY56" fmla="*/ 1046049 h 1842704"/>
              <a:gd name="connsiteX57" fmla="*/ 493705 w 1119200"/>
              <a:gd name="connsiteY57" fmla="*/ 1022178 h 1842704"/>
              <a:gd name="connsiteX58" fmla="*/ 451462 w 1119200"/>
              <a:gd name="connsiteY58" fmla="*/ 1006374 h 1842704"/>
              <a:gd name="connsiteX59" fmla="*/ 354633 w 1119200"/>
              <a:gd name="connsiteY59" fmla="*/ 1039563 h 1842704"/>
              <a:gd name="connsiteX60" fmla="*/ 333772 w 1119200"/>
              <a:gd name="connsiteY60" fmla="*/ 1067377 h 1842704"/>
              <a:gd name="connsiteX61" fmla="*/ 305958 w 1119200"/>
              <a:gd name="connsiteY61" fmla="*/ 1116053 h 1842704"/>
              <a:gd name="connsiteX62" fmla="*/ 305958 w 1119200"/>
              <a:gd name="connsiteY62" fmla="*/ 1185588 h 1842704"/>
              <a:gd name="connsiteX63" fmla="*/ 299004 w 1119200"/>
              <a:gd name="connsiteY63" fmla="*/ 1300323 h 1842704"/>
              <a:gd name="connsiteX64" fmla="*/ 326818 w 1119200"/>
              <a:gd name="connsiteY64" fmla="*/ 1418534 h 1842704"/>
              <a:gd name="connsiteX65" fmla="*/ 309434 w 1119200"/>
              <a:gd name="connsiteY65" fmla="*/ 1484595 h 1842704"/>
              <a:gd name="connsiteX66" fmla="*/ 299004 w 1119200"/>
              <a:gd name="connsiteY66" fmla="*/ 1533269 h 1842704"/>
              <a:gd name="connsiteX67" fmla="*/ 354632 w 1119200"/>
              <a:gd name="connsiteY67" fmla="*/ 1661911 h 1842704"/>
              <a:gd name="connsiteX68" fmla="*/ 358109 w 1119200"/>
              <a:gd name="connsiteY68" fmla="*/ 1842704 h 1842704"/>
              <a:gd name="connsiteX69" fmla="*/ 445031 w 1119200"/>
              <a:gd name="connsiteY69" fmla="*/ 1828797 h 1842704"/>
              <a:gd name="connsiteX70" fmla="*/ 469367 w 1119200"/>
              <a:gd name="connsiteY70" fmla="*/ 1773168 h 1842704"/>
              <a:gd name="connsiteX71" fmla="*/ 497182 w 1119200"/>
              <a:gd name="connsiteY71" fmla="*/ 1613234 h 1842704"/>
              <a:gd name="connsiteX72" fmla="*/ 528474 w 1119200"/>
              <a:gd name="connsiteY72" fmla="*/ 1498500 h 1842704"/>
              <a:gd name="connsiteX73" fmla="*/ 493706 w 1119200"/>
              <a:gd name="connsiteY73" fmla="*/ 1449824 h 1842704"/>
              <a:gd name="connsiteX74" fmla="*/ 507004 w 1119200"/>
              <a:gd name="connsiteY74" fmla="*/ 1407061 h 1842704"/>
              <a:gd name="connsiteX0" fmla="*/ 409653 w 1021849"/>
              <a:gd name="connsiteY0" fmla="*/ 1407061 h 1842704"/>
              <a:gd name="connsiteX1" fmla="*/ 427645 w 1021849"/>
              <a:gd name="connsiteY1" fmla="*/ 1303801 h 1842704"/>
              <a:gd name="connsiteX2" fmla="*/ 431122 w 1021849"/>
              <a:gd name="connsiteY2" fmla="*/ 1310754 h 1842704"/>
              <a:gd name="connsiteX3" fmla="*/ 537420 w 1021849"/>
              <a:gd name="connsiteY3" fmla="*/ 1310265 h 1842704"/>
              <a:gd name="connsiteX4" fmla="*/ 611223 w 1021849"/>
              <a:gd name="connsiteY4" fmla="*/ 1270441 h 1842704"/>
              <a:gd name="connsiteX5" fmla="*/ 667321 w 1021849"/>
              <a:gd name="connsiteY5" fmla="*/ 1270441 h 1842704"/>
              <a:gd name="connsiteX6" fmla="*/ 706590 w 1021849"/>
              <a:gd name="connsiteY6" fmla="*/ 1242392 h 1842704"/>
              <a:gd name="connsiteX7" fmla="*/ 773908 w 1021849"/>
              <a:gd name="connsiteY7" fmla="*/ 1219953 h 1842704"/>
              <a:gd name="connsiteX8" fmla="*/ 813176 w 1021849"/>
              <a:gd name="connsiteY8" fmla="*/ 1180684 h 1842704"/>
              <a:gd name="connsiteX9" fmla="*/ 841225 w 1021849"/>
              <a:gd name="connsiteY9" fmla="*/ 1147025 h 1842704"/>
              <a:gd name="connsiteX10" fmla="*/ 897324 w 1021849"/>
              <a:gd name="connsiteY10" fmla="*/ 1090927 h 1842704"/>
              <a:gd name="connsiteX11" fmla="*/ 902933 w 1021849"/>
              <a:gd name="connsiteY11" fmla="*/ 1040439 h 1842704"/>
              <a:gd name="connsiteX12" fmla="*/ 925373 w 1021849"/>
              <a:gd name="connsiteY12" fmla="*/ 995560 h 1842704"/>
              <a:gd name="connsiteX13" fmla="*/ 959032 w 1021849"/>
              <a:gd name="connsiteY13" fmla="*/ 956292 h 1842704"/>
              <a:gd name="connsiteX14" fmla="*/ 975861 w 1021849"/>
              <a:gd name="connsiteY14" fmla="*/ 894584 h 1842704"/>
              <a:gd name="connsiteX15" fmla="*/ 1021849 w 1021849"/>
              <a:gd name="connsiteY15" fmla="*/ 840618 h 1842704"/>
              <a:gd name="connsiteX16" fmla="*/ 1008816 w 1021849"/>
              <a:gd name="connsiteY16" fmla="*/ 784286 h 1842704"/>
              <a:gd name="connsiteX17" fmla="*/ 1006214 w 1021849"/>
              <a:gd name="connsiteY17" fmla="*/ 683458 h 1842704"/>
              <a:gd name="connsiteX18" fmla="*/ 990888 w 1021849"/>
              <a:gd name="connsiteY18" fmla="*/ 653636 h 1842704"/>
              <a:gd name="connsiteX19" fmla="*/ 983934 w 1021849"/>
              <a:gd name="connsiteY19" fmla="*/ 476320 h 1842704"/>
              <a:gd name="connsiteX20" fmla="*/ 956120 w 1021849"/>
              <a:gd name="connsiteY20" fmla="*/ 344202 h 1842704"/>
              <a:gd name="connsiteX21" fmla="*/ 931782 w 1021849"/>
              <a:gd name="connsiteY21" fmla="*/ 212083 h 1842704"/>
              <a:gd name="connsiteX22" fmla="*/ 938737 w 1021849"/>
              <a:gd name="connsiteY22" fmla="*/ 135594 h 1842704"/>
              <a:gd name="connsiteX23" fmla="*/ 893538 w 1021849"/>
              <a:gd name="connsiteY23" fmla="*/ 86919 h 1842704"/>
              <a:gd name="connsiteX24" fmla="*/ 796186 w 1021849"/>
              <a:gd name="connsiteY24" fmla="*/ 0 h 1842704"/>
              <a:gd name="connsiteX25" fmla="*/ 737081 w 1021849"/>
              <a:gd name="connsiteY25" fmla="*/ 38244 h 1842704"/>
              <a:gd name="connsiteX26" fmla="*/ 657114 w 1021849"/>
              <a:gd name="connsiteY26" fmla="*/ 118211 h 1842704"/>
              <a:gd name="connsiteX27" fmla="*/ 566717 w 1021849"/>
              <a:gd name="connsiteY27" fmla="*/ 166886 h 1842704"/>
              <a:gd name="connsiteX28" fmla="*/ 462414 w 1021849"/>
              <a:gd name="connsiteY28" fmla="*/ 180794 h 1842704"/>
              <a:gd name="connsiteX29" fmla="*/ 347679 w 1021849"/>
              <a:gd name="connsiteY29" fmla="*/ 208609 h 1842704"/>
              <a:gd name="connsiteX30" fmla="*/ 198176 w 1021849"/>
              <a:gd name="connsiteY30" fmla="*/ 198178 h 1842704"/>
              <a:gd name="connsiteX31" fmla="*/ 83443 w 1021849"/>
              <a:gd name="connsiteY31" fmla="*/ 177316 h 1842704"/>
              <a:gd name="connsiteX32" fmla="*/ 0 w 1021849"/>
              <a:gd name="connsiteY32" fmla="*/ 177317 h 1842704"/>
              <a:gd name="connsiteX33" fmla="*/ 10432 w 1021849"/>
              <a:gd name="connsiteY33" fmla="*/ 448507 h 1842704"/>
              <a:gd name="connsiteX34" fmla="*/ 135597 w 1021849"/>
              <a:gd name="connsiteY34" fmla="*/ 451984 h 1842704"/>
              <a:gd name="connsiteX35" fmla="*/ 316390 w 1021849"/>
              <a:gd name="connsiteY35" fmla="*/ 458938 h 1842704"/>
              <a:gd name="connsiteX36" fmla="*/ 451986 w 1021849"/>
              <a:gd name="connsiteY36" fmla="*/ 451985 h 1842704"/>
              <a:gd name="connsiteX37" fmla="*/ 598009 w 1021849"/>
              <a:gd name="connsiteY37" fmla="*/ 434600 h 1842704"/>
              <a:gd name="connsiteX38" fmla="*/ 667546 w 1021849"/>
              <a:gd name="connsiteY38" fmla="*/ 389402 h 1842704"/>
              <a:gd name="connsiteX39" fmla="*/ 716220 w 1021849"/>
              <a:gd name="connsiteY39" fmla="*/ 385925 h 1842704"/>
              <a:gd name="connsiteX40" fmla="*/ 737081 w 1021849"/>
              <a:gd name="connsiteY40" fmla="*/ 448508 h 1842704"/>
              <a:gd name="connsiteX41" fmla="*/ 744035 w 1021849"/>
              <a:gd name="connsiteY41" fmla="*/ 584103 h 1842704"/>
              <a:gd name="connsiteX42" fmla="*/ 749570 w 1021849"/>
              <a:gd name="connsiteY42" fmla="*/ 725180 h 1842704"/>
              <a:gd name="connsiteX43" fmla="*/ 740249 w 1021849"/>
              <a:gd name="connsiteY43" fmla="*/ 787997 h 1842704"/>
              <a:gd name="connsiteX44" fmla="*/ 745859 w 1021849"/>
              <a:gd name="connsiteY44" fmla="*/ 821656 h 1842704"/>
              <a:gd name="connsiteX45" fmla="*/ 729029 w 1021849"/>
              <a:gd name="connsiteY45" fmla="*/ 855315 h 1842704"/>
              <a:gd name="connsiteX46" fmla="*/ 723419 w 1021849"/>
              <a:gd name="connsiteY46" fmla="*/ 894584 h 1842704"/>
              <a:gd name="connsiteX47" fmla="*/ 700980 w 1021849"/>
              <a:gd name="connsiteY47" fmla="*/ 928243 h 1842704"/>
              <a:gd name="connsiteX48" fmla="*/ 678541 w 1021849"/>
              <a:gd name="connsiteY48" fmla="*/ 961902 h 1842704"/>
              <a:gd name="connsiteX49" fmla="*/ 661711 w 1021849"/>
              <a:gd name="connsiteY49" fmla="*/ 973121 h 1842704"/>
              <a:gd name="connsiteX50" fmla="*/ 639272 w 1021849"/>
              <a:gd name="connsiteY50" fmla="*/ 1023610 h 1842704"/>
              <a:gd name="connsiteX51" fmla="*/ 611223 w 1021849"/>
              <a:gd name="connsiteY51" fmla="*/ 1034829 h 1842704"/>
              <a:gd name="connsiteX52" fmla="*/ 583174 w 1021849"/>
              <a:gd name="connsiteY52" fmla="*/ 1034829 h 1842704"/>
              <a:gd name="connsiteX53" fmla="*/ 555125 w 1021849"/>
              <a:gd name="connsiteY53" fmla="*/ 1051659 h 1842704"/>
              <a:gd name="connsiteX54" fmla="*/ 499027 w 1021849"/>
              <a:gd name="connsiteY54" fmla="*/ 1057268 h 1842704"/>
              <a:gd name="connsiteX55" fmla="*/ 470978 w 1021849"/>
              <a:gd name="connsiteY55" fmla="*/ 1046049 h 1842704"/>
              <a:gd name="connsiteX56" fmla="*/ 396354 w 1021849"/>
              <a:gd name="connsiteY56" fmla="*/ 1022178 h 1842704"/>
              <a:gd name="connsiteX57" fmla="*/ 354111 w 1021849"/>
              <a:gd name="connsiteY57" fmla="*/ 1006374 h 1842704"/>
              <a:gd name="connsiteX58" fmla="*/ 257282 w 1021849"/>
              <a:gd name="connsiteY58" fmla="*/ 1039563 h 1842704"/>
              <a:gd name="connsiteX59" fmla="*/ 236421 w 1021849"/>
              <a:gd name="connsiteY59" fmla="*/ 1067377 h 1842704"/>
              <a:gd name="connsiteX60" fmla="*/ 208607 w 1021849"/>
              <a:gd name="connsiteY60" fmla="*/ 1116053 h 1842704"/>
              <a:gd name="connsiteX61" fmla="*/ 208607 w 1021849"/>
              <a:gd name="connsiteY61" fmla="*/ 1185588 h 1842704"/>
              <a:gd name="connsiteX62" fmla="*/ 201653 w 1021849"/>
              <a:gd name="connsiteY62" fmla="*/ 1300323 h 1842704"/>
              <a:gd name="connsiteX63" fmla="*/ 229467 w 1021849"/>
              <a:gd name="connsiteY63" fmla="*/ 1418534 h 1842704"/>
              <a:gd name="connsiteX64" fmla="*/ 212083 w 1021849"/>
              <a:gd name="connsiteY64" fmla="*/ 1484595 h 1842704"/>
              <a:gd name="connsiteX65" fmla="*/ 201653 w 1021849"/>
              <a:gd name="connsiteY65" fmla="*/ 1533269 h 1842704"/>
              <a:gd name="connsiteX66" fmla="*/ 257281 w 1021849"/>
              <a:gd name="connsiteY66" fmla="*/ 1661911 h 1842704"/>
              <a:gd name="connsiteX67" fmla="*/ 260758 w 1021849"/>
              <a:gd name="connsiteY67" fmla="*/ 1842704 h 1842704"/>
              <a:gd name="connsiteX68" fmla="*/ 347680 w 1021849"/>
              <a:gd name="connsiteY68" fmla="*/ 1828797 h 1842704"/>
              <a:gd name="connsiteX69" fmla="*/ 372016 w 1021849"/>
              <a:gd name="connsiteY69" fmla="*/ 1773168 h 1842704"/>
              <a:gd name="connsiteX70" fmla="*/ 399831 w 1021849"/>
              <a:gd name="connsiteY70" fmla="*/ 1613234 h 1842704"/>
              <a:gd name="connsiteX71" fmla="*/ 431123 w 1021849"/>
              <a:gd name="connsiteY71" fmla="*/ 1498500 h 1842704"/>
              <a:gd name="connsiteX72" fmla="*/ 396355 w 1021849"/>
              <a:gd name="connsiteY72" fmla="*/ 1449824 h 1842704"/>
              <a:gd name="connsiteX73" fmla="*/ 409653 w 1021849"/>
              <a:gd name="connsiteY73" fmla="*/ 1407061 h 1842704"/>
              <a:gd name="connsiteX0" fmla="*/ 409653 w 1021849"/>
              <a:gd name="connsiteY0" fmla="*/ 1407061 h 1842704"/>
              <a:gd name="connsiteX1" fmla="*/ 427645 w 1021849"/>
              <a:gd name="connsiteY1" fmla="*/ 1303801 h 1842704"/>
              <a:gd name="connsiteX2" fmla="*/ 431122 w 1021849"/>
              <a:gd name="connsiteY2" fmla="*/ 1310754 h 1842704"/>
              <a:gd name="connsiteX3" fmla="*/ 537420 w 1021849"/>
              <a:gd name="connsiteY3" fmla="*/ 1310265 h 1842704"/>
              <a:gd name="connsiteX4" fmla="*/ 611223 w 1021849"/>
              <a:gd name="connsiteY4" fmla="*/ 1270441 h 1842704"/>
              <a:gd name="connsiteX5" fmla="*/ 667321 w 1021849"/>
              <a:gd name="connsiteY5" fmla="*/ 1270441 h 1842704"/>
              <a:gd name="connsiteX6" fmla="*/ 706590 w 1021849"/>
              <a:gd name="connsiteY6" fmla="*/ 1242392 h 1842704"/>
              <a:gd name="connsiteX7" fmla="*/ 773908 w 1021849"/>
              <a:gd name="connsiteY7" fmla="*/ 1219953 h 1842704"/>
              <a:gd name="connsiteX8" fmla="*/ 813176 w 1021849"/>
              <a:gd name="connsiteY8" fmla="*/ 1180684 h 1842704"/>
              <a:gd name="connsiteX9" fmla="*/ 841225 w 1021849"/>
              <a:gd name="connsiteY9" fmla="*/ 1147025 h 1842704"/>
              <a:gd name="connsiteX10" fmla="*/ 897324 w 1021849"/>
              <a:gd name="connsiteY10" fmla="*/ 1090927 h 1842704"/>
              <a:gd name="connsiteX11" fmla="*/ 902933 w 1021849"/>
              <a:gd name="connsiteY11" fmla="*/ 1040439 h 1842704"/>
              <a:gd name="connsiteX12" fmla="*/ 925373 w 1021849"/>
              <a:gd name="connsiteY12" fmla="*/ 995560 h 1842704"/>
              <a:gd name="connsiteX13" fmla="*/ 959032 w 1021849"/>
              <a:gd name="connsiteY13" fmla="*/ 956292 h 1842704"/>
              <a:gd name="connsiteX14" fmla="*/ 975861 w 1021849"/>
              <a:gd name="connsiteY14" fmla="*/ 894584 h 1842704"/>
              <a:gd name="connsiteX15" fmla="*/ 1021849 w 1021849"/>
              <a:gd name="connsiteY15" fmla="*/ 840618 h 1842704"/>
              <a:gd name="connsiteX16" fmla="*/ 1008816 w 1021849"/>
              <a:gd name="connsiteY16" fmla="*/ 784286 h 1842704"/>
              <a:gd name="connsiteX17" fmla="*/ 1006214 w 1021849"/>
              <a:gd name="connsiteY17" fmla="*/ 683458 h 1842704"/>
              <a:gd name="connsiteX18" fmla="*/ 990888 w 1021849"/>
              <a:gd name="connsiteY18" fmla="*/ 653636 h 1842704"/>
              <a:gd name="connsiteX19" fmla="*/ 983934 w 1021849"/>
              <a:gd name="connsiteY19" fmla="*/ 476320 h 1842704"/>
              <a:gd name="connsiteX20" fmla="*/ 956120 w 1021849"/>
              <a:gd name="connsiteY20" fmla="*/ 344202 h 1842704"/>
              <a:gd name="connsiteX21" fmla="*/ 931782 w 1021849"/>
              <a:gd name="connsiteY21" fmla="*/ 212083 h 1842704"/>
              <a:gd name="connsiteX22" fmla="*/ 938737 w 1021849"/>
              <a:gd name="connsiteY22" fmla="*/ 135594 h 1842704"/>
              <a:gd name="connsiteX23" fmla="*/ 893538 w 1021849"/>
              <a:gd name="connsiteY23" fmla="*/ 86919 h 1842704"/>
              <a:gd name="connsiteX24" fmla="*/ 796186 w 1021849"/>
              <a:gd name="connsiteY24" fmla="*/ 0 h 1842704"/>
              <a:gd name="connsiteX25" fmla="*/ 737081 w 1021849"/>
              <a:gd name="connsiteY25" fmla="*/ 38244 h 1842704"/>
              <a:gd name="connsiteX26" fmla="*/ 657114 w 1021849"/>
              <a:gd name="connsiteY26" fmla="*/ 118211 h 1842704"/>
              <a:gd name="connsiteX27" fmla="*/ 566717 w 1021849"/>
              <a:gd name="connsiteY27" fmla="*/ 166886 h 1842704"/>
              <a:gd name="connsiteX28" fmla="*/ 462414 w 1021849"/>
              <a:gd name="connsiteY28" fmla="*/ 180794 h 1842704"/>
              <a:gd name="connsiteX29" fmla="*/ 347679 w 1021849"/>
              <a:gd name="connsiteY29" fmla="*/ 208609 h 1842704"/>
              <a:gd name="connsiteX30" fmla="*/ 198176 w 1021849"/>
              <a:gd name="connsiteY30" fmla="*/ 198178 h 1842704"/>
              <a:gd name="connsiteX31" fmla="*/ 83443 w 1021849"/>
              <a:gd name="connsiteY31" fmla="*/ 177316 h 1842704"/>
              <a:gd name="connsiteX32" fmla="*/ 0 w 1021849"/>
              <a:gd name="connsiteY32" fmla="*/ 177317 h 1842704"/>
              <a:gd name="connsiteX33" fmla="*/ 135597 w 1021849"/>
              <a:gd name="connsiteY33" fmla="*/ 451984 h 1842704"/>
              <a:gd name="connsiteX34" fmla="*/ 316390 w 1021849"/>
              <a:gd name="connsiteY34" fmla="*/ 458938 h 1842704"/>
              <a:gd name="connsiteX35" fmla="*/ 451986 w 1021849"/>
              <a:gd name="connsiteY35" fmla="*/ 451985 h 1842704"/>
              <a:gd name="connsiteX36" fmla="*/ 598009 w 1021849"/>
              <a:gd name="connsiteY36" fmla="*/ 434600 h 1842704"/>
              <a:gd name="connsiteX37" fmla="*/ 667546 w 1021849"/>
              <a:gd name="connsiteY37" fmla="*/ 389402 h 1842704"/>
              <a:gd name="connsiteX38" fmla="*/ 716220 w 1021849"/>
              <a:gd name="connsiteY38" fmla="*/ 385925 h 1842704"/>
              <a:gd name="connsiteX39" fmla="*/ 737081 w 1021849"/>
              <a:gd name="connsiteY39" fmla="*/ 448508 h 1842704"/>
              <a:gd name="connsiteX40" fmla="*/ 744035 w 1021849"/>
              <a:gd name="connsiteY40" fmla="*/ 584103 h 1842704"/>
              <a:gd name="connsiteX41" fmla="*/ 749570 w 1021849"/>
              <a:gd name="connsiteY41" fmla="*/ 725180 h 1842704"/>
              <a:gd name="connsiteX42" fmla="*/ 740249 w 1021849"/>
              <a:gd name="connsiteY42" fmla="*/ 787997 h 1842704"/>
              <a:gd name="connsiteX43" fmla="*/ 745859 w 1021849"/>
              <a:gd name="connsiteY43" fmla="*/ 821656 h 1842704"/>
              <a:gd name="connsiteX44" fmla="*/ 729029 w 1021849"/>
              <a:gd name="connsiteY44" fmla="*/ 855315 h 1842704"/>
              <a:gd name="connsiteX45" fmla="*/ 723419 w 1021849"/>
              <a:gd name="connsiteY45" fmla="*/ 894584 h 1842704"/>
              <a:gd name="connsiteX46" fmla="*/ 700980 w 1021849"/>
              <a:gd name="connsiteY46" fmla="*/ 928243 h 1842704"/>
              <a:gd name="connsiteX47" fmla="*/ 678541 w 1021849"/>
              <a:gd name="connsiteY47" fmla="*/ 961902 h 1842704"/>
              <a:gd name="connsiteX48" fmla="*/ 661711 w 1021849"/>
              <a:gd name="connsiteY48" fmla="*/ 973121 h 1842704"/>
              <a:gd name="connsiteX49" fmla="*/ 639272 w 1021849"/>
              <a:gd name="connsiteY49" fmla="*/ 1023610 h 1842704"/>
              <a:gd name="connsiteX50" fmla="*/ 611223 w 1021849"/>
              <a:gd name="connsiteY50" fmla="*/ 1034829 h 1842704"/>
              <a:gd name="connsiteX51" fmla="*/ 583174 w 1021849"/>
              <a:gd name="connsiteY51" fmla="*/ 1034829 h 1842704"/>
              <a:gd name="connsiteX52" fmla="*/ 555125 w 1021849"/>
              <a:gd name="connsiteY52" fmla="*/ 1051659 h 1842704"/>
              <a:gd name="connsiteX53" fmla="*/ 499027 w 1021849"/>
              <a:gd name="connsiteY53" fmla="*/ 1057268 h 1842704"/>
              <a:gd name="connsiteX54" fmla="*/ 470978 w 1021849"/>
              <a:gd name="connsiteY54" fmla="*/ 1046049 h 1842704"/>
              <a:gd name="connsiteX55" fmla="*/ 396354 w 1021849"/>
              <a:gd name="connsiteY55" fmla="*/ 1022178 h 1842704"/>
              <a:gd name="connsiteX56" fmla="*/ 354111 w 1021849"/>
              <a:gd name="connsiteY56" fmla="*/ 1006374 h 1842704"/>
              <a:gd name="connsiteX57" fmla="*/ 257282 w 1021849"/>
              <a:gd name="connsiteY57" fmla="*/ 1039563 h 1842704"/>
              <a:gd name="connsiteX58" fmla="*/ 236421 w 1021849"/>
              <a:gd name="connsiteY58" fmla="*/ 1067377 h 1842704"/>
              <a:gd name="connsiteX59" fmla="*/ 208607 w 1021849"/>
              <a:gd name="connsiteY59" fmla="*/ 1116053 h 1842704"/>
              <a:gd name="connsiteX60" fmla="*/ 208607 w 1021849"/>
              <a:gd name="connsiteY60" fmla="*/ 1185588 h 1842704"/>
              <a:gd name="connsiteX61" fmla="*/ 201653 w 1021849"/>
              <a:gd name="connsiteY61" fmla="*/ 1300323 h 1842704"/>
              <a:gd name="connsiteX62" fmla="*/ 229467 w 1021849"/>
              <a:gd name="connsiteY62" fmla="*/ 1418534 h 1842704"/>
              <a:gd name="connsiteX63" fmla="*/ 212083 w 1021849"/>
              <a:gd name="connsiteY63" fmla="*/ 1484595 h 1842704"/>
              <a:gd name="connsiteX64" fmla="*/ 201653 w 1021849"/>
              <a:gd name="connsiteY64" fmla="*/ 1533269 h 1842704"/>
              <a:gd name="connsiteX65" fmla="*/ 257281 w 1021849"/>
              <a:gd name="connsiteY65" fmla="*/ 1661911 h 1842704"/>
              <a:gd name="connsiteX66" fmla="*/ 260758 w 1021849"/>
              <a:gd name="connsiteY66" fmla="*/ 1842704 h 1842704"/>
              <a:gd name="connsiteX67" fmla="*/ 347680 w 1021849"/>
              <a:gd name="connsiteY67" fmla="*/ 1828797 h 1842704"/>
              <a:gd name="connsiteX68" fmla="*/ 372016 w 1021849"/>
              <a:gd name="connsiteY68" fmla="*/ 1773168 h 1842704"/>
              <a:gd name="connsiteX69" fmla="*/ 399831 w 1021849"/>
              <a:gd name="connsiteY69" fmla="*/ 1613234 h 1842704"/>
              <a:gd name="connsiteX70" fmla="*/ 431123 w 1021849"/>
              <a:gd name="connsiteY70" fmla="*/ 1498500 h 1842704"/>
              <a:gd name="connsiteX71" fmla="*/ 396355 w 1021849"/>
              <a:gd name="connsiteY71" fmla="*/ 1449824 h 1842704"/>
              <a:gd name="connsiteX72" fmla="*/ 409653 w 1021849"/>
              <a:gd name="connsiteY72" fmla="*/ 1407061 h 1842704"/>
              <a:gd name="connsiteX0" fmla="*/ 328669 w 940865"/>
              <a:gd name="connsiteY0" fmla="*/ 1407061 h 1842704"/>
              <a:gd name="connsiteX1" fmla="*/ 346661 w 940865"/>
              <a:gd name="connsiteY1" fmla="*/ 1303801 h 1842704"/>
              <a:gd name="connsiteX2" fmla="*/ 350138 w 940865"/>
              <a:gd name="connsiteY2" fmla="*/ 1310754 h 1842704"/>
              <a:gd name="connsiteX3" fmla="*/ 456436 w 940865"/>
              <a:gd name="connsiteY3" fmla="*/ 1310265 h 1842704"/>
              <a:gd name="connsiteX4" fmla="*/ 530239 w 940865"/>
              <a:gd name="connsiteY4" fmla="*/ 1270441 h 1842704"/>
              <a:gd name="connsiteX5" fmla="*/ 586337 w 940865"/>
              <a:gd name="connsiteY5" fmla="*/ 1270441 h 1842704"/>
              <a:gd name="connsiteX6" fmla="*/ 625606 w 940865"/>
              <a:gd name="connsiteY6" fmla="*/ 1242392 h 1842704"/>
              <a:gd name="connsiteX7" fmla="*/ 692924 w 940865"/>
              <a:gd name="connsiteY7" fmla="*/ 1219953 h 1842704"/>
              <a:gd name="connsiteX8" fmla="*/ 732192 w 940865"/>
              <a:gd name="connsiteY8" fmla="*/ 1180684 h 1842704"/>
              <a:gd name="connsiteX9" fmla="*/ 760241 w 940865"/>
              <a:gd name="connsiteY9" fmla="*/ 1147025 h 1842704"/>
              <a:gd name="connsiteX10" fmla="*/ 816340 w 940865"/>
              <a:gd name="connsiteY10" fmla="*/ 1090927 h 1842704"/>
              <a:gd name="connsiteX11" fmla="*/ 821949 w 940865"/>
              <a:gd name="connsiteY11" fmla="*/ 1040439 h 1842704"/>
              <a:gd name="connsiteX12" fmla="*/ 844389 w 940865"/>
              <a:gd name="connsiteY12" fmla="*/ 995560 h 1842704"/>
              <a:gd name="connsiteX13" fmla="*/ 878048 w 940865"/>
              <a:gd name="connsiteY13" fmla="*/ 956292 h 1842704"/>
              <a:gd name="connsiteX14" fmla="*/ 894877 w 940865"/>
              <a:gd name="connsiteY14" fmla="*/ 894584 h 1842704"/>
              <a:gd name="connsiteX15" fmla="*/ 940865 w 940865"/>
              <a:gd name="connsiteY15" fmla="*/ 840618 h 1842704"/>
              <a:gd name="connsiteX16" fmla="*/ 927832 w 940865"/>
              <a:gd name="connsiteY16" fmla="*/ 784286 h 1842704"/>
              <a:gd name="connsiteX17" fmla="*/ 925230 w 940865"/>
              <a:gd name="connsiteY17" fmla="*/ 683458 h 1842704"/>
              <a:gd name="connsiteX18" fmla="*/ 909904 w 940865"/>
              <a:gd name="connsiteY18" fmla="*/ 653636 h 1842704"/>
              <a:gd name="connsiteX19" fmla="*/ 902950 w 940865"/>
              <a:gd name="connsiteY19" fmla="*/ 476320 h 1842704"/>
              <a:gd name="connsiteX20" fmla="*/ 875136 w 940865"/>
              <a:gd name="connsiteY20" fmla="*/ 344202 h 1842704"/>
              <a:gd name="connsiteX21" fmla="*/ 850798 w 940865"/>
              <a:gd name="connsiteY21" fmla="*/ 212083 h 1842704"/>
              <a:gd name="connsiteX22" fmla="*/ 857753 w 940865"/>
              <a:gd name="connsiteY22" fmla="*/ 135594 h 1842704"/>
              <a:gd name="connsiteX23" fmla="*/ 812554 w 940865"/>
              <a:gd name="connsiteY23" fmla="*/ 86919 h 1842704"/>
              <a:gd name="connsiteX24" fmla="*/ 715202 w 940865"/>
              <a:gd name="connsiteY24" fmla="*/ 0 h 1842704"/>
              <a:gd name="connsiteX25" fmla="*/ 656097 w 940865"/>
              <a:gd name="connsiteY25" fmla="*/ 38244 h 1842704"/>
              <a:gd name="connsiteX26" fmla="*/ 576130 w 940865"/>
              <a:gd name="connsiteY26" fmla="*/ 118211 h 1842704"/>
              <a:gd name="connsiteX27" fmla="*/ 485733 w 940865"/>
              <a:gd name="connsiteY27" fmla="*/ 166886 h 1842704"/>
              <a:gd name="connsiteX28" fmla="*/ 381430 w 940865"/>
              <a:gd name="connsiteY28" fmla="*/ 180794 h 1842704"/>
              <a:gd name="connsiteX29" fmla="*/ 266695 w 940865"/>
              <a:gd name="connsiteY29" fmla="*/ 208609 h 1842704"/>
              <a:gd name="connsiteX30" fmla="*/ 117192 w 940865"/>
              <a:gd name="connsiteY30" fmla="*/ 198178 h 1842704"/>
              <a:gd name="connsiteX31" fmla="*/ 2459 w 940865"/>
              <a:gd name="connsiteY31" fmla="*/ 177316 h 1842704"/>
              <a:gd name="connsiteX32" fmla="*/ 54613 w 940865"/>
              <a:gd name="connsiteY32" fmla="*/ 451984 h 1842704"/>
              <a:gd name="connsiteX33" fmla="*/ 235406 w 940865"/>
              <a:gd name="connsiteY33" fmla="*/ 458938 h 1842704"/>
              <a:gd name="connsiteX34" fmla="*/ 371002 w 940865"/>
              <a:gd name="connsiteY34" fmla="*/ 451985 h 1842704"/>
              <a:gd name="connsiteX35" fmla="*/ 517025 w 940865"/>
              <a:gd name="connsiteY35" fmla="*/ 434600 h 1842704"/>
              <a:gd name="connsiteX36" fmla="*/ 586562 w 940865"/>
              <a:gd name="connsiteY36" fmla="*/ 389402 h 1842704"/>
              <a:gd name="connsiteX37" fmla="*/ 635236 w 940865"/>
              <a:gd name="connsiteY37" fmla="*/ 385925 h 1842704"/>
              <a:gd name="connsiteX38" fmla="*/ 656097 w 940865"/>
              <a:gd name="connsiteY38" fmla="*/ 448508 h 1842704"/>
              <a:gd name="connsiteX39" fmla="*/ 663051 w 940865"/>
              <a:gd name="connsiteY39" fmla="*/ 584103 h 1842704"/>
              <a:gd name="connsiteX40" fmla="*/ 668586 w 940865"/>
              <a:gd name="connsiteY40" fmla="*/ 725180 h 1842704"/>
              <a:gd name="connsiteX41" fmla="*/ 659265 w 940865"/>
              <a:gd name="connsiteY41" fmla="*/ 787997 h 1842704"/>
              <a:gd name="connsiteX42" fmla="*/ 664875 w 940865"/>
              <a:gd name="connsiteY42" fmla="*/ 821656 h 1842704"/>
              <a:gd name="connsiteX43" fmla="*/ 648045 w 940865"/>
              <a:gd name="connsiteY43" fmla="*/ 855315 h 1842704"/>
              <a:gd name="connsiteX44" fmla="*/ 642435 w 940865"/>
              <a:gd name="connsiteY44" fmla="*/ 894584 h 1842704"/>
              <a:gd name="connsiteX45" fmla="*/ 619996 w 940865"/>
              <a:gd name="connsiteY45" fmla="*/ 928243 h 1842704"/>
              <a:gd name="connsiteX46" fmla="*/ 597557 w 940865"/>
              <a:gd name="connsiteY46" fmla="*/ 961902 h 1842704"/>
              <a:gd name="connsiteX47" fmla="*/ 580727 w 940865"/>
              <a:gd name="connsiteY47" fmla="*/ 973121 h 1842704"/>
              <a:gd name="connsiteX48" fmla="*/ 558288 w 940865"/>
              <a:gd name="connsiteY48" fmla="*/ 1023610 h 1842704"/>
              <a:gd name="connsiteX49" fmla="*/ 530239 w 940865"/>
              <a:gd name="connsiteY49" fmla="*/ 1034829 h 1842704"/>
              <a:gd name="connsiteX50" fmla="*/ 502190 w 940865"/>
              <a:gd name="connsiteY50" fmla="*/ 1034829 h 1842704"/>
              <a:gd name="connsiteX51" fmla="*/ 474141 w 940865"/>
              <a:gd name="connsiteY51" fmla="*/ 1051659 h 1842704"/>
              <a:gd name="connsiteX52" fmla="*/ 418043 w 940865"/>
              <a:gd name="connsiteY52" fmla="*/ 1057268 h 1842704"/>
              <a:gd name="connsiteX53" fmla="*/ 389994 w 940865"/>
              <a:gd name="connsiteY53" fmla="*/ 1046049 h 1842704"/>
              <a:gd name="connsiteX54" fmla="*/ 315370 w 940865"/>
              <a:gd name="connsiteY54" fmla="*/ 1022178 h 1842704"/>
              <a:gd name="connsiteX55" fmla="*/ 273127 w 940865"/>
              <a:gd name="connsiteY55" fmla="*/ 1006374 h 1842704"/>
              <a:gd name="connsiteX56" fmla="*/ 176298 w 940865"/>
              <a:gd name="connsiteY56" fmla="*/ 1039563 h 1842704"/>
              <a:gd name="connsiteX57" fmla="*/ 155437 w 940865"/>
              <a:gd name="connsiteY57" fmla="*/ 1067377 h 1842704"/>
              <a:gd name="connsiteX58" fmla="*/ 127623 w 940865"/>
              <a:gd name="connsiteY58" fmla="*/ 1116053 h 1842704"/>
              <a:gd name="connsiteX59" fmla="*/ 127623 w 940865"/>
              <a:gd name="connsiteY59" fmla="*/ 1185588 h 1842704"/>
              <a:gd name="connsiteX60" fmla="*/ 120669 w 940865"/>
              <a:gd name="connsiteY60" fmla="*/ 1300323 h 1842704"/>
              <a:gd name="connsiteX61" fmla="*/ 148483 w 940865"/>
              <a:gd name="connsiteY61" fmla="*/ 1418534 h 1842704"/>
              <a:gd name="connsiteX62" fmla="*/ 131099 w 940865"/>
              <a:gd name="connsiteY62" fmla="*/ 1484595 h 1842704"/>
              <a:gd name="connsiteX63" fmla="*/ 120669 w 940865"/>
              <a:gd name="connsiteY63" fmla="*/ 1533269 h 1842704"/>
              <a:gd name="connsiteX64" fmla="*/ 176297 w 940865"/>
              <a:gd name="connsiteY64" fmla="*/ 1661911 h 1842704"/>
              <a:gd name="connsiteX65" fmla="*/ 179774 w 940865"/>
              <a:gd name="connsiteY65" fmla="*/ 1842704 h 1842704"/>
              <a:gd name="connsiteX66" fmla="*/ 266696 w 940865"/>
              <a:gd name="connsiteY66" fmla="*/ 1828797 h 1842704"/>
              <a:gd name="connsiteX67" fmla="*/ 291032 w 940865"/>
              <a:gd name="connsiteY67" fmla="*/ 1773168 h 1842704"/>
              <a:gd name="connsiteX68" fmla="*/ 318847 w 940865"/>
              <a:gd name="connsiteY68" fmla="*/ 1613234 h 1842704"/>
              <a:gd name="connsiteX69" fmla="*/ 350139 w 940865"/>
              <a:gd name="connsiteY69" fmla="*/ 1498500 h 1842704"/>
              <a:gd name="connsiteX70" fmla="*/ 315371 w 940865"/>
              <a:gd name="connsiteY70" fmla="*/ 1449824 h 1842704"/>
              <a:gd name="connsiteX71" fmla="*/ 328669 w 940865"/>
              <a:gd name="connsiteY71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326817 w 886252"/>
              <a:gd name="connsiteY28" fmla="*/ 180794 h 1842704"/>
              <a:gd name="connsiteX29" fmla="*/ 212082 w 886252"/>
              <a:gd name="connsiteY29" fmla="*/ 208609 h 1842704"/>
              <a:gd name="connsiteX30" fmla="*/ 62579 w 886252"/>
              <a:gd name="connsiteY30" fmla="*/ 198178 h 1842704"/>
              <a:gd name="connsiteX31" fmla="*/ 0 w 886252"/>
              <a:gd name="connsiteY31" fmla="*/ 451984 h 1842704"/>
              <a:gd name="connsiteX32" fmla="*/ 180793 w 886252"/>
              <a:gd name="connsiteY32" fmla="*/ 458938 h 1842704"/>
              <a:gd name="connsiteX33" fmla="*/ 316389 w 886252"/>
              <a:gd name="connsiteY33" fmla="*/ 451985 h 1842704"/>
              <a:gd name="connsiteX34" fmla="*/ 462412 w 886252"/>
              <a:gd name="connsiteY34" fmla="*/ 434600 h 1842704"/>
              <a:gd name="connsiteX35" fmla="*/ 531949 w 886252"/>
              <a:gd name="connsiteY35" fmla="*/ 389402 h 1842704"/>
              <a:gd name="connsiteX36" fmla="*/ 580623 w 886252"/>
              <a:gd name="connsiteY36" fmla="*/ 385925 h 1842704"/>
              <a:gd name="connsiteX37" fmla="*/ 601484 w 886252"/>
              <a:gd name="connsiteY37" fmla="*/ 448508 h 1842704"/>
              <a:gd name="connsiteX38" fmla="*/ 608438 w 886252"/>
              <a:gd name="connsiteY38" fmla="*/ 584103 h 1842704"/>
              <a:gd name="connsiteX39" fmla="*/ 613973 w 886252"/>
              <a:gd name="connsiteY39" fmla="*/ 725180 h 1842704"/>
              <a:gd name="connsiteX40" fmla="*/ 604652 w 886252"/>
              <a:gd name="connsiteY40" fmla="*/ 787997 h 1842704"/>
              <a:gd name="connsiteX41" fmla="*/ 610262 w 886252"/>
              <a:gd name="connsiteY41" fmla="*/ 821656 h 1842704"/>
              <a:gd name="connsiteX42" fmla="*/ 593432 w 886252"/>
              <a:gd name="connsiteY42" fmla="*/ 855315 h 1842704"/>
              <a:gd name="connsiteX43" fmla="*/ 587822 w 886252"/>
              <a:gd name="connsiteY43" fmla="*/ 894584 h 1842704"/>
              <a:gd name="connsiteX44" fmla="*/ 565383 w 886252"/>
              <a:gd name="connsiteY44" fmla="*/ 928243 h 1842704"/>
              <a:gd name="connsiteX45" fmla="*/ 542944 w 886252"/>
              <a:gd name="connsiteY45" fmla="*/ 961902 h 1842704"/>
              <a:gd name="connsiteX46" fmla="*/ 526114 w 886252"/>
              <a:gd name="connsiteY46" fmla="*/ 973121 h 1842704"/>
              <a:gd name="connsiteX47" fmla="*/ 503675 w 886252"/>
              <a:gd name="connsiteY47" fmla="*/ 1023610 h 1842704"/>
              <a:gd name="connsiteX48" fmla="*/ 475626 w 886252"/>
              <a:gd name="connsiteY48" fmla="*/ 1034829 h 1842704"/>
              <a:gd name="connsiteX49" fmla="*/ 447577 w 886252"/>
              <a:gd name="connsiteY49" fmla="*/ 1034829 h 1842704"/>
              <a:gd name="connsiteX50" fmla="*/ 419528 w 886252"/>
              <a:gd name="connsiteY50" fmla="*/ 1051659 h 1842704"/>
              <a:gd name="connsiteX51" fmla="*/ 363430 w 886252"/>
              <a:gd name="connsiteY51" fmla="*/ 1057268 h 1842704"/>
              <a:gd name="connsiteX52" fmla="*/ 335381 w 886252"/>
              <a:gd name="connsiteY52" fmla="*/ 1046049 h 1842704"/>
              <a:gd name="connsiteX53" fmla="*/ 260757 w 886252"/>
              <a:gd name="connsiteY53" fmla="*/ 1022178 h 1842704"/>
              <a:gd name="connsiteX54" fmla="*/ 218514 w 886252"/>
              <a:gd name="connsiteY54" fmla="*/ 1006374 h 1842704"/>
              <a:gd name="connsiteX55" fmla="*/ 121685 w 886252"/>
              <a:gd name="connsiteY55" fmla="*/ 1039563 h 1842704"/>
              <a:gd name="connsiteX56" fmla="*/ 100824 w 886252"/>
              <a:gd name="connsiteY56" fmla="*/ 1067377 h 1842704"/>
              <a:gd name="connsiteX57" fmla="*/ 73010 w 886252"/>
              <a:gd name="connsiteY57" fmla="*/ 1116053 h 1842704"/>
              <a:gd name="connsiteX58" fmla="*/ 73010 w 886252"/>
              <a:gd name="connsiteY58" fmla="*/ 1185588 h 1842704"/>
              <a:gd name="connsiteX59" fmla="*/ 66056 w 886252"/>
              <a:gd name="connsiteY59" fmla="*/ 1300323 h 1842704"/>
              <a:gd name="connsiteX60" fmla="*/ 93870 w 886252"/>
              <a:gd name="connsiteY60" fmla="*/ 1418534 h 1842704"/>
              <a:gd name="connsiteX61" fmla="*/ 76486 w 886252"/>
              <a:gd name="connsiteY61" fmla="*/ 1484595 h 1842704"/>
              <a:gd name="connsiteX62" fmla="*/ 66056 w 886252"/>
              <a:gd name="connsiteY62" fmla="*/ 1533269 h 1842704"/>
              <a:gd name="connsiteX63" fmla="*/ 121684 w 886252"/>
              <a:gd name="connsiteY63" fmla="*/ 1661911 h 1842704"/>
              <a:gd name="connsiteX64" fmla="*/ 125161 w 886252"/>
              <a:gd name="connsiteY64" fmla="*/ 1842704 h 1842704"/>
              <a:gd name="connsiteX65" fmla="*/ 212083 w 886252"/>
              <a:gd name="connsiteY65" fmla="*/ 1828797 h 1842704"/>
              <a:gd name="connsiteX66" fmla="*/ 236419 w 886252"/>
              <a:gd name="connsiteY66" fmla="*/ 1773168 h 1842704"/>
              <a:gd name="connsiteX67" fmla="*/ 264234 w 886252"/>
              <a:gd name="connsiteY67" fmla="*/ 1613234 h 1842704"/>
              <a:gd name="connsiteX68" fmla="*/ 295526 w 886252"/>
              <a:gd name="connsiteY68" fmla="*/ 1498500 h 1842704"/>
              <a:gd name="connsiteX69" fmla="*/ 260758 w 886252"/>
              <a:gd name="connsiteY69" fmla="*/ 1449824 h 1842704"/>
              <a:gd name="connsiteX70" fmla="*/ 274056 w 886252"/>
              <a:gd name="connsiteY70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326817 w 886252"/>
              <a:gd name="connsiteY28" fmla="*/ 180794 h 1842704"/>
              <a:gd name="connsiteX29" fmla="*/ 212082 w 886252"/>
              <a:gd name="connsiteY29" fmla="*/ 208609 h 1842704"/>
              <a:gd name="connsiteX30" fmla="*/ 62579 w 886252"/>
              <a:gd name="connsiteY30" fmla="*/ 198178 h 1842704"/>
              <a:gd name="connsiteX31" fmla="*/ 46339 w 886252"/>
              <a:gd name="connsiteY31" fmla="*/ 212518 h 1842704"/>
              <a:gd name="connsiteX32" fmla="*/ 0 w 886252"/>
              <a:gd name="connsiteY32" fmla="*/ 451984 h 1842704"/>
              <a:gd name="connsiteX33" fmla="*/ 180793 w 886252"/>
              <a:gd name="connsiteY33" fmla="*/ 458938 h 1842704"/>
              <a:gd name="connsiteX34" fmla="*/ 316389 w 886252"/>
              <a:gd name="connsiteY34" fmla="*/ 451985 h 1842704"/>
              <a:gd name="connsiteX35" fmla="*/ 462412 w 886252"/>
              <a:gd name="connsiteY35" fmla="*/ 434600 h 1842704"/>
              <a:gd name="connsiteX36" fmla="*/ 531949 w 886252"/>
              <a:gd name="connsiteY36" fmla="*/ 389402 h 1842704"/>
              <a:gd name="connsiteX37" fmla="*/ 580623 w 886252"/>
              <a:gd name="connsiteY37" fmla="*/ 385925 h 1842704"/>
              <a:gd name="connsiteX38" fmla="*/ 601484 w 886252"/>
              <a:gd name="connsiteY38" fmla="*/ 448508 h 1842704"/>
              <a:gd name="connsiteX39" fmla="*/ 608438 w 886252"/>
              <a:gd name="connsiteY39" fmla="*/ 584103 h 1842704"/>
              <a:gd name="connsiteX40" fmla="*/ 613973 w 886252"/>
              <a:gd name="connsiteY40" fmla="*/ 725180 h 1842704"/>
              <a:gd name="connsiteX41" fmla="*/ 604652 w 886252"/>
              <a:gd name="connsiteY41" fmla="*/ 787997 h 1842704"/>
              <a:gd name="connsiteX42" fmla="*/ 610262 w 886252"/>
              <a:gd name="connsiteY42" fmla="*/ 821656 h 1842704"/>
              <a:gd name="connsiteX43" fmla="*/ 593432 w 886252"/>
              <a:gd name="connsiteY43" fmla="*/ 855315 h 1842704"/>
              <a:gd name="connsiteX44" fmla="*/ 587822 w 886252"/>
              <a:gd name="connsiteY44" fmla="*/ 894584 h 1842704"/>
              <a:gd name="connsiteX45" fmla="*/ 565383 w 886252"/>
              <a:gd name="connsiteY45" fmla="*/ 928243 h 1842704"/>
              <a:gd name="connsiteX46" fmla="*/ 542944 w 886252"/>
              <a:gd name="connsiteY46" fmla="*/ 961902 h 1842704"/>
              <a:gd name="connsiteX47" fmla="*/ 526114 w 886252"/>
              <a:gd name="connsiteY47" fmla="*/ 973121 h 1842704"/>
              <a:gd name="connsiteX48" fmla="*/ 503675 w 886252"/>
              <a:gd name="connsiteY48" fmla="*/ 1023610 h 1842704"/>
              <a:gd name="connsiteX49" fmla="*/ 475626 w 886252"/>
              <a:gd name="connsiteY49" fmla="*/ 1034829 h 1842704"/>
              <a:gd name="connsiteX50" fmla="*/ 447577 w 886252"/>
              <a:gd name="connsiteY50" fmla="*/ 1034829 h 1842704"/>
              <a:gd name="connsiteX51" fmla="*/ 419528 w 886252"/>
              <a:gd name="connsiteY51" fmla="*/ 1051659 h 1842704"/>
              <a:gd name="connsiteX52" fmla="*/ 363430 w 886252"/>
              <a:gd name="connsiteY52" fmla="*/ 1057268 h 1842704"/>
              <a:gd name="connsiteX53" fmla="*/ 335381 w 886252"/>
              <a:gd name="connsiteY53" fmla="*/ 1046049 h 1842704"/>
              <a:gd name="connsiteX54" fmla="*/ 260757 w 886252"/>
              <a:gd name="connsiteY54" fmla="*/ 1022178 h 1842704"/>
              <a:gd name="connsiteX55" fmla="*/ 218514 w 886252"/>
              <a:gd name="connsiteY55" fmla="*/ 1006374 h 1842704"/>
              <a:gd name="connsiteX56" fmla="*/ 121685 w 886252"/>
              <a:gd name="connsiteY56" fmla="*/ 1039563 h 1842704"/>
              <a:gd name="connsiteX57" fmla="*/ 100824 w 886252"/>
              <a:gd name="connsiteY57" fmla="*/ 1067377 h 1842704"/>
              <a:gd name="connsiteX58" fmla="*/ 73010 w 886252"/>
              <a:gd name="connsiteY58" fmla="*/ 1116053 h 1842704"/>
              <a:gd name="connsiteX59" fmla="*/ 73010 w 886252"/>
              <a:gd name="connsiteY59" fmla="*/ 1185588 h 1842704"/>
              <a:gd name="connsiteX60" fmla="*/ 66056 w 886252"/>
              <a:gd name="connsiteY60" fmla="*/ 1300323 h 1842704"/>
              <a:gd name="connsiteX61" fmla="*/ 93870 w 886252"/>
              <a:gd name="connsiteY61" fmla="*/ 1418534 h 1842704"/>
              <a:gd name="connsiteX62" fmla="*/ 76486 w 886252"/>
              <a:gd name="connsiteY62" fmla="*/ 1484595 h 1842704"/>
              <a:gd name="connsiteX63" fmla="*/ 66056 w 886252"/>
              <a:gd name="connsiteY63" fmla="*/ 1533269 h 1842704"/>
              <a:gd name="connsiteX64" fmla="*/ 121684 w 886252"/>
              <a:gd name="connsiteY64" fmla="*/ 1661911 h 1842704"/>
              <a:gd name="connsiteX65" fmla="*/ 125161 w 886252"/>
              <a:gd name="connsiteY65" fmla="*/ 1842704 h 1842704"/>
              <a:gd name="connsiteX66" fmla="*/ 212083 w 886252"/>
              <a:gd name="connsiteY66" fmla="*/ 1828797 h 1842704"/>
              <a:gd name="connsiteX67" fmla="*/ 236419 w 886252"/>
              <a:gd name="connsiteY67" fmla="*/ 1773168 h 1842704"/>
              <a:gd name="connsiteX68" fmla="*/ 264234 w 886252"/>
              <a:gd name="connsiteY68" fmla="*/ 1613234 h 1842704"/>
              <a:gd name="connsiteX69" fmla="*/ 295526 w 886252"/>
              <a:gd name="connsiteY69" fmla="*/ 1498500 h 1842704"/>
              <a:gd name="connsiteX70" fmla="*/ 260758 w 886252"/>
              <a:gd name="connsiteY70" fmla="*/ 1449824 h 1842704"/>
              <a:gd name="connsiteX71" fmla="*/ 274056 w 886252"/>
              <a:gd name="connsiteY71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326817 w 886252"/>
              <a:gd name="connsiteY28" fmla="*/ 180794 h 1842704"/>
              <a:gd name="connsiteX29" fmla="*/ 212082 w 886252"/>
              <a:gd name="connsiteY29" fmla="*/ 208609 h 1842704"/>
              <a:gd name="connsiteX30" fmla="*/ 193956 w 886252"/>
              <a:gd name="connsiteY30" fmla="*/ 204317 h 1842704"/>
              <a:gd name="connsiteX31" fmla="*/ 62579 w 886252"/>
              <a:gd name="connsiteY31" fmla="*/ 198178 h 1842704"/>
              <a:gd name="connsiteX32" fmla="*/ 46339 w 886252"/>
              <a:gd name="connsiteY32" fmla="*/ 212518 h 1842704"/>
              <a:gd name="connsiteX33" fmla="*/ 0 w 886252"/>
              <a:gd name="connsiteY33" fmla="*/ 451984 h 1842704"/>
              <a:gd name="connsiteX34" fmla="*/ 180793 w 886252"/>
              <a:gd name="connsiteY34" fmla="*/ 458938 h 1842704"/>
              <a:gd name="connsiteX35" fmla="*/ 316389 w 886252"/>
              <a:gd name="connsiteY35" fmla="*/ 451985 h 1842704"/>
              <a:gd name="connsiteX36" fmla="*/ 462412 w 886252"/>
              <a:gd name="connsiteY36" fmla="*/ 434600 h 1842704"/>
              <a:gd name="connsiteX37" fmla="*/ 531949 w 886252"/>
              <a:gd name="connsiteY37" fmla="*/ 389402 h 1842704"/>
              <a:gd name="connsiteX38" fmla="*/ 580623 w 886252"/>
              <a:gd name="connsiteY38" fmla="*/ 385925 h 1842704"/>
              <a:gd name="connsiteX39" fmla="*/ 601484 w 886252"/>
              <a:gd name="connsiteY39" fmla="*/ 448508 h 1842704"/>
              <a:gd name="connsiteX40" fmla="*/ 608438 w 886252"/>
              <a:gd name="connsiteY40" fmla="*/ 584103 h 1842704"/>
              <a:gd name="connsiteX41" fmla="*/ 613973 w 886252"/>
              <a:gd name="connsiteY41" fmla="*/ 725180 h 1842704"/>
              <a:gd name="connsiteX42" fmla="*/ 604652 w 886252"/>
              <a:gd name="connsiteY42" fmla="*/ 787997 h 1842704"/>
              <a:gd name="connsiteX43" fmla="*/ 610262 w 886252"/>
              <a:gd name="connsiteY43" fmla="*/ 821656 h 1842704"/>
              <a:gd name="connsiteX44" fmla="*/ 593432 w 886252"/>
              <a:gd name="connsiteY44" fmla="*/ 855315 h 1842704"/>
              <a:gd name="connsiteX45" fmla="*/ 587822 w 886252"/>
              <a:gd name="connsiteY45" fmla="*/ 894584 h 1842704"/>
              <a:gd name="connsiteX46" fmla="*/ 565383 w 886252"/>
              <a:gd name="connsiteY46" fmla="*/ 928243 h 1842704"/>
              <a:gd name="connsiteX47" fmla="*/ 542944 w 886252"/>
              <a:gd name="connsiteY47" fmla="*/ 961902 h 1842704"/>
              <a:gd name="connsiteX48" fmla="*/ 526114 w 886252"/>
              <a:gd name="connsiteY48" fmla="*/ 973121 h 1842704"/>
              <a:gd name="connsiteX49" fmla="*/ 503675 w 886252"/>
              <a:gd name="connsiteY49" fmla="*/ 1023610 h 1842704"/>
              <a:gd name="connsiteX50" fmla="*/ 475626 w 886252"/>
              <a:gd name="connsiteY50" fmla="*/ 1034829 h 1842704"/>
              <a:gd name="connsiteX51" fmla="*/ 447577 w 886252"/>
              <a:gd name="connsiteY51" fmla="*/ 1034829 h 1842704"/>
              <a:gd name="connsiteX52" fmla="*/ 419528 w 886252"/>
              <a:gd name="connsiteY52" fmla="*/ 1051659 h 1842704"/>
              <a:gd name="connsiteX53" fmla="*/ 363430 w 886252"/>
              <a:gd name="connsiteY53" fmla="*/ 1057268 h 1842704"/>
              <a:gd name="connsiteX54" fmla="*/ 335381 w 886252"/>
              <a:gd name="connsiteY54" fmla="*/ 1046049 h 1842704"/>
              <a:gd name="connsiteX55" fmla="*/ 260757 w 886252"/>
              <a:gd name="connsiteY55" fmla="*/ 1022178 h 1842704"/>
              <a:gd name="connsiteX56" fmla="*/ 218514 w 886252"/>
              <a:gd name="connsiteY56" fmla="*/ 1006374 h 1842704"/>
              <a:gd name="connsiteX57" fmla="*/ 121685 w 886252"/>
              <a:gd name="connsiteY57" fmla="*/ 1039563 h 1842704"/>
              <a:gd name="connsiteX58" fmla="*/ 100824 w 886252"/>
              <a:gd name="connsiteY58" fmla="*/ 1067377 h 1842704"/>
              <a:gd name="connsiteX59" fmla="*/ 73010 w 886252"/>
              <a:gd name="connsiteY59" fmla="*/ 1116053 h 1842704"/>
              <a:gd name="connsiteX60" fmla="*/ 73010 w 886252"/>
              <a:gd name="connsiteY60" fmla="*/ 1185588 h 1842704"/>
              <a:gd name="connsiteX61" fmla="*/ 66056 w 886252"/>
              <a:gd name="connsiteY61" fmla="*/ 1300323 h 1842704"/>
              <a:gd name="connsiteX62" fmla="*/ 93870 w 886252"/>
              <a:gd name="connsiteY62" fmla="*/ 1418534 h 1842704"/>
              <a:gd name="connsiteX63" fmla="*/ 76486 w 886252"/>
              <a:gd name="connsiteY63" fmla="*/ 1484595 h 1842704"/>
              <a:gd name="connsiteX64" fmla="*/ 66056 w 886252"/>
              <a:gd name="connsiteY64" fmla="*/ 1533269 h 1842704"/>
              <a:gd name="connsiteX65" fmla="*/ 121684 w 886252"/>
              <a:gd name="connsiteY65" fmla="*/ 1661911 h 1842704"/>
              <a:gd name="connsiteX66" fmla="*/ 125161 w 886252"/>
              <a:gd name="connsiteY66" fmla="*/ 1842704 h 1842704"/>
              <a:gd name="connsiteX67" fmla="*/ 212083 w 886252"/>
              <a:gd name="connsiteY67" fmla="*/ 1828797 h 1842704"/>
              <a:gd name="connsiteX68" fmla="*/ 236419 w 886252"/>
              <a:gd name="connsiteY68" fmla="*/ 1773168 h 1842704"/>
              <a:gd name="connsiteX69" fmla="*/ 264234 w 886252"/>
              <a:gd name="connsiteY69" fmla="*/ 1613234 h 1842704"/>
              <a:gd name="connsiteX70" fmla="*/ 295526 w 886252"/>
              <a:gd name="connsiteY70" fmla="*/ 1498500 h 1842704"/>
              <a:gd name="connsiteX71" fmla="*/ 260758 w 886252"/>
              <a:gd name="connsiteY71" fmla="*/ 1449824 h 1842704"/>
              <a:gd name="connsiteX72" fmla="*/ 274056 w 886252"/>
              <a:gd name="connsiteY72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212082 w 886252"/>
              <a:gd name="connsiteY28" fmla="*/ 208609 h 1842704"/>
              <a:gd name="connsiteX29" fmla="*/ 193956 w 886252"/>
              <a:gd name="connsiteY29" fmla="*/ 204317 h 1842704"/>
              <a:gd name="connsiteX30" fmla="*/ 62579 w 886252"/>
              <a:gd name="connsiteY30" fmla="*/ 198178 h 1842704"/>
              <a:gd name="connsiteX31" fmla="*/ 46339 w 886252"/>
              <a:gd name="connsiteY31" fmla="*/ 212518 h 1842704"/>
              <a:gd name="connsiteX32" fmla="*/ 0 w 886252"/>
              <a:gd name="connsiteY32" fmla="*/ 451984 h 1842704"/>
              <a:gd name="connsiteX33" fmla="*/ 180793 w 886252"/>
              <a:gd name="connsiteY33" fmla="*/ 458938 h 1842704"/>
              <a:gd name="connsiteX34" fmla="*/ 316389 w 886252"/>
              <a:gd name="connsiteY34" fmla="*/ 451985 h 1842704"/>
              <a:gd name="connsiteX35" fmla="*/ 462412 w 886252"/>
              <a:gd name="connsiteY35" fmla="*/ 434600 h 1842704"/>
              <a:gd name="connsiteX36" fmla="*/ 531949 w 886252"/>
              <a:gd name="connsiteY36" fmla="*/ 389402 h 1842704"/>
              <a:gd name="connsiteX37" fmla="*/ 580623 w 886252"/>
              <a:gd name="connsiteY37" fmla="*/ 385925 h 1842704"/>
              <a:gd name="connsiteX38" fmla="*/ 601484 w 886252"/>
              <a:gd name="connsiteY38" fmla="*/ 448508 h 1842704"/>
              <a:gd name="connsiteX39" fmla="*/ 608438 w 886252"/>
              <a:gd name="connsiteY39" fmla="*/ 584103 h 1842704"/>
              <a:gd name="connsiteX40" fmla="*/ 613973 w 886252"/>
              <a:gd name="connsiteY40" fmla="*/ 725180 h 1842704"/>
              <a:gd name="connsiteX41" fmla="*/ 604652 w 886252"/>
              <a:gd name="connsiteY41" fmla="*/ 787997 h 1842704"/>
              <a:gd name="connsiteX42" fmla="*/ 610262 w 886252"/>
              <a:gd name="connsiteY42" fmla="*/ 821656 h 1842704"/>
              <a:gd name="connsiteX43" fmla="*/ 593432 w 886252"/>
              <a:gd name="connsiteY43" fmla="*/ 855315 h 1842704"/>
              <a:gd name="connsiteX44" fmla="*/ 587822 w 886252"/>
              <a:gd name="connsiteY44" fmla="*/ 894584 h 1842704"/>
              <a:gd name="connsiteX45" fmla="*/ 565383 w 886252"/>
              <a:gd name="connsiteY45" fmla="*/ 928243 h 1842704"/>
              <a:gd name="connsiteX46" fmla="*/ 542944 w 886252"/>
              <a:gd name="connsiteY46" fmla="*/ 961902 h 1842704"/>
              <a:gd name="connsiteX47" fmla="*/ 526114 w 886252"/>
              <a:gd name="connsiteY47" fmla="*/ 973121 h 1842704"/>
              <a:gd name="connsiteX48" fmla="*/ 503675 w 886252"/>
              <a:gd name="connsiteY48" fmla="*/ 1023610 h 1842704"/>
              <a:gd name="connsiteX49" fmla="*/ 475626 w 886252"/>
              <a:gd name="connsiteY49" fmla="*/ 1034829 h 1842704"/>
              <a:gd name="connsiteX50" fmla="*/ 447577 w 886252"/>
              <a:gd name="connsiteY50" fmla="*/ 1034829 h 1842704"/>
              <a:gd name="connsiteX51" fmla="*/ 419528 w 886252"/>
              <a:gd name="connsiteY51" fmla="*/ 1051659 h 1842704"/>
              <a:gd name="connsiteX52" fmla="*/ 363430 w 886252"/>
              <a:gd name="connsiteY52" fmla="*/ 1057268 h 1842704"/>
              <a:gd name="connsiteX53" fmla="*/ 335381 w 886252"/>
              <a:gd name="connsiteY53" fmla="*/ 1046049 h 1842704"/>
              <a:gd name="connsiteX54" fmla="*/ 260757 w 886252"/>
              <a:gd name="connsiteY54" fmla="*/ 1022178 h 1842704"/>
              <a:gd name="connsiteX55" fmla="*/ 218514 w 886252"/>
              <a:gd name="connsiteY55" fmla="*/ 1006374 h 1842704"/>
              <a:gd name="connsiteX56" fmla="*/ 121685 w 886252"/>
              <a:gd name="connsiteY56" fmla="*/ 1039563 h 1842704"/>
              <a:gd name="connsiteX57" fmla="*/ 100824 w 886252"/>
              <a:gd name="connsiteY57" fmla="*/ 1067377 h 1842704"/>
              <a:gd name="connsiteX58" fmla="*/ 73010 w 886252"/>
              <a:gd name="connsiteY58" fmla="*/ 1116053 h 1842704"/>
              <a:gd name="connsiteX59" fmla="*/ 73010 w 886252"/>
              <a:gd name="connsiteY59" fmla="*/ 1185588 h 1842704"/>
              <a:gd name="connsiteX60" fmla="*/ 66056 w 886252"/>
              <a:gd name="connsiteY60" fmla="*/ 1300323 h 1842704"/>
              <a:gd name="connsiteX61" fmla="*/ 93870 w 886252"/>
              <a:gd name="connsiteY61" fmla="*/ 1418534 h 1842704"/>
              <a:gd name="connsiteX62" fmla="*/ 76486 w 886252"/>
              <a:gd name="connsiteY62" fmla="*/ 1484595 h 1842704"/>
              <a:gd name="connsiteX63" fmla="*/ 66056 w 886252"/>
              <a:gd name="connsiteY63" fmla="*/ 1533269 h 1842704"/>
              <a:gd name="connsiteX64" fmla="*/ 121684 w 886252"/>
              <a:gd name="connsiteY64" fmla="*/ 1661911 h 1842704"/>
              <a:gd name="connsiteX65" fmla="*/ 125161 w 886252"/>
              <a:gd name="connsiteY65" fmla="*/ 1842704 h 1842704"/>
              <a:gd name="connsiteX66" fmla="*/ 212083 w 886252"/>
              <a:gd name="connsiteY66" fmla="*/ 1828797 h 1842704"/>
              <a:gd name="connsiteX67" fmla="*/ 236419 w 886252"/>
              <a:gd name="connsiteY67" fmla="*/ 1773168 h 1842704"/>
              <a:gd name="connsiteX68" fmla="*/ 264234 w 886252"/>
              <a:gd name="connsiteY68" fmla="*/ 1613234 h 1842704"/>
              <a:gd name="connsiteX69" fmla="*/ 295526 w 886252"/>
              <a:gd name="connsiteY69" fmla="*/ 1498500 h 1842704"/>
              <a:gd name="connsiteX70" fmla="*/ 260758 w 886252"/>
              <a:gd name="connsiteY70" fmla="*/ 1449824 h 1842704"/>
              <a:gd name="connsiteX71" fmla="*/ 274056 w 886252"/>
              <a:gd name="connsiteY71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193956 w 886252"/>
              <a:gd name="connsiteY28" fmla="*/ 204317 h 1842704"/>
              <a:gd name="connsiteX29" fmla="*/ 62579 w 886252"/>
              <a:gd name="connsiteY29" fmla="*/ 198178 h 1842704"/>
              <a:gd name="connsiteX30" fmla="*/ 46339 w 886252"/>
              <a:gd name="connsiteY30" fmla="*/ 212518 h 1842704"/>
              <a:gd name="connsiteX31" fmla="*/ 0 w 886252"/>
              <a:gd name="connsiteY31" fmla="*/ 451984 h 1842704"/>
              <a:gd name="connsiteX32" fmla="*/ 180793 w 886252"/>
              <a:gd name="connsiteY32" fmla="*/ 458938 h 1842704"/>
              <a:gd name="connsiteX33" fmla="*/ 316389 w 886252"/>
              <a:gd name="connsiteY33" fmla="*/ 451985 h 1842704"/>
              <a:gd name="connsiteX34" fmla="*/ 462412 w 886252"/>
              <a:gd name="connsiteY34" fmla="*/ 434600 h 1842704"/>
              <a:gd name="connsiteX35" fmla="*/ 531949 w 886252"/>
              <a:gd name="connsiteY35" fmla="*/ 389402 h 1842704"/>
              <a:gd name="connsiteX36" fmla="*/ 580623 w 886252"/>
              <a:gd name="connsiteY36" fmla="*/ 385925 h 1842704"/>
              <a:gd name="connsiteX37" fmla="*/ 601484 w 886252"/>
              <a:gd name="connsiteY37" fmla="*/ 448508 h 1842704"/>
              <a:gd name="connsiteX38" fmla="*/ 608438 w 886252"/>
              <a:gd name="connsiteY38" fmla="*/ 584103 h 1842704"/>
              <a:gd name="connsiteX39" fmla="*/ 613973 w 886252"/>
              <a:gd name="connsiteY39" fmla="*/ 725180 h 1842704"/>
              <a:gd name="connsiteX40" fmla="*/ 604652 w 886252"/>
              <a:gd name="connsiteY40" fmla="*/ 787997 h 1842704"/>
              <a:gd name="connsiteX41" fmla="*/ 610262 w 886252"/>
              <a:gd name="connsiteY41" fmla="*/ 821656 h 1842704"/>
              <a:gd name="connsiteX42" fmla="*/ 593432 w 886252"/>
              <a:gd name="connsiteY42" fmla="*/ 855315 h 1842704"/>
              <a:gd name="connsiteX43" fmla="*/ 587822 w 886252"/>
              <a:gd name="connsiteY43" fmla="*/ 894584 h 1842704"/>
              <a:gd name="connsiteX44" fmla="*/ 565383 w 886252"/>
              <a:gd name="connsiteY44" fmla="*/ 928243 h 1842704"/>
              <a:gd name="connsiteX45" fmla="*/ 542944 w 886252"/>
              <a:gd name="connsiteY45" fmla="*/ 961902 h 1842704"/>
              <a:gd name="connsiteX46" fmla="*/ 526114 w 886252"/>
              <a:gd name="connsiteY46" fmla="*/ 973121 h 1842704"/>
              <a:gd name="connsiteX47" fmla="*/ 503675 w 886252"/>
              <a:gd name="connsiteY47" fmla="*/ 1023610 h 1842704"/>
              <a:gd name="connsiteX48" fmla="*/ 475626 w 886252"/>
              <a:gd name="connsiteY48" fmla="*/ 1034829 h 1842704"/>
              <a:gd name="connsiteX49" fmla="*/ 447577 w 886252"/>
              <a:gd name="connsiteY49" fmla="*/ 1034829 h 1842704"/>
              <a:gd name="connsiteX50" fmla="*/ 419528 w 886252"/>
              <a:gd name="connsiteY50" fmla="*/ 1051659 h 1842704"/>
              <a:gd name="connsiteX51" fmla="*/ 363430 w 886252"/>
              <a:gd name="connsiteY51" fmla="*/ 1057268 h 1842704"/>
              <a:gd name="connsiteX52" fmla="*/ 335381 w 886252"/>
              <a:gd name="connsiteY52" fmla="*/ 1046049 h 1842704"/>
              <a:gd name="connsiteX53" fmla="*/ 260757 w 886252"/>
              <a:gd name="connsiteY53" fmla="*/ 1022178 h 1842704"/>
              <a:gd name="connsiteX54" fmla="*/ 218514 w 886252"/>
              <a:gd name="connsiteY54" fmla="*/ 1006374 h 1842704"/>
              <a:gd name="connsiteX55" fmla="*/ 121685 w 886252"/>
              <a:gd name="connsiteY55" fmla="*/ 1039563 h 1842704"/>
              <a:gd name="connsiteX56" fmla="*/ 100824 w 886252"/>
              <a:gd name="connsiteY56" fmla="*/ 1067377 h 1842704"/>
              <a:gd name="connsiteX57" fmla="*/ 73010 w 886252"/>
              <a:gd name="connsiteY57" fmla="*/ 1116053 h 1842704"/>
              <a:gd name="connsiteX58" fmla="*/ 73010 w 886252"/>
              <a:gd name="connsiteY58" fmla="*/ 1185588 h 1842704"/>
              <a:gd name="connsiteX59" fmla="*/ 66056 w 886252"/>
              <a:gd name="connsiteY59" fmla="*/ 1300323 h 1842704"/>
              <a:gd name="connsiteX60" fmla="*/ 93870 w 886252"/>
              <a:gd name="connsiteY60" fmla="*/ 1418534 h 1842704"/>
              <a:gd name="connsiteX61" fmla="*/ 76486 w 886252"/>
              <a:gd name="connsiteY61" fmla="*/ 1484595 h 1842704"/>
              <a:gd name="connsiteX62" fmla="*/ 66056 w 886252"/>
              <a:gd name="connsiteY62" fmla="*/ 1533269 h 1842704"/>
              <a:gd name="connsiteX63" fmla="*/ 121684 w 886252"/>
              <a:gd name="connsiteY63" fmla="*/ 1661911 h 1842704"/>
              <a:gd name="connsiteX64" fmla="*/ 125161 w 886252"/>
              <a:gd name="connsiteY64" fmla="*/ 1842704 h 1842704"/>
              <a:gd name="connsiteX65" fmla="*/ 212083 w 886252"/>
              <a:gd name="connsiteY65" fmla="*/ 1828797 h 1842704"/>
              <a:gd name="connsiteX66" fmla="*/ 236419 w 886252"/>
              <a:gd name="connsiteY66" fmla="*/ 1773168 h 1842704"/>
              <a:gd name="connsiteX67" fmla="*/ 264234 w 886252"/>
              <a:gd name="connsiteY67" fmla="*/ 1613234 h 1842704"/>
              <a:gd name="connsiteX68" fmla="*/ 295526 w 886252"/>
              <a:gd name="connsiteY68" fmla="*/ 1498500 h 1842704"/>
              <a:gd name="connsiteX69" fmla="*/ 260758 w 886252"/>
              <a:gd name="connsiteY69" fmla="*/ 1449824 h 1842704"/>
              <a:gd name="connsiteX70" fmla="*/ 274056 w 886252"/>
              <a:gd name="connsiteY70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62579 w 886252"/>
              <a:gd name="connsiteY28" fmla="*/ 198178 h 1842704"/>
              <a:gd name="connsiteX29" fmla="*/ 46339 w 886252"/>
              <a:gd name="connsiteY29" fmla="*/ 212518 h 1842704"/>
              <a:gd name="connsiteX30" fmla="*/ 0 w 886252"/>
              <a:gd name="connsiteY30" fmla="*/ 451984 h 1842704"/>
              <a:gd name="connsiteX31" fmla="*/ 180793 w 886252"/>
              <a:gd name="connsiteY31" fmla="*/ 458938 h 1842704"/>
              <a:gd name="connsiteX32" fmla="*/ 316389 w 886252"/>
              <a:gd name="connsiteY32" fmla="*/ 451985 h 1842704"/>
              <a:gd name="connsiteX33" fmla="*/ 462412 w 886252"/>
              <a:gd name="connsiteY33" fmla="*/ 434600 h 1842704"/>
              <a:gd name="connsiteX34" fmla="*/ 531949 w 886252"/>
              <a:gd name="connsiteY34" fmla="*/ 389402 h 1842704"/>
              <a:gd name="connsiteX35" fmla="*/ 580623 w 886252"/>
              <a:gd name="connsiteY35" fmla="*/ 385925 h 1842704"/>
              <a:gd name="connsiteX36" fmla="*/ 601484 w 886252"/>
              <a:gd name="connsiteY36" fmla="*/ 448508 h 1842704"/>
              <a:gd name="connsiteX37" fmla="*/ 608438 w 886252"/>
              <a:gd name="connsiteY37" fmla="*/ 584103 h 1842704"/>
              <a:gd name="connsiteX38" fmla="*/ 613973 w 886252"/>
              <a:gd name="connsiteY38" fmla="*/ 725180 h 1842704"/>
              <a:gd name="connsiteX39" fmla="*/ 604652 w 886252"/>
              <a:gd name="connsiteY39" fmla="*/ 787997 h 1842704"/>
              <a:gd name="connsiteX40" fmla="*/ 610262 w 886252"/>
              <a:gd name="connsiteY40" fmla="*/ 821656 h 1842704"/>
              <a:gd name="connsiteX41" fmla="*/ 593432 w 886252"/>
              <a:gd name="connsiteY41" fmla="*/ 855315 h 1842704"/>
              <a:gd name="connsiteX42" fmla="*/ 587822 w 886252"/>
              <a:gd name="connsiteY42" fmla="*/ 894584 h 1842704"/>
              <a:gd name="connsiteX43" fmla="*/ 565383 w 886252"/>
              <a:gd name="connsiteY43" fmla="*/ 928243 h 1842704"/>
              <a:gd name="connsiteX44" fmla="*/ 542944 w 886252"/>
              <a:gd name="connsiteY44" fmla="*/ 961902 h 1842704"/>
              <a:gd name="connsiteX45" fmla="*/ 526114 w 886252"/>
              <a:gd name="connsiteY45" fmla="*/ 973121 h 1842704"/>
              <a:gd name="connsiteX46" fmla="*/ 503675 w 886252"/>
              <a:gd name="connsiteY46" fmla="*/ 1023610 h 1842704"/>
              <a:gd name="connsiteX47" fmla="*/ 475626 w 886252"/>
              <a:gd name="connsiteY47" fmla="*/ 1034829 h 1842704"/>
              <a:gd name="connsiteX48" fmla="*/ 447577 w 886252"/>
              <a:gd name="connsiteY48" fmla="*/ 1034829 h 1842704"/>
              <a:gd name="connsiteX49" fmla="*/ 419528 w 886252"/>
              <a:gd name="connsiteY49" fmla="*/ 1051659 h 1842704"/>
              <a:gd name="connsiteX50" fmla="*/ 363430 w 886252"/>
              <a:gd name="connsiteY50" fmla="*/ 1057268 h 1842704"/>
              <a:gd name="connsiteX51" fmla="*/ 335381 w 886252"/>
              <a:gd name="connsiteY51" fmla="*/ 1046049 h 1842704"/>
              <a:gd name="connsiteX52" fmla="*/ 260757 w 886252"/>
              <a:gd name="connsiteY52" fmla="*/ 1022178 h 1842704"/>
              <a:gd name="connsiteX53" fmla="*/ 218514 w 886252"/>
              <a:gd name="connsiteY53" fmla="*/ 1006374 h 1842704"/>
              <a:gd name="connsiteX54" fmla="*/ 121685 w 886252"/>
              <a:gd name="connsiteY54" fmla="*/ 1039563 h 1842704"/>
              <a:gd name="connsiteX55" fmla="*/ 100824 w 886252"/>
              <a:gd name="connsiteY55" fmla="*/ 1067377 h 1842704"/>
              <a:gd name="connsiteX56" fmla="*/ 73010 w 886252"/>
              <a:gd name="connsiteY56" fmla="*/ 1116053 h 1842704"/>
              <a:gd name="connsiteX57" fmla="*/ 73010 w 886252"/>
              <a:gd name="connsiteY57" fmla="*/ 1185588 h 1842704"/>
              <a:gd name="connsiteX58" fmla="*/ 66056 w 886252"/>
              <a:gd name="connsiteY58" fmla="*/ 1300323 h 1842704"/>
              <a:gd name="connsiteX59" fmla="*/ 93870 w 886252"/>
              <a:gd name="connsiteY59" fmla="*/ 1418534 h 1842704"/>
              <a:gd name="connsiteX60" fmla="*/ 76486 w 886252"/>
              <a:gd name="connsiteY60" fmla="*/ 1484595 h 1842704"/>
              <a:gd name="connsiteX61" fmla="*/ 66056 w 886252"/>
              <a:gd name="connsiteY61" fmla="*/ 1533269 h 1842704"/>
              <a:gd name="connsiteX62" fmla="*/ 121684 w 886252"/>
              <a:gd name="connsiteY62" fmla="*/ 1661911 h 1842704"/>
              <a:gd name="connsiteX63" fmla="*/ 125161 w 886252"/>
              <a:gd name="connsiteY63" fmla="*/ 1842704 h 1842704"/>
              <a:gd name="connsiteX64" fmla="*/ 212083 w 886252"/>
              <a:gd name="connsiteY64" fmla="*/ 1828797 h 1842704"/>
              <a:gd name="connsiteX65" fmla="*/ 236419 w 886252"/>
              <a:gd name="connsiteY65" fmla="*/ 1773168 h 1842704"/>
              <a:gd name="connsiteX66" fmla="*/ 264234 w 886252"/>
              <a:gd name="connsiteY66" fmla="*/ 1613234 h 1842704"/>
              <a:gd name="connsiteX67" fmla="*/ 295526 w 886252"/>
              <a:gd name="connsiteY67" fmla="*/ 1498500 h 1842704"/>
              <a:gd name="connsiteX68" fmla="*/ 260758 w 886252"/>
              <a:gd name="connsiteY68" fmla="*/ 1449824 h 1842704"/>
              <a:gd name="connsiteX69" fmla="*/ 274056 w 886252"/>
              <a:gd name="connsiteY69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62579 w 886252"/>
              <a:gd name="connsiteY28" fmla="*/ 198178 h 1842704"/>
              <a:gd name="connsiteX29" fmla="*/ 0 w 886252"/>
              <a:gd name="connsiteY29" fmla="*/ 451984 h 1842704"/>
              <a:gd name="connsiteX30" fmla="*/ 180793 w 886252"/>
              <a:gd name="connsiteY30" fmla="*/ 458938 h 1842704"/>
              <a:gd name="connsiteX31" fmla="*/ 316389 w 886252"/>
              <a:gd name="connsiteY31" fmla="*/ 451985 h 1842704"/>
              <a:gd name="connsiteX32" fmla="*/ 462412 w 886252"/>
              <a:gd name="connsiteY32" fmla="*/ 434600 h 1842704"/>
              <a:gd name="connsiteX33" fmla="*/ 531949 w 886252"/>
              <a:gd name="connsiteY33" fmla="*/ 389402 h 1842704"/>
              <a:gd name="connsiteX34" fmla="*/ 580623 w 886252"/>
              <a:gd name="connsiteY34" fmla="*/ 385925 h 1842704"/>
              <a:gd name="connsiteX35" fmla="*/ 601484 w 886252"/>
              <a:gd name="connsiteY35" fmla="*/ 448508 h 1842704"/>
              <a:gd name="connsiteX36" fmla="*/ 608438 w 886252"/>
              <a:gd name="connsiteY36" fmla="*/ 584103 h 1842704"/>
              <a:gd name="connsiteX37" fmla="*/ 613973 w 886252"/>
              <a:gd name="connsiteY37" fmla="*/ 725180 h 1842704"/>
              <a:gd name="connsiteX38" fmla="*/ 604652 w 886252"/>
              <a:gd name="connsiteY38" fmla="*/ 787997 h 1842704"/>
              <a:gd name="connsiteX39" fmla="*/ 610262 w 886252"/>
              <a:gd name="connsiteY39" fmla="*/ 821656 h 1842704"/>
              <a:gd name="connsiteX40" fmla="*/ 593432 w 886252"/>
              <a:gd name="connsiteY40" fmla="*/ 855315 h 1842704"/>
              <a:gd name="connsiteX41" fmla="*/ 587822 w 886252"/>
              <a:gd name="connsiteY41" fmla="*/ 894584 h 1842704"/>
              <a:gd name="connsiteX42" fmla="*/ 565383 w 886252"/>
              <a:gd name="connsiteY42" fmla="*/ 928243 h 1842704"/>
              <a:gd name="connsiteX43" fmla="*/ 542944 w 886252"/>
              <a:gd name="connsiteY43" fmla="*/ 961902 h 1842704"/>
              <a:gd name="connsiteX44" fmla="*/ 526114 w 886252"/>
              <a:gd name="connsiteY44" fmla="*/ 973121 h 1842704"/>
              <a:gd name="connsiteX45" fmla="*/ 503675 w 886252"/>
              <a:gd name="connsiteY45" fmla="*/ 1023610 h 1842704"/>
              <a:gd name="connsiteX46" fmla="*/ 475626 w 886252"/>
              <a:gd name="connsiteY46" fmla="*/ 1034829 h 1842704"/>
              <a:gd name="connsiteX47" fmla="*/ 447577 w 886252"/>
              <a:gd name="connsiteY47" fmla="*/ 1034829 h 1842704"/>
              <a:gd name="connsiteX48" fmla="*/ 419528 w 886252"/>
              <a:gd name="connsiteY48" fmla="*/ 1051659 h 1842704"/>
              <a:gd name="connsiteX49" fmla="*/ 363430 w 886252"/>
              <a:gd name="connsiteY49" fmla="*/ 1057268 h 1842704"/>
              <a:gd name="connsiteX50" fmla="*/ 335381 w 886252"/>
              <a:gd name="connsiteY50" fmla="*/ 1046049 h 1842704"/>
              <a:gd name="connsiteX51" fmla="*/ 260757 w 886252"/>
              <a:gd name="connsiteY51" fmla="*/ 1022178 h 1842704"/>
              <a:gd name="connsiteX52" fmla="*/ 218514 w 886252"/>
              <a:gd name="connsiteY52" fmla="*/ 1006374 h 1842704"/>
              <a:gd name="connsiteX53" fmla="*/ 121685 w 886252"/>
              <a:gd name="connsiteY53" fmla="*/ 1039563 h 1842704"/>
              <a:gd name="connsiteX54" fmla="*/ 100824 w 886252"/>
              <a:gd name="connsiteY54" fmla="*/ 1067377 h 1842704"/>
              <a:gd name="connsiteX55" fmla="*/ 73010 w 886252"/>
              <a:gd name="connsiteY55" fmla="*/ 1116053 h 1842704"/>
              <a:gd name="connsiteX56" fmla="*/ 73010 w 886252"/>
              <a:gd name="connsiteY56" fmla="*/ 1185588 h 1842704"/>
              <a:gd name="connsiteX57" fmla="*/ 66056 w 886252"/>
              <a:gd name="connsiteY57" fmla="*/ 1300323 h 1842704"/>
              <a:gd name="connsiteX58" fmla="*/ 93870 w 886252"/>
              <a:gd name="connsiteY58" fmla="*/ 1418534 h 1842704"/>
              <a:gd name="connsiteX59" fmla="*/ 76486 w 886252"/>
              <a:gd name="connsiteY59" fmla="*/ 1484595 h 1842704"/>
              <a:gd name="connsiteX60" fmla="*/ 66056 w 886252"/>
              <a:gd name="connsiteY60" fmla="*/ 1533269 h 1842704"/>
              <a:gd name="connsiteX61" fmla="*/ 121684 w 886252"/>
              <a:gd name="connsiteY61" fmla="*/ 1661911 h 1842704"/>
              <a:gd name="connsiteX62" fmla="*/ 125161 w 886252"/>
              <a:gd name="connsiteY62" fmla="*/ 1842704 h 1842704"/>
              <a:gd name="connsiteX63" fmla="*/ 212083 w 886252"/>
              <a:gd name="connsiteY63" fmla="*/ 1828797 h 1842704"/>
              <a:gd name="connsiteX64" fmla="*/ 236419 w 886252"/>
              <a:gd name="connsiteY64" fmla="*/ 1773168 h 1842704"/>
              <a:gd name="connsiteX65" fmla="*/ 264234 w 886252"/>
              <a:gd name="connsiteY65" fmla="*/ 1613234 h 1842704"/>
              <a:gd name="connsiteX66" fmla="*/ 295526 w 886252"/>
              <a:gd name="connsiteY66" fmla="*/ 1498500 h 1842704"/>
              <a:gd name="connsiteX67" fmla="*/ 260758 w 886252"/>
              <a:gd name="connsiteY67" fmla="*/ 1449824 h 1842704"/>
              <a:gd name="connsiteX68" fmla="*/ 274056 w 886252"/>
              <a:gd name="connsiteY68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0 w 886252"/>
              <a:gd name="connsiteY28" fmla="*/ 451984 h 1842704"/>
              <a:gd name="connsiteX29" fmla="*/ 180793 w 886252"/>
              <a:gd name="connsiteY29" fmla="*/ 458938 h 1842704"/>
              <a:gd name="connsiteX30" fmla="*/ 316389 w 886252"/>
              <a:gd name="connsiteY30" fmla="*/ 451985 h 1842704"/>
              <a:gd name="connsiteX31" fmla="*/ 462412 w 886252"/>
              <a:gd name="connsiteY31" fmla="*/ 434600 h 1842704"/>
              <a:gd name="connsiteX32" fmla="*/ 531949 w 886252"/>
              <a:gd name="connsiteY32" fmla="*/ 389402 h 1842704"/>
              <a:gd name="connsiteX33" fmla="*/ 580623 w 886252"/>
              <a:gd name="connsiteY33" fmla="*/ 385925 h 1842704"/>
              <a:gd name="connsiteX34" fmla="*/ 601484 w 886252"/>
              <a:gd name="connsiteY34" fmla="*/ 448508 h 1842704"/>
              <a:gd name="connsiteX35" fmla="*/ 608438 w 886252"/>
              <a:gd name="connsiteY35" fmla="*/ 584103 h 1842704"/>
              <a:gd name="connsiteX36" fmla="*/ 613973 w 886252"/>
              <a:gd name="connsiteY36" fmla="*/ 725180 h 1842704"/>
              <a:gd name="connsiteX37" fmla="*/ 604652 w 886252"/>
              <a:gd name="connsiteY37" fmla="*/ 787997 h 1842704"/>
              <a:gd name="connsiteX38" fmla="*/ 610262 w 886252"/>
              <a:gd name="connsiteY38" fmla="*/ 821656 h 1842704"/>
              <a:gd name="connsiteX39" fmla="*/ 593432 w 886252"/>
              <a:gd name="connsiteY39" fmla="*/ 855315 h 1842704"/>
              <a:gd name="connsiteX40" fmla="*/ 587822 w 886252"/>
              <a:gd name="connsiteY40" fmla="*/ 894584 h 1842704"/>
              <a:gd name="connsiteX41" fmla="*/ 565383 w 886252"/>
              <a:gd name="connsiteY41" fmla="*/ 928243 h 1842704"/>
              <a:gd name="connsiteX42" fmla="*/ 542944 w 886252"/>
              <a:gd name="connsiteY42" fmla="*/ 961902 h 1842704"/>
              <a:gd name="connsiteX43" fmla="*/ 526114 w 886252"/>
              <a:gd name="connsiteY43" fmla="*/ 973121 h 1842704"/>
              <a:gd name="connsiteX44" fmla="*/ 503675 w 886252"/>
              <a:gd name="connsiteY44" fmla="*/ 1023610 h 1842704"/>
              <a:gd name="connsiteX45" fmla="*/ 475626 w 886252"/>
              <a:gd name="connsiteY45" fmla="*/ 1034829 h 1842704"/>
              <a:gd name="connsiteX46" fmla="*/ 447577 w 886252"/>
              <a:gd name="connsiteY46" fmla="*/ 1034829 h 1842704"/>
              <a:gd name="connsiteX47" fmla="*/ 419528 w 886252"/>
              <a:gd name="connsiteY47" fmla="*/ 1051659 h 1842704"/>
              <a:gd name="connsiteX48" fmla="*/ 363430 w 886252"/>
              <a:gd name="connsiteY48" fmla="*/ 1057268 h 1842704"/>
              <a:gd name="connsiteX49" fmla="*/ 335381 w 886252"/>
              <a:gd name="connsiteY49" fmla="*/ 1046049 h 1842704"/>
              <a:gd name="connsiteX50" fmla="*/ 260757 w 886252"/>
              <a:gd name="connsiteY50" fmla="*/ 1022178 h 1842704"/>
              <a:gd name="connsiteX51" fmla="*/ 218514 w 886252"/>
              <a:gd name="connsiteY51" fmla="*/ 1006374 h 1842704"/>
              <a:gd name="connsiteX52" fmla="*/ 121685 w 886252"/>
              <a:gd name="connsiteY52" fmla="*/ 1039563 h 1842704"/>
              <a:gd name="connsiteX53" fmla="*/ 100824 w 886252"/>
              <a:gd name="connsiteY53" fmla="*/ 1067377 h 1842704"/>
              <a:gd name="connsiteX54" fmla="*/ 73010 w 886252"/>
              <a:gd name="connsiteY54" fmla="*/ 1116053 h 1842704"/>
              <a:gd name="connsiteX55" fmla="*/ 73010 w 886252"/>
              <a:gd name="connsiteY55" fmla="*/ 1185588 h 1842704"/>
              <a:gd name="connsiteX56" fmla="*/ 66056 w 886252"/>
              <a:gd name="connsiteY56" fmla="*/ 1300323 h 1842704"/>
              <a:gd name="connsiteX57" fmla="*/ 93870 w 886252"/>
              <a:gd name="connsiteY57" fmla="*/ 1418534 h 1842704"/>
              <a:gd name="connsiteX58" fmla="*/ 76486 w 886252"/>
              <a:gd name="connsiteY58" fmla="*/ 1484595 h 1842704"/>
              <a:gd name="connsiteX59" fmla="*/ 66056 w 886252"/>
              <a:gd name="connsiteY59" fmla="*/ 1533269 h 1842704"/>
              <a:gd name="connsiteX60" fmla="*/ 121684 w 886252"/>
              <a:gd name="connsiteY60" fmla="*/ 1661911 h 1842704"/>
              <a:gd name="connsiteX61" fmla="*/ 125161 w 886252"/>
              <a:gd name="connsiteY61" fmla="*/ 1842704 h 1842704"/>
              <a:gd name="connsiteX62" fmla="*/ 212083 w 886252"/>
              <a:gd name="connsiteY62" fmla="*/ 1828797 h 1842704"/>
              <a:gd name="connsiteX63" fmla="*/ 236419 w 886252"/>
              <a:gd name="connsiteY63" fmla="*/ 1773168 h 1842704"/>
              <a:gd name="connsiteX64" fmla="*/ 264234 w 886252"/>
              <a:gd name="connsiteY64" fmla="*/ 1613234 h 1842704"/>
              <a:gd name="connsiteX65" fmla="*/ 295526 w 886252"/>
              <a:gd name="connsiteY65" fmla="*/ 1498500 h 1842704"/>
              <a:gd name="connsiteX66" fmla="*/ 260758 w 886252"/>
              <a:gd name="connsiteY66" fmla="*/ 1449824 h 1842704"/>
              <a:gd name="connsiteX67" fmla="*/ 274056 w 886252"/>
              <a:gd name="connsiteY67" fmla="*/ 1407061 h 1842704"/>
              <a:gd name="connsiteX0" fmla="*/ 305442 w 917638"/>
              <a:gd name="connsiteY0" fmla="*/ 1407061 h 1842704"/>
              <a:gd name="connsiteX1" fmla="*/ 323434 w 917638"/>
              <a:gd name="connsiteY1" fmla="*/ 1303801 h 1842704"/>
              <a:gd name="connsiteX2" fmla="*/ 326911 w 917638"/>
              <a:gd name="connsiteY2" fmla="*/ 1310754 h 1842704"/>
              <a:gd name="connsiteX3" fmla="*/ 433209 w 917638"/>
              <a:gd name="connsiteY3" fmla="*/ 1310265 h 1842704"/>
              <a:gd name="connsiteX4" fmla="*/ 507012 w 917638"/>
              <a:gd name="connsiteY4" fmla="*/ 1270441 h 1842704"/>
              <a:gd name="connsiteX5" fmla="*/ 563110 w 917638"/>
              <a:gd name="connsiteY5" fmla="*/ 1270441 h 1842704"/>
              <a:gd name="connsiteX6" fmla="*/ 602379 w 917638"/>
              <a:gd name="connsiteY6" fmla="*/ 1242392 h 1842704"/>
              <a:gd name="connsiteX7" fmla="*/ 669697 w 917638"/>
              <a:gd name="connsiteY7" fmla="*/ 1219953 h 1842704"/>
              <a:gd name="connsiteX8" fmla="*/ 708965 w 917638"/>
              <a:gd name="connsiteY8" fmla="*/ 1180684 h 1842704"/>
              <a:gd name="connsiteX9" fmla="*/ 737014 w 917638"/>
              <a:gd name="connsiteY9" fmla="*/ 1147025 h 1842704"/>
              <a:gd name="connsiteX10" fmla="*/ 793113 w 917638"/>
              <a:gd name="connsiteY10" fmla="*/ 1090927 h 1842704"/>
              <a:gd name="connsiteX11" fmla="*/ 798722 w 917638"/>
              <a:gd name="connsiteY11" fmla="*/ 1040439 h 1842704"/>
              <a:gd name="connsiteX12" fmla="*/ 821162 w 917638"/>
              <a:gd name="connsiteY12" fmla="*/ 995560 h 1842704"/>
              <a:gd name="connsiteX13" fmla="*/ 854821 w 917638"/>
              <a:gd name="connsiteY13" fmla="*/ 956292 h 1842704"/>
              <a:gd name="connsiteX14" fmla="*/ 871650 w 917638"/>
              <a:gd name="connsiteY14" fmla="*/ 894584 h 1842704"/>
              <a:gd name="connsiteX15" fmla="*/ 917638 w 917638"/>
              <a:gd name="connsiteY15" fmla="*/ 840618 h 1842704"/>
              <a:gd name="connsiteX16" fmla="*/ 904605 w 917638"/>
              <a:gd name="connsiteY16" fmla="*/ 784286 h 1842704"/>
              <a:gd name="connsiteX17" fmla="*/ 902003 w 917638"/>
              <a:gd name="connsiteY17" fmla="*/ 683458 h 1842704"/>
              <a:gd name="connsiteX18" fmla="*/ 886677 w 917638"/>
              <a:gd name="connsiteY18" fmla="*/ 653636 h 1842704"/>
              <a:gd name="connsiteX19" fmla="*/ 879723 w 917638"/>
              <a:gd name="connsiteY19" fmla="*/ 476320 h 1842704"/>
              <a:gd name="connsiteX20" fmla="*/ 851909 w 917638"/>
              <a:gd name="connsiteY20" fmla="*/ 344202 h 1842704"/>
              <a:gd name="connsiteX21" fmla="*/ 827571 w 917638"/>
              <a:gd name="connsiteY21" fmla="*/ 212083 h 1842704"/>
              <a:gd name="connsiteX22" fmla="*/ 834526 w 917638"/>
              <a:gd name="connsiteY22" fmla="*/ 135594 h 1842704"/>
              <a:gd name="connsiteX23" fmla="*/ 789327 w 917638"/>
              <a:gd name="connsiteY23" fmla="*/ 86919 h 1842704"/>
              <a:gd name="connsiteX24" fmla="*/ 691975 w 917638"/>
              <a:gd name="connsiteY24" fmla="*/ 0 h 1842704"/>
              <a:gd name="connsiteX25" fmla="*/ 632870 w 917638"/>
              <a:gd name="connsiteY25" fmla="*/ 38244 h 1842704"/>
              <a:gd name="connsiteX26" fmla="*/ 552903 w 917638"/>
              <a:gd name="connsiteY26" fmla="*/ 118211 h 1842704"/>
              <a:gd name="connsiteX27" fmla="*/ 462506 w 917638"/>
              <a:gd name="connsiteY27" fmla="*/ 166886 h 1842704"/>
              <a:gd name="connsiteX28" fmla="*/ 31386 w 917638"/>
              <a:gd name="connsiteY28" fmla="*/ 451984 h 1842704"/>
              <a:gd name="connsiteX29" fmla="*/ 53123 w 917638"/>
              <a:gd name="connsiteY29" fmla="*/ 458545 h 1842704"/>
              <a:gd name="connsiteX30" fmla="*/ 212179 w 917638"/>
              <a:gd name="connsiteY30" fmla="*/ 458938 h 1842704"/>
              <a:gd name="connsiteX31" fmla="*/ 347775 w 917638"/>
              <a:gd name="connsiteY31" fmla="*/ 451985 h 1842704"/>
              <a:gd name="connsiteX32" fmla="*/ 493798 w 917638"/>
              <a:gd name="connsiteY32" fmla="*/ 434600 h 1842704"/>
              <a:gd name="connsiteX33" fmla="*/ 563335 w 917638"/>
              <a:gd name="connsiteY33" fmla="*/ 389402 h 1842704"/>
              <a:gd name="connsiteX34" fmla="*/ 612009 w 917638"/>
              <a:gd name="connsiteY34" fmla="*/ 385925 h 1842704"/>
              <a:gd name="connsiteX35" fmla="*/ 632870 w 917638"/>
              <a:gd name="connsiteY35" fmla="*/ 448508 h 1842704"/>
              <a:gd name="connsiteX36" fmla="*/ 639824 w 917638"/>
              <a:gd name="connsiteY36" fmla="*/ 584103 h 1842704"/>
              <a:gd name="connsiteX37" fmla="*/ 645359 w 917638"/>
              <a:gd name="connsiteY37" fmla="*/ 725180 h 1842704"/>
              <a:gd name="connsiteX38" fmla="*/ 636038 w 917638"/>
              <a:gd name="connsiteY38" fmla="*/ 787997 h 1842704"/>
              <a:gd name="connsiteX39" fmla="*/ 641648 w 917638"/>
              <a:gd name="connsiteY39" fmla="*/ 821656 h 1842704"/>
              <a:gd name="connsiteX40" fmla="*/ 624818 w 917638"/>
              <a:gd name="connsiteY40" fmla="*/ 855315 h 1842704"/>
              <a:gd name="connsiteX41" fmla="*/ 619208 w 917638"/>
              <a:gd name="connsiteY41" fmla="*/ 894584 h 1842704"/>
              <a:gd name="connsiteX42" fmla="*/ 596769 w 917638"/>
              <a:gd name="connsiteY42" fmla="*/ 928243 h 1842704"/>
              <a:gd name="connsiteX43" fmla="*/ 574330 w 917638"/>
              <a:gd name="connsiteY43" fmla="*/ 961902 h 1842704"/>
              <a:gd name="connsiteX44" fmla="*/ 557500 w 917638"/>
              <a:gd name="connsiteY44" fmla="*/ 973121 h 1842704"/>
              <a:gd name="connsiteX45" fmla="*/ 535061 w 917638"/>
              <a:gd name="connsiteY45" fmla="*/ 1023610 h 1842704"/>
              <a:gd name="connsiteX46" fmla="*/ 507012 w 917638"/>
              <a:gd name="connsiteY46" fmla="*/ 1034829 h 1842704"/>
              <a:gd name="connsiteX47" fmla="*/ 478963 w 917638"/>
              <a:gd name="connsiteY47" fmla="*/ 1034829 h 1842704"/>
              <a:gd name="connsiteX48" fmla="*/ 450914 w 917638"/>
              <a:gd name="connsiteY48" fmla="*/ 1051659 h 1842704"/>
              <a:gd name="connsiteX49" fmla="*/ 394816 w 917638"/>
              <a:gd name="connsiteY49" fmla="*/ 1057268 h 1842704"/>
              <a:gd name="connsiteX50" fmla="*/ 366767 w 917638"/>
              <a:gd name="connsiteY50" fmla="*/ 1046049 h 1842704"/>
              <a:gd name="connsiteX51" fmla="*/ 292143 w 917638"/>
              <a:gd name="connsiteY51" fmla="*/ 1022178 h 1842704"/>
              <a:gd name="connsiteX52" fmla="*/ 249900 w 917638"/>
              <a:gd name="connsiteY52" fmla="*/ 1006374 h 1842704"/>
              <a:gd name="connsiteX53" fmla="*/ 153071 w 917638"/>
              <a:gd name="connsiteY53" fmla="*/ 1039563 h 1842704"/>
              <a:gd name="connsiteX54" fmla="*/ 132210 w 917638"/>
              <a:gd name="connsiteY54" fmla="*/ 1067377 h 1842704"/>
              <a:gd name="connsiteX55" fmla="*/ 104396 w 917638"/>
              <a:gd name="connsiteY55" fmla="*/ 1116053 h 1842704"/>
              <a:gd name="connsiteX56" fmla="*/ 104396 w 917638"/>
              <a:gd name="connsiteY56" fmla="*/ 1185588 h 1842704"/>
              <a:gd name="connsiteX57" fmla="*/ 97442 w 917638"/>
              <a:gd name="connsiteY57" fmla="*/ 1300323 h 1842704"/>
              <a:gd name="connsiteX58" fmla="*/ 125256 w 917638"/>
              <a:gd name="connsiteY58" fmla="*/ 1418534 h 1842704"/>
              <a:gd name="connsiteX59" fmla="*/ 107872 w 917638"/>
              <a:gd name="connsiteY59" fmla="*/ 1484595 h 1842704"/>
              <a:gd name="connsiteX60" fmla="*/ 97442 w 917638"/>
              <a:gd name="connsiteY60" fmla="*/ 1533269 h 1842704"/>
              <a:gd name="connsiteX61" fmla="*/ 153070 w 917638"/>
              <a:gd name="connsiteY61" fmla="*/ 1661911 h 1842704"/>
              <a:gd name="connsiteX62" fmla="*/ 156547 w 917638"/>
              <a:gd name="connsiteY62" fmla="*/ 1842704 h 1842704"/>
              <a:gd name="connsiteX63" fmla="*/ 243469 w 917638"/>
              <a:gd name="connsiteY63" fmla="*/ 1828797 h 1842704"/>
              <a:gd name="connsiteX64" fmla="*/ 267805 w 917638"/>
              <a:gd name="connsiteY64" fmla="*/ 1773168 h 1842704"/>
              <a:gd name="connsiteX65" fmla="*/ 295620 w 917638"/>
              <a:gd name="connsiteY65" fmla="*/ 1613234 h 1842704"/>
              <a:gd name="connsiteX66" fmla="*/ 326912 w 917638"/>
              <a:gd name="connsiteY66" fmla="*/ 1498500 h 1842704"/>
              <a:gd name="connsiteX67" fmla="*/ 292144 w 917638"/>
              <a:gd name="connsiteY67" fmla="*/ 1449824 h 1842704"/>
              <a:gd name="connsiteX68" fmla="*/ 305442 w 917638"/>
              <a:gd name="connsiteY68" fmla="*/ 1407061 h 1842704"/>
              <a:gd name="connsiteX0" fmla="*/ 280587 w 892783"/>
              <a:gd name="connsiteY0" fmla="*/ 1407061 h 1842704"/>
              <a:gd name="connsiteX1" fmla="*/ 298579 w 892783"/>
              <a:gd name="connsiteY1" fmla="*/ 1303801 h 1842704"/>
              <a:gd name="connsiteX2" fmla="*/ 302056 w 892783"/>
              <a:gd name="connsiteY2" fmla="*/ 1310754 h 1842704"/>
              <a:gd name="connsiteX3" fmla="*/ 408354 w 892783"/>
              <a:gd name="connsiteY3" fmla="*/ 1310265 h 1842704"/>
              <a:gd name="connsiteX4" fmla="*/ 482157 w 892783"/>
              <a:gd name="connsiteY4" fmla="*/ 1270441 h 1842704"/>
              <a:gd name="connsiteX5" fmla="*/ 538255 w 892783"/>
              <a:gd name="connsiteY5" fmla="*/ 1270441 h 1842704"/>
              <a:gd name="connsiteX6" fmla="*/ 577524 w 892783"/>
              <a:gd name="connsiteY6" fmla="*/ 1242392 h 1842704"/>
              <a:gd name="connsiteX7" fmla="*/ 644842 w 892783"/>
              <a:gd name="connsiteY7" fmla="*/ 1219953 h 1842704"/>
              <a:gd name="connsiteX8" fmla="*/ 684110 w 892783"/>
              <a:gd name="connsiteY8" fmla="*/ 1180684 h 1842704"/>
              <a:gd name="connsiteX9" fmla="*/ 712159 w 892783"/>
              <a:gd name="connsiteY9" fmla="*/ 1147025 h 1842704"/>
              <a:gd name="connsiteX10" fmla="*/ 768258 w 892783"/>
              <a:gd name="connsiteY10" fmla="*/ 1090927 h 1842704"/>
              <a:gd name="connsiteX11" fmla="*/ 773867 w 892783"/>
              <a:gd name="connsiteY11" fmla="*/ 1040439 h 1842704"/>
              <a:gd name="connsiteX12" fmla="*/ 796307 w 892783"/>
              <a:gd name="connsiteY12" fmla="*/ 995560 h 1842704"/>
              <a:gd name="connsiteX13" fmla="*/ 829966 w 892783"/>
              <a:gd name="connsiteY13" fmla="*/ 956292 h 1842704"/>
              <a:gd name="connsiteX14" fmla="*/ 846795 w 892783"/>
              <a:gd name="connsiteY14" fmla="*/ 894584 h 1842704"/>
              <a:gd name="connsiteX15" fmla="*/ 892783 w 892783"/>
              <a:gd name="connsiteY15" fmla="*/ 840618 h 1842704"/>
              <a:gd name="connsiteX16" fmla="*/ 879750 w 892783"/>
              <a:gd name="connsiteY16" fmla="*/ 784286 h 1842704"/>
              <a:gd name="connsiteX17" fmla="*/ 877148 w 892783"/>
              <a:gd name="connsiteY17" fmla="*/ 683458 h 1842704"/>
              <a:gd name="connsiteX18" fmla="*/ 861822 w 892783"/>
              <a:gd name="connsiteY18" fmla="*/ 653636 h 1842704"/>
              <a:gd name="connsiteX19" fmla="*/ 854868 w 892783"/>
              <a:gd name="connsiteY19" fmla="*/ 476320 h 1842704"/>
              <a:gd name="connsiteX20" fmla="*/ 827054 w 892783"/>
              <a:gd name="connsiteY20" fmla="*/ 344202 h 1842704"/>
              <a:gd name="connsiteX21" fmla="*/ 802716 w 892783"/>
              <a:gd name="connsiteY21" fmla="*/ 212083 h 1842704"/>
              <a:gd name="connsiteX22" fmla="*/ 809671 w 892783"/>
              <a:gd name="connsiteY22" fmla="*/ 135594 h 1842704"/>
              <a:gd name="connsiteX23" fmla="*/ 764472 w 892783"/>
              <a:gd name="connsiteY23" fmla="*/ 86919 h 1842704"/>
              <a:gd name="connsiteX24" fmla="*/ 667120 w 892783"/>
              <a:gd name="connsiteY24" fmla="*/ 0 h 1842704"/>
              <a:gd name="connsiteX25" fmla="*/ 608015 w 892783"/>
              <a:gd name="connsiteY25" fmla="*/ 38244 h 1842704"/>
              <a:gd name="connsiteX26" fmla="*/ 528048 w 892783"/>
              <a:gd name="connsiteY26" fmla="*/ 118211 h 1842704"/>
              <a:gd name="connsiteX27" fmla="*/ 437651 w 892783"/>
              <a:gd name="connsiteY27" fmla="*/ 166886 h 1842704"/>
              <a:gd name="connsiteX28" fmla="*/ 6531 w 892783"/>
              <a:gd name="connsiteY28" fmla="*/ 451984 h 1842704"/>
              <a:gd name="connsiteX29" fmla="*/ 187324 w 892783"/>
              <a:gd name="connsiteY29" fmla="*/ 458938 h 1842704"/>
              <a:gd name="connsiteX30" fmla="*/ 322920 w 892783"/>
              <a:gd name="connsiteY30" fmla="*/ 451985 h 1842704"/>
              <a:gd name="connsiteX31" fmla="*/ 468943 w 892783"/>
              <a:gd name="connsiteY31" fmla="*/ 434600 h 1842704"/>
              <a:gd name="connsiteX32" fmla="*/ 538480 w 892783"/>
              <a:gd name="connsiteY32" fmla="*/ 389402 h 1842704"/>
              <a:gd name="connsiteX33" fmla="*/ 587154 w 892783"/>
              <a:gd name="connsiteY33" fmla="*/ 385925 h 1842704"/>
              <a:gd name="connsiteX34" fmla="*/ 608015 w 892783"/>
              <a:gd name="connsiteY34" fmla="*/ 448508 h 1842704"/>
              <a:gd name="connsiteX35" fmla="*/ 614969 w 892783"/>
              <a:gd name="connsiteY35" fmla="*/ 584103 h 1842704"/>
              <a:gd name="connsiteX36" fmla="*/ 620504 w 892783"/>
              <a:gd name="connsiteY36" fmla="*/ 725180 h 1842704"/>
              <a:gd name="connsiteX37" fmla="*/ 611183 w 892783"/>
              <a:gd name="connsiteY37" fmla="*/ 787997 h 1842704"/>
              <a:gd name="connsiteX38" fmla="*/ 616793 w 892783"/>
              <a:gd name="connsiteY38" fmla="*/ 821656 h 1842704"/>
              <a:gd name="connsiteX39" fmla="*/ 599963 w 892783"/>
              <a:gd name="connsiteY39" fmla="*/ 855315 h 1842704"/>
              <a:gd name="connsiteX40" fmla="*/ 594353 w 892783"/>
              <a:gd name="connsiteY40" fmla="*/ 894584 h 1842704"/>
              <a:gd name="connsiteX41" fmla="*/ 571914 w 892783"/>
              <a:gd name="connsiteY41" fmla="*/ 928243 h 1842704"/>
              <a:gd name="connsiteX42" fmla="*/ 549475 w 892783"/>
              <a:gd name="connsiteY42" fmla="*/ 961902 h 1842704"/>
              <a:gd name="connsiteX43" fmla="*/ 532645 w 892783"/>
              <a:gd name="connsiteY43" fmla="*/ 973121 h 1842704"/>
              <a:gd name="connsiteX44" fmla="*/ 510206 w 892783"/>
              <a:gd name="connsiteY44" fmla="*/ 1023610 h 1842704"/>
              <a:gd name="connsiteX45" fmla="*/ 482157 w 892783"/>
              <a:gd name="connsiteY45" fmla="*/ 1034829 h 1842704"/>
              <a:gd name="connsiteX46" fmla="*/ 454108 w 892783"/>
              <a:gd name="connsiteY46" fmla="*/ 1034829 h 1842704"/>
              <a:gd name="connsiteX47" fmla="*/ 426059 w 892783"/>
              <a:gd name="connsiteY47" fmla="*/ 1051659 h 1842704"/>
              <a:gd name="connsiteX48" fmla="*/ 369961 w 892783"/>
              <a:gd name="connsiteY48" fmla="*/ 1057268 h 1842704"/>
              <a:gd name="connsiteX49" fmla="*/ 341912 w 892783"/>
              <a:gd name="connsiteY49" fmla="*/ 1046049 h 1842704"/>
              <a:gd name="connsiteX50" fmla="*/ 267288 w 892783"/>
              <a:gd name="connsiteY50" fmla="*/ 1022178 h 1842704"/>
              <a:gd name="connsiteX51" fmla="*/ 225045 w 892783"/>
              <a:gd name="connsiteY51" fmla="*/ 1006374 h 1842704"/>
              <a:gd name="connsiteX52" fmla="*/ 128216 w 892783"/>
              <a:gd name="connsiteY52" fmla="*/ 1039563 h 1842704"/>
              <a:gd name="connsiteX53" fmla="*/ 107355 w 892783"/>
              <a:gd name="connsiteY53" fmla="*/ 1067377 h 1842704"/>
              <a:gd name="connsiteX54" fmla="*/ 79541 w 892783"/>
              <a:gd name="connsiteY54" fmla="*/ 1116053 h 1842704"/>
              <a:gd name="connsiteX55" fmla="*/ 79541 w 892783"/>
              <a:gd name="connsiteY55" fmla="*/ 1185588 h 1842704"/>
              <a:gd name="connsiteX56" fmla="*/ 72587 w 892783"/>
              <a:gd name="connsiteY56" fmla="*/ 1300323 h 1842704"/>
              <a:gd name="connsiteX57" fmla="*/ 100401 w 892783"/>
              <a:gd name="connsiteY57" fmla="*/ 1418534 h 1842704"/>
              <a:gd name="connsiteX58" fmla="*/ 83017 w 892783"/>
              <a:gd name="connsiteY58" fmla="*/ 1484595 h 1842704"/>
              <a:gd name="connsiteX59" fmla="*/ 72587 w 892783"/>
              <a:gd name="connsiteY59" fmla="*/ 1533269 h 1842704"/>
              <a:gd name="connsiteX60" fmla="*/ 128215 w 892783"/>
              <a:gd name="connsiteY60" fmla="*/ 1661911 h 1842704"/>
              <a:gd name="connsiteX61" fmla="*/ 131692 w 892783"/>
              <a:gd name="connsiteY61" fmla="*/ 1842704 h 1842704"/>
              <a:gd name="connsiteX62" fmla="*/ 218614 w 892783"/>
              <a:gd name="connsiteY62" fmla="*/ 1828797 h 1842704"/>
              <a:gd name="connsiteX63" fmla="*/ 242950 w 892783"/>
              <a:gd name="connsiteY63" fmla="*/ 1773168 h 1842704"/>
              <a:gd name="connsiteX64" fmla="*/ 270765 w 892783"/>
              <a:gd name="connsiteY64" fmla="*/ 1613234 h 1842704"/>
              <a:gd name="connsiteX65" fmla="*/ 302057 w 892783"/>
              <a:gd name="connsiteY65" fmla="*/ 1498500 h 1842704"/>
              <a:gd name="connsiteX66" fmla="*/ 267289 w 892783"/>
              <a:gd name="connsiteY66" fmla="*/ 1449824 h 1842704"/>
              <a:gd name="connsiteX67" fmla="*/ 280587 w 892783"/>
              <a:gd name="connsiteY67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114737 w 820196"/>
              <a:gd name="connsiteY28" fmla="*/ 458938 h 1842704"/>
              <a:gd name="connsiteX29" fmla="*/ 250333 w 820196"/>
              <a:gd name="connsiteY29" fmla="*/ 451985 h 1842704"/>
              <a:gd name="connsiteX30" fmla="*/ 396356 w 820196"/>
              <a:gd name="connsiteY30" fmla="*/ 434600 h 1842704"/>
              <a:gd name="connsiteX31" fmla="*/ 465893 w 820196"/>
              <a:gd name="connsiteY31" fmla="*/ 389402 h 1842704"/>
              <a:gd name="connsiteX32" fmla="*/ 514567 w 820196"/>
              <a:gd name="connsiteY32" fmla="*/ 385925 h 1842704"/>
              <a:gd name="connsiteX33" fmla="*/ 535428 w 820196"/>
              <a:gd name="connsiteY33" fmla="*/ 448508 h 1842704"/>
              <a:gd name="connsiteX34" fmla="*/ 542382 w 820196"/>
              <a:gd name="connsiteY34" fmla="*/ 584103 h 1842704"/>
              <a:gd name="connsiteX35" fmla="*/ 547917 w 820196"/>
              <a:gd name="connsiteY35" fmla="*/ 725180 h 1842704"/>
              <a:gd name="connsiteX36" fmla="*/ 538596 w 820196"/>
              <a:gd name="connsiteY36" fmla="*/ 787997 h 1842704"/>
              <a:gd name="connsiteX37" fmla="*/ 544206 w 820196"/>
              <a:gd name="connsiteY37" fmla="*/ 821656 h 1842704"/>
              <a:gd name="connsiteX38" fmla="*/ 527376 w 820196"/>
              <a:gd name="connsiteY38" fmla="*/ 855315 h 1842704"/>
              <a:gd name="connsiteX39" fmla="*/ 521766 w 820196"/>
              <a:gd name="connsiteY39" fmla="*/ 894584 h 1842704"/>
              <a:gd name="connsiteX40" fmla="*/ 499327 w 820196"/>
              <a:gd name="connsiteY40" fmla="*/ 928243 h 1842704"/>
              <a:gd name="connsiteX41" fmla="*/ 476888 w 820196"/>
              <a:gd name="connsiteY41" fmla="*/ 961902 h 1842704"/>
              <a:gd name="connsiteX42" fmla="*/ 460058 w 820196"/>
              <a:gd name="connsiteY42" fmla="*/ 973121 h 1842704"/>
              <a:gd name="connsiteX43" fmla="*/ 437619 w 820196"/>
              <a:gd name="connsiteY43" fmla="*/ 1023610 h 1842704"/>
              <a:gd name="connsiteX44" fmla="*/ 409570 w 820196"/>
              <a:gd name="connsiteY44" fmla="*/ 1034829 h 1842704"/>
              <a:gd name="connsiteX45" fmla="*/ 381521 w 820196"/>
              <a:gd name="connsiteY45" fmla="*/ 1034829 h 1842704"/>
              <a:gd name="connsiteX46" fmla="*/ 353472 w 820196"/>
              <a:gd name="connsiteY46" fmla="*/ 1051659 h 1842704"/>
              <a:gd name="connsiteX47" fmla="*/ 297374 w 820196"/>
              <a:gd name="connsiteY47" fmla="*/ 1057268 h 1842704"/>
              <a:gd name="connsiteX48" fmla="*/ 269325 w 820196"/>
              <a:gd name="connsiteY48" fmla="*/ 1046049 h 1842704"/>
              <a:gd name="connsiteX49" fmla="*/ 194701 w 820196"/>
              <a:gd name="connsiteY49" fmla="*/ 1022178 h 1842704"/>
              <a:gd name="connsiteX50" fmla="*/ 152458 w 820196"/>
              <a:gd name="connsiteY50" fmla="*/ 1006374 h 1842704"/>
              <a:gd name="connsiteX51" fmla="*/ 55629 w 820196"/>
              <a:gd name="connsiteY51" fmla="*/ 1039563 h 1842704"/>
              <a:gd name="connsiteX52" fmla="*/ 34768 w 820196"/>
              <a:gd name="connsiteY52" fmla="*/ 1067377 h 1842704"/>
              <a:gd name="connsiteX53" fmla="*/ 6954 w 820196"/>
              <a:gd name="connsiteY53" fmla="*/ 1116053 h 1842704"/>
              <a:gd name="connsiteX54" fmla="*/ 6954 w 820196"/>
              <a:gd name="connsiteY54" fmla="*/ 1185588 h 1842704"/>
              <a:gd name="connsiteX55" fmla="*/ 0 w 820196"/>
              <a:gd name="connsiteY55" fmla="*/ 1300323 h 1842704"/>
              <a:gd name="connsiteX56" fmla="*/ 27814 w 820196"/>
              <a:gd name="connsiteY56" fmla="*/ 1418534 h 1842704"/>
              <a:gd name="connsiteX57" fmla="*/ 10430 w 820196"/>
              <a:gd name="connsiteY57" fmla="*/ 1484595 h 1842704"/>
              <a:gd name="connsiteX58" fmla="*/ 0 w 820196"/>
              <a:gd name="connsiteY58" fmla="*/ 1533269 h 1842704"/>
              <a:gd name="connsiteX59" fmla="*/ 55628 w 820196"/>
              <a:gd name="connsiteY59" fmla="*/ 1661911 h 1842704"/>
              <a:gd name="connsiteX60" fmla="*/ 59105 w 820196"/>
              <a:gd name="connsiteY60" fmla="*/ 1842704 h 1842704"/>
              <a:gd name="connsiteX61" fmla="*/ 146027 w 820196"/>
              <a:gd name="connsiteY61" fmla="*/ 1828797 h 1842704"/>
              <a:gd name="connsiteX62" fmla="*/ 170363 w 820196"/>
              <a:gd name="connsiteY62" fmla="*/ 1773168 h 1842704"/>
              <a:gd name="connsiteX63" fmla="*/ 198178 w 820196"/>
              <a:gd name="connsiteY63" fmla="*/ 1613234 h 1842704"/>
              <a:gd name="connsiteX64" fmla="*/ 229470 w 820196"/>
              <a:gd name="connsiteY64" fmla="*/ 1498500 h 1842704"/>
              <a:gd name="connsiteX65" fmla="*/ 194702 w 820196"/>
              <a:gd name="connsiteY65" fmla="*/ 1449824 h 1842704"/>
              <a:gd name="connsiteX66" fmla="*/ 208000 w 820196"/>
              <a:gd name="connsiteY66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50333 w 820196"/>
              <a:gd name="connsiteY28" fmla="*/ 451985 h 1842704"/>
              <a:gd name="connsiteX29" fmla="*/ 396356 w 820196"/>
              <a:gd name="connsiteY29" fmla="*/ 434600 h 1842704"/>
              <a:gd name="connsiteX30" fmla="*/ 465893 w 820196"/>
              <a:gd name="connsiteY30" fmla="*/ 389402 h 1842704"/>
              <a:gd name="connsiteX31" fmla="*/ 514567 w 820196"/>
              <a:gd name="connsiteY31" fmla="*/ 385925 h 1842704"/>
              <a:gd name="connsiteX32" fmla="*/ 535428 w 820196"/>
              <a:gd name="connsiteY32" fmla="*/ 448508 h 1842704"/>
              <a:gd name="connsiteX33" fmla="*/ 542382 w 820196"/>
              <a:gd name="connsiteY33" fmla="*/ 584103 h 1842704"/>
              <a:gd name="connsiteX34" fmla="*/ 547917 w 820196"/>
              <a:gd name="connsiteY34" fmla="*/ 725180 h 1842704"/>
              <a:gd name="connsiteX35" fmla="*/ 538596 w 820196"/>
              <a:gd name="connsiteY35" fmla="*/ 787997 h 1842704"/>
              <a:gd name="connsiteX36" fmla="*/ 544206 w 820196"/>
              <a:gd name="connsiteY36" fmla="*/ 821656 h 1842704"/>
              <a:gd name="connsiteX37" fmla="*/ 527376 w 820196"/>
              <a:gd name="connsiteY37" fmla="*/ 855315 h 1842704"/>
              <a:gd name="connsiteX38" fmla="*/ 521766 w 820196"/>
              <a:gd name="connsiteY38" fmla="*/ 894584 h 1842704"/>
              <a:gd name="connsiteX39" fmla="*/ 499327 w 820196"/>
              <a:gd name="connsiteY39" fmla="*/ 928243 h 1842704"/>
              <a:gd name="connsiteX40" fmla="*/ 476888 w 820196"/>
              <a:gd name="connsiteY40" fmla="*/ 961902 h 1842704"/>
              <a:gd name="connsiteX41" fmla="*/ 460058 w 820196"/>
              <a:gd name="connsiteY41" fmla="*/ 973121 h 1842704"/>
              <a:gd name="connsiteX42" fmla="*/ 437619 w 820196"/>
              <a:gd name="connsiteY42" fmla="*/ 1023610 h 1842704"/>
              <a:gd name="connsiteX43" fmla="*/ 409570 w 820196"/>
              <a:gd name="connsiteY43" fmla="*/ 1034829 h 1842704"/>
              <a:gd name="connsiteX44" fmla="*/ 381521 w 820196"/>
              <a:gd name="connsiteY44" fmla="*/ 1034829 h 1842704"/>
              <a:gd name="connsiteX45" fmla="*/ 353472 w 820196"/>
              <a:gd name="connsiteY45" fmla="*/ 1051659 h 1842704"/>
              <a:gd name="connsiteX46" fmla="*/ 297374 w 820196"/>
              <a:gd name="connsiteY46" fmla="*/ 1057268 h 1842704"/>
              <a:gd name="connsiteX47" fmla="*/ 269325 w 820196"/>
              <a:gd name="connsiteY47" fmla="*/ 1046049 h 1842704"/>
              <a:gd name="connsiteX48" fmla="*/ 194701 w 820196"/>
              <a:gd name="connsiteY48" fmla="*/ 1022178 h 1842704"/>
              <a:gd name="connsiteX49" fmla="*/ 152458 w 820196"/>
              <a:gd name="connsiteY49" fmla="*/ 1006374 h 1842704"/>
              <a:gd name="connsiteX50" fmla="*/ 55629 w 820196"/>
              <a:gd name="connsiteY50" fmla="*/ 1039563 h 1842704"/>
              <a:gd name="connsiteX51" fmla="*/ 34768 w 820196"/>
              <a:gd name="connsiteY51" fmla="*/ 1067377 h 1842704"/>
              <a:gd name="connsiteX52" fmla="*/ 6954 w 820196"/>
              <a:gd name="connsiteY52" fmla="*/ 1116053 h 1842704"/>
              <a:gd name="connsiteX53" fmla="*/ 6954 w 820196"/>
              <a:gd name="connsiteY53" fmla="*/ 1185588 h 1842704"/>
              <a:gd name="connsiteX54" fmla="*/ 0 w 820196"/>
              <a:gd name="connsiteY54" fmla="*/ 1300323 h 1842704"/>
              <a:gd name="connsiteX55" fmla="*/ 27814 w 820196"/>
              <a:gd name="connsiteY55" fmla="*/ 1418534 h 1842704"/>
              <a:gd name="connsiteX56" fmla="*/ 10430 w 820196"/>
              <a:gd name="connsiteY56" fmla="*/ 1484595 h 1842704"/>
              <a:gd name="connsiteX57" fmla="*/ 0 w 820196"/>
              <a:gd name="connsiteY57" fmla="*/ 1533269 h 1842704"/>
              <a:gd name="connsiteX58" fmla="*/ 55628 w 820196"/>
              <a:gd name="connsiteY58" fmla="*/ 1661911 h 1842704"/>
              <a:gd name="connsiteX59" fmla="*/ 59105 w 820196"/>
              <a:gd name="connsiteY59" fmla="*/ 1842704 h 1842704"/>
              <a:gd name="connsiteX60" fmla="*/ 146027 w 820196"/>
              <a:gd name="connsiteY60" fmla="*/ 1828797 h 1842704"/>
              <a:gd name="connsiteX61" fmla="*/ 170363 w 820196"/>
              <a:gd name="connsiteY61" fmla="*/ 1773168 h 1842704"/>
              <a:gd name="connsiteX62" fmla="*/ 198178 w 820196"/>
              <a:gd name="connsiteY62" fmla="*/ 1613234 h 1842704"/>
              <a:gd name="connsiteX63" fmla="*/ 229470 w 820196"/>
              <a:gd name="connsiteY63" fmla="*/ 1498500 h 1842704"/>
              <a:gd name="connsiteX64" fmla="*/ 194702 w 820196"/>
              <a:gd name="connsiteY64" fmla="*/ 1449824 h 1842704"/>
              <a:gd name="connsiteX65" fmla="*/ 208000 w 820196"/>
              <a:gd name="connsiteY65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250333 w 820196"/>
              <a:gd name="connsiteY27" fmla="*/ 451985 h 1842704"/>
              <a:gd name="connsiteX28" fmla="*/ 396356 w 820196"/>
              <a:gd name="connsiteY28" fmla="*/ 434600 h 1842704"/>
              <a:gd name="connsiteX29" fmla="*/ 465893 w 820196"/>
              <a:gd name="connsiteY29" fmla="*/ 389402 h 1842704"/>
              <a:gd name="connsiteX30" fmla="*/ 514567 w 820196"/>
              <a:gd name="connsiteY30" fmla="*/ 385925 h 1842704"/>
              <a:gd name="connsiteX31" fmla="*/ 535428 w 820196"/>
              <a:gd name="connsiteY31" fmla="*/ 448508 h 1842704"/>
              <a:gd name="connsiteX32" fmla="*/ 542382 w 820196"/>
              <a:gd name="connsiteY32" fmla="*/ 584103 h 1842704"/>
              <a:gd name="connsiteX33" fmla="*/ 547917 w 820196"/>
              <a:gd name="connsiteY33" fmla="*/ 725180 h 1842704"/>
              <a:gd name="connsiteX34" fmla="*/ 538596 w 820196"/>
              <a:gd name="connsiteY34" fmla="*/ 787997 h 1842704"/>
              <a:gd name="connsiteX35" fmla="*/ 544206 w 820196"/>
              <a:gd name="connsiteY35" fmla="*/ 821656 h 1842704"/>
              <a:gd name="connsiteX36" fmla="*/ 527376 w 820196"/>
              <a:gd name="connsiteY36" fmla="*/ 855315 h 1842704"/>
              <a:gd name="connsiteX37" fmla="*/ 521766 w 820196"/>
              <a:gd name="connsiteY37" fmla="*/ 894584 h 1842704"/>
              <a:gd name="connsiteX38" fmla="*/ 499327 w 820196"/>
              <a:gd name="connsiteY38" fmla="*/ 928243 h 1842704"/>
              <a:gd name="connsiteX39" fmla="*/ 476888 w 820196"/>
              <a:gd name="connsiteY39" fmla="*/ 961902 h 1842704"/>
              <a:gd name="connsiteX40" fmla="*/ 460058 w 820196"/>
              <a:gd name="connsiteY40" fmla="*/ 973121 h 1842704"/>
              <a:gd name="connsiteX41" fmla="*/ 437619 w 820196"/>
              <a:gd name="connsiteY41" fmla="*/ 1023610 h 1842704"/>
              <a:gd name="connsiteX42" fmla="*/ 409570 w 820196"/>
              <a:gd name="connsiteY42" fmla="*/ 1034829 h 1842704"/>
              <a:gd name="connsiteX43" fmla="*/ 381521 w 820196"/>
              <a:gd name="connsiteY43" fmla="*/ 1034829 h 1842704"/>
              <a:gd name="connsiteX44" fmla="*/ 353472 w 820196"/>
              <a:gd name="connsiteY44" fmla="*/ 1051659 h 1842704"/>
              <a:gd name="connsiteX45" fmla="*/ 297374 w 820196"/>
              <a:gd name="connsiteY45" fmla="*/ 1057268 h 1842704"/>
              <a:gd name="connsiteX46" fmla="*/ 269325 w 820196"/>
              <a:gd name="connsiteY46" fmla="*/ 1046049 h 1842704"/>
              <a:gd name="connsiteX47" fmla="*/ 194701 w 820196"/>
              <a:gd name="connsiteY47" fmla="*/ 1022178 h 1842704"/>
              <a:gd name="connsiteX48" fmla="*/ 152458 w 820196"/>
              <a:gd name="connsiteY48" fmla="*/ 1006374 h 1842704"/>
              <a:gd name="connsiteX49" fmla="*/ 55629 w 820196"/>
              <a:gd name="connsiteY49" fmla="*/ 1039563 h 1842704"/>
              <a:gd name="connsiteX50" fmla="*/ 34768 w 820196"/>
              <a:gd name="connsiteY50" fmla="*/ 1067377 h 1842704"/>
              <a:gd name="connsiteX51" fmla="*/ 6954 w 820196"/>
              <a:gd name="connsiteY51" fmla="*/ 1116053 h 1842704"/>
              <a:gd name="connsiteX52" fmla="*/ 6954 w 820196"/>
              <a:gd name="connsiteY52" fmla="*/ 1185588 h 1842704"/>
              <a:gd name="connsiteX53" fmla="*/ 0 w 820196"/>
              <a:gd name="connsiteY53" fmla="*/ 1300323 h 1842704"/>
              <a:gd name="connsiteX54" fmla="*/ 27814 w 820196"/>
              <a:gd name="connsiteY54" fmla="*/ 1418534 h 1842704"/>
              <a:gd name="connsiteX55" fmla="*/ 10430 w 820196"/>
              <a:gd name="connsiteY55" fmla="*/ 1484595 h 1842704"/>
              <a:gd name="connsiteX56" fmla="*/ 0 w 820196"/>
              <a:gd name="connsiteY56" fmla="*/ 1533269 h 1842704"/>
              <a:gd name="connsiteX57" fmla="*/ 55628 w 820196"/>
              <a:gd name="connsiteY57" fmla="*/ 1661911 h 1842704"/>
              <a:gd name="connsiteX58" fmla="*/ 59105 w 820196"/>
              <a:gd name="connsiteY58" fmla="*/ 1842704 h 1842704"/>
              <a:gd name="connsiteX59" fmla="*/ 146027 w 820196"/>
              <a:gd name="connsiteY59" fmla="*/ 1828797 h 1842704"/>
              <a:gd name="connsiteX60" fmla="*/ 170363 w 820196"/>
              <a:gd name="connsiteY60" fmla="*/ 1773168 h 1842704"/>
              <a:gd name="connsiteX61" fmla="*/ 198178 w 820196"/>
              <a:gd name="connsiteY61" fmla="*/ 1613234 h 1842704"/>
              <a:gd name="connsiteX62" fmla="*/ 229470 w 820196"/>
              <a:gd name="connsiteY62" fmla="*/ 1498500 h 1842704"/>
              <a:gd name="connsiteX63" fmla="*/ 194702 w 820196"/>
              <a:gd name="connsiteY63" fmla="*/ 1449824 h 1842704"/>
              <a:gd name="connsiteX64" fmla="*/ 208000 w 820196"/>
              <a:gd name="connsiteY64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250333 w 820196"/>
              <a:gd name="connsiteY26" fmla="*/ 451985 h 1842704"/>
              <a:gd name="connsiteX27" fmla="*/ 396356 w 820196"/>
              <a:gd name="connsiteY27" fmla="*/ 434600 h 1842704"/>
              <a:gd name="connsiteX28" fmla="*/ 465893 w 820196"/>
              <a:gd name="connsiteY28" fmla="*/ 389402 h 1842704"/>
              <a:gd name="connsiteX29" fmla="*/ 514567 w 820196"/>
              <a:gd name="connsiteY29" fmla="*/ 385925 h 1842704"/>
              <a:gd name="connsiteX30" fmla="*/ 535428 w 820196"/>
              <a:gd name="connsiteY30" fmla="*/ 448508 h 1842704"/>
              <a:gd name="connsiteX31" fmla="*/ 542382 w 820196"/>
              <a:gd name="connsiteY31" fmla="*/ 584103 h 1842704"/>
              <a:gd name="connsiteX32" fmla="*/ 547917 w 820196"/>
              <a:gd name="connsiteY32" fmla="*/ 725180 h 1842704"/>
              <a:gd name="connsiteX33" fmla="*/ 538596 w 820196"/>
              <a:gd name="connsiteY33" fmla="*/ 787997 h 1842704"/>
              <a:gd name="connsiteX34" fmla="*/ 544206 w 820196"/>
              <a:gd name="connsiteY34" fmla="*/ 821656 h 1842704"/>
              <a:gd name="connsiteX35" fmla="*/ 527376 w 820196"/>
              <a:gd name="connsiteY35" fmla="*/ 855315 h 1842704"/>
              <a:gd name="connsiteX36" fmla="*/ 521766 w 820196"/>
              <a:gd name="connsiteY36" fmla="*/ 894584 h 1842704"/>
              <a:gd name="connsiteX37" fmla="*/ 499327 w 820196"/>
              <a:gd name="connsiteY37" fmla="*/ 928243 h 1842704"/>
              <a:gd name="connsiteX38" fmla="*/ 476888 w 820196"/>
              <a:gd name="connsiteY38" fmla="*/ 961902 h 1842704"/>
              <a:gd name="connsiteX39" fmla="*/ 460058 w 820196"/>
              <a:gd name="connsiteY39" fmla="*/ 973121 h 1842704"/>
              <a:gd name="connsiteX40" fmla="*/ 437619 w 820196"/>
              <a:gd name="connsiteY40" fmla="*/ 1023610 h 1842704"/>
              <a:gd name="connsiteX41" fmla="*/ 409570 w 820196"/>
              <a:gd name="connsiteY41" fmla="*/ 1034829 h 1842704"/>
              <a:gd name="connsiteX42" fmla="*/ 381521 w 820196"/>
              <a:gd name="connsiteY42" fmla="*/ 1034829 h 1842704"/>
              <a:gd name="connsiteX43" fmla="*/ 353472 w 820196"/>
              <a:gd name="connsiteY43" fmla="*/ 1051659 h 1842704"/>
              <a:gd name="connsiteX44" fmla="*/ 297374 w 820196"/>
              <a:gd name="connsiteY44" fmla="*/ 1057268 h 1842704"/>
              <a:gd name="connsiteX45" fmla="*/ 269325 w 820196"/>
              <a:gd name="connsiteY45" fmla="*/ 1046049 h 1842704"/>
              <a:gd name="connsiteX46" fmla="*/ 194701 w 820196"/>
              <a:gd name="connsiteY46" fmla="*/ 1022178 h 1842704"/>
              <a:gd name="connsiteX47" fmla="*/ 152458 w 820196"/>
              <a:gd name="connsiteY47" fmla="*/ 1006374 h 1842704"/>
              <a:gd name="connsiteX48" fmla="*/ 55629 w 820196"/>
              <a:gd name="connsiteY48" fmla="*/ 1039563 h 1842704"/>
              <a:gd name="connsiteX49" fmla="*/ 34768 w 820196"/>
              <a:gd name="connsiteY49" fmla="*/ 1067377 h 1842704"/>
              <a:gd name="connsiteX50" fmla="*/ 6954 w 820196"/>
              <a:gd name="connsiteY50" fmla="*/ 1116053 h 1842704"/>
              <a:gd name="connsiteX51" fmla="*/ 6954 w 820196"/>
              <a:gd name="connsiteY51" fmla="*/ 1185588 h 1842704"/>
              <a:gd name="connsiteX52" fmla="*/ 0 w 820196"/>
              <a:gd name="connsiteY52" fmla="*/ 1300323 h 1842704"/>
              <a:gd name="connsiteX53" fmla="*/ 27814 w 820196"/>
              <a:gd name="connsiteY53" fmla="*/ 1418534 h 1842704"/>
              <a:gd name="connsiteX54" fmla="*/ 10430 w 820196"/>
              <a:gd name="connsiteY54" fmla="*/ 1484595 h 1842704"/>
              <a:gd name="connsiteX55" fmla="*/ 0 w 820196"/>
              <a:gd name="connsiteY55" fmla="*/ 1533269 h 1842704"/>
              <a:gd name="connsiteX56" fmla="*/ 55628 w 820196"/>
              <a:gd name="connsiteY56" fmla="*/ 1661911 h 1842704"/>
              <a:gd name="connsiteX57" fmla="*/ 59105 w 820196"/>
              <a:gd name="connsiteY57" fmla="*/ 1842704 h 1842704"/>
              <a:gd name="connsiteX58" fmla="*/ 146027 w 820196"/>
              <a:gd name="connsiteY58" fmla="*/ 1828797 h 1842704"/>
              <a:gd name="connsiteX59" fmla="*/ 170363 w 820196"/>
              <a:gd name="connsiteY59" fmla="*/ 1773168 h 1842704"/>
              <a:gd name="connsiteX60" fmla="*/ 198178 w 820196"/>
              <a:gd name="connsiteY60" fmla="*/ 1613234 h 1842704"/>
              <a:gd name="connsiteX61" fmla="*/ 229470 w 820196"/>
              <a:gd name="connsiteY61" fmla="*/ 1498500 h 1842704"/>
              <a:gd name="connsiteX62" fmla="*/ 194702 w 820196"/>
              <a:gd name="connsiteY62" fmla="*/ 1449824 h 1842704"/>
              <a:gd name="connsiteX63" fmla="*/ 208000 w 820196"/>
              <a:gd name="connsiteY63" fmla="*/ 1407061 h 1842704"/>
              <a:gd name="connsiteX0" fmla="*/ 208000 w 820196"/>
              <a:gd name="connsiteY0" fmla="*/ 1368817 h 1804460"/>
              <a:gd name="connsiteX1" fmla="*/ 225992 w 820196"/>
              <a:gd name="connsiteY1" fmla="*/ 1265557 h 1804460"/>
              <a:gd name="connsiteX2" fmla="*/ 229469 w 820196"/>
              <a:gd name="connsiteY2" fmla="*/ 1272510 h 1804460"/>
              <a:gd name="connsiteX3" fmla="*/ 335767 w 820196"/>
              <a:gd name="connsiteY3" fmla="*/ 1272021 h 1804460"/>
              <a:gd name="connsiteX4" fmla="*/ 409570 w 820196"/>
              <a:gd name="connsiteY4" fmla="*/ 1232197 h 1804460"/>
              <a:gd name="connsiteX5" fmla="*/ 465668 w 820196"/>
              <a:gd name="connsiteY5" fmla="*/ 1232197 h 1804460"/>
              <a:gd name="connsiteX6" fmla="*/ 504937 w 820196"/>
              <a:gd name="connsiteY6" fmla="*/ 1204148 h 1804460"/>
              <a:gd name="connsiteX7" fmla="*/ 572255 w 820196"/>
              <a:gd name="connsiteY7" fmla="*/ 1181709 h 1804460"/>
              <a:gd name="connsiteX8" fmla="*/ 611523 w 820196"/>
              <a:gd name="connsiteY8" fmla="*/ 1142440 h 1804460"/>
              <a:gd name="connsiteX9" fmla="*/ 639572 w 820196"/>
              <a:gd name="connsiteY9" fmla="*/ 1108781 h 1804460"/>
              <a:gd name="connsiteX10" fmla="*/ 695671 w 820196"/>
              <a:gd name="connsiteY10" fmla="*/ 1052683 h 1804460"/>
              <a:gd name="connsiteX11" fmla="*/ 701280 w 820196"/>
              <a:gd name="connsiteY11" fmla="*/ 1002195 h 1804460"/>
              <a:gd name="connsiteX12" fmla="*/ 723720 w 820196"/>
              <a:gd name="connsiteY12" fmla="*/ 957316 h 1804460"/>
              <a:gd name="connsiteX13" fmla="*/ 757379 w 820196"/>
              <a:gd name="connsiteY13" fmla="*/ 918048 h 1804460"/>
              <a:gd name="connsiteX14" fmla="*/ 774208 w 820196"/>
              <a:gd name="connsiteY14" fmla="*/ 856340 h 1804460"/>
              <a:gd name="connsiteX15" fmla="*/ 820196 w 820196"/>
              <a:gd name="connsiteY15" fmla="*/ 802374 h 1804460"/>
              <a:gd name="connsiteX16" fmla="*/ 807163 w 820196"/>
              <a:gd name="connsiteY16" fmla="*/ 746042 h 1804460"/>
              <a:gd name="connsiteX17" fmla="*/ 804561 w 820196"/>
              <a:gd name="connsiteY17" fmla="*/ 645214 h 1804460"/>
              <a:gd name="connsiteX18" fmla="*/ 789235 w 820196"/>
              <a:gd name="connsiteY18" fmla="*/ 615392 h 1804460"/>
              <a:gd name="connsiteX19" fmla="*/ 782281 w 820196"/>
              <a:gd name="connsiteY19" fmla="*/ 438076 h 1804460"/>
              <a:gd name="connsiteX20" fmla="*/ 754467 w 820196"/>
              <a:gd name="connsiteY20" fmla="*/ 305958 h 1804460"/>
              <a:gd name="connsiteX21" fmla="*/ 730129 w 820196"/>
              <a:gd name="connsiteY21" fmla="*/ 173839 h 1804460"/>
              <a:gd name="connsiteX22" fmla="*/ 737084 w 820196"/>
              <a:gd name="connsiteY22" fmla="*/ 97350 h 1804460"/>
              <a:gd name="connsiteX23" fmla="*/ 691885 w 820196"/>
              <a:gd name="connsiteY23" fmla="*/ 48675 h 1804460"/>
              <a:gd name="connsiteX24" fmla="*/ 535428 w 820196"/>
              <a:gd name="connsiteY24" fmla="*/ 0 h 1804460"/>
              <a:gd name="connsiteX25" fmla="*/ 250333 w 820196"/>
              <a:gd name="connsiteY25" fmla="*/ 413741 h 1804460"/>
              <a:gd name="connsiteX26" fmla="*/ 396356 w 820196"/>
              <a:gd name="connsiteY26" fmla="*/ 396356 h 1804460"/>
              <a:gd name="connsiteX27" fmla="*/ 465893 w 820196"/>
              <a:gd name="connsiteY27" fmla="*/ 351158 h 1804460"/>
              <a:gd name="connsiteX28" fmla="*/ 514567 w 820196"/>
              <a:gd name="connsiteY28" fmla="*/ 347681 h 1804460"/>
              <a:gd name="connsiteX29" fmla="*/ 535428 w 820196"/>
              <a:gd name="connsiteY29" fmla="*/ 410264 h 1804460"/>
              <a:gd name="connsiteX30" fmla="*/ 542382 w 820196"/>
              <a:gd name="connsiteY30" fmla="*/ 545859 h 1804460"/>
              <a:gd name="connsiteX31" fmla="*/ 547917 w 820196"/>
              <a:gd name="connsiteY31" fmla="*/ 686936 h 1804460"/>
              <a:gd name="connsiteX32" fmla="*/ 538596 w 820196"/>
              <a:gd name="connsiteY32" fmla="*/ 749753 h 1804460"/>
              <a:gd name="connsiteX33" fmla="*/ 544206 w 820196"/>
              <a:gd name="connsiteY33" fmla="*/ 783412 h 1804460"/>
              <a:gd name="connsiteX34" fmla="*/ 527376 w 820196"/>
              <a:gd name="connsiteY34" fmla="*/ 817071 h 1804460"/>
              <a:gd name="connsiteX35" fmla="*/ 521766 w 820196"/>
              <a:gd name="connsiteY35" fmla="*/ 856340 h 1804460"/>
              <a:gd name="connsiteX36" fmla="*/ 499327 w 820196"/>
              <a:gd name="connsiteY36" fmla="*/ 889999 h 1804460"/>
              <a:gd name="connsiteX37" fmla="*/ 476888 w 820196"/>
              <a:gd name="connsiteY37" fmla="*/ 923658 h 1804460"/>
              <a:gd name="connsiteX38" fmla="*/ 460058 w 820196"/>
              <a:gd name="connsiteY38" fmla="*/ 934877 h 1804460"/>
              <a:gd name="connsiteX39" fmla="*/ 437619 w 820196"/>
              <a:gd name="connsiteY39" fmla="*/ 985366 h 1804460"/>
              <a:gd name="connsiteX40" fmla="*/ 409570 w 820196"/>
              <a:gd name="connsiteY40" fmla="*/ 996585 h 1804460"/>
              <a:gd name="connsiteX41" fmla="*/ 381521 w 820196"/>
              <a:gd name="connsiteY41" fmla="*/ 996585 h 1804460"/>
              <a:gd name="connsiteX42" fmla="*/ 353472 w 820196"/>
              <a:gd name="connsiteY42" fmla="*/ 1013415 h 1804460"/>
              <a:gd name="connsiteX43" fmla="*/ 297374 w 820196"/>
              <a:gd name="connsiteY43" fmla="*/ 1019024 h 1804460"/>
              <a:gd name="connsiteX44" fmla="*/ 269325 w 820196"/>
              <a:gd name="connsiteY44" fmla="*/ 1007805 h 1804460"/>
              <a:gd name="connsiteX45" fmla="*/ 194701 w 820196"/>
              <a:gd name="connsiteY45" fmla="*/ 983934 h 1804460"/>
              <a:gd name="connsiteX46" fmla="*/ 152458 w 820196"/>
              <a:gd name="connsiteY46" fmla="*/ 968130 h 1804460"/>
              <a:gd name="connsiteX47" fmla="*/ 55629 w 820196"/>
              <a:gd name="connsiteY47" fmla="*/ 1001319 h 1804460"/>
              <a:gd name="connsiteX48" fmla="*/ 34768 w 820196"/>
              <a:gd name="connsiteY48" fmla="*/ 1029133 h 1804460"/>
              <a:gd name="connsiteX49" fmla="*/ 6954 w 820196"/>
              <a:gd name="connsiteY49" fmla="*/ 1077809 h 1804460"/>
              <a:gd name="connsiteX50" fmla="*/ 6954 w 820196"/>
              <a:gd name="connsiteY50" fmla="*/ 1147344 h 1804460"/>
              <a:gd name="connsiteX51" fmla="*/ 0 w 820196"/>
              <a:gd name="connsiteY51" fmla="*/ 1262079 h 1804460"/>
              <a:gd name="connsiteX52" fmla="*/ 27814 w 820196"/>
              <a:gd name="connsiteY52" fmla="*/ 1380290 h 1804460"/>
              <a:gd name="connsiteX53" fmla="*/ 10430 w 820196"/>
              <a:gd name="connsiteY53" fmla="*/ 1446351 h 1804460"/>
              <a:gd name="connsiteX54" fmla="*/ 0 w 820196"/>
              <a:gd name="connsiteY54" fmla="*/ 1495025 h 1804460"/>
              <a:gd name="connsiteX55" fmla="*/ 55628 w 820196"/>
              <a:gd name="connsiteY55" fmla="*/ 1623667 h 1804460"/>
              <a:gd name="connsiteX56" fmla="*/ 59105 w 820196"/>
              <a:gd name="connsiteY56" fmla="*/ 1804460 h 1804460"/>
              <a:gd name="connsiteX57" fmla="*/ 146027 w 820196"/>
              <a:gd name="connsiteY57" fmla="*/ 1790553 h 1804460"/>
              <a:gd name="connsiteX58" fmla="*/ 170363 w 820196"/>
              <a:gd name="connsiteY58" fmla="*/ 1734924 h 1804460"/>
              <a:gd name="connsiteX59" fmla="*/ 198178 w 820196"/>
              <a:gd name="connsiteY59" fmla="*/ 1574990 h 1804460"/>
              <a:gd name="connsiteX60" fmla="*/ 229470 w 820196"/>
              <a:gd name="connsiteY60" fmla="*/ 1460256 h 1804460"/>
              <a:gd name="connsiteX61" fmla="*/ 194702 w 820196"/>
              <a:gd name="connsiteY61" fmla="*/ 1411580 h 1804460"/>
              <a:gd name="connsiteX62" fmla="*/ 208000 w 820196"/>
              <a:gd name="connsiteY62" fmla="*/ 1368817 h 1804460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250333 w 820196"/>
              <a:gd name="connsiteY24" fmla="*/ 365066 h 1755785"/>
              <a:gd name="connsiteX25" fmla="*/ 396356 w 820196"/>
              <a:gd name="connsiteY25" fmla="*/ 347681 h 1755785"/>
              <a:gd name="connsiteX26" fmla="*/ 465893 w 820196"/>
              <a:gd name="connsiteY26" fmla="*/ 302483 h 1755785"/>
              <a:gd name="connsiteX27" fmla="*/ 514567 w 820196"/>
              <a:gd name="connsiteY27" fmla="*/ 299006 h 1755785"/>
              <a:gd name="connsiteX28" fmla="*/ 535428 w 820196"/>
              <a:gd name="connsiteY28" fmla="*/ 361589 h 1755785"/>
              <a:gd name="connsiteX29" fmla="*/ 542382 w 820196"/>
              <a:gd name="connsiteY29" fmla="*/ 497184 h 1755785"/>
              <a:gd name="connsiteX30" fmla="*/ 547917 w 820196"/>
              <a:gd name="connsiteY30" fmla="*/ 638261 h 1755785"/>
              <a:gd name="connsiteX31" fmla="*/ 538596 w 820196"/>
              <a:gd name="connsiteY31" fmla="*/ 701078 h 1755785"/>
              <a:gd name="connsiteX32" fmla="*/ 544206 w 820196"/>
              <a:gd name="connsiteY32" fmla="*/ 734737 h 1755785"/>
              <a:gd name="connsiteX33" fmla="*/ 527376 w 820196"/>
              <a:gd name="connsiteY33" fmla="*/ 768396 h 1755785"/>
              <a:gd name="connsiteX34" fmla="*/ 521766 w 820196"/>
              <a:gd name="connsiteY34" fmla="*/ 807665 h 1755785"/>
              <a:gd name="connsiteX35" fmla="*/ 499327 w 820196"/>
              <a:gd name="connsiteY35" fmla="*/ 841324 h 1755785"/>
              <a:gd name="connsiteX36" fmla="*/ 476888 w 820196"/>
              <a:gd name="connsiteY36" fmla="*/ 874983 h 1755785"/>
              <a:gd name="connsiteX37" fmla="*/ 460058 w 820196"/>
              <a:gd name="connsiteY37" fmla="*/ 886202 h 1755785"/>
              <a:gd name="connsiteX38" fmla="*/ 437619 w 820196"/>
              <a:gd name="connsiteY38" fmla="*/ 936691 h 1755785"/>
              <a:gd name="connsiteX39" fmla="*/ 409570 w 820196"/>
              <a:gd name="connsiteY39" fmla="*/ 947910 h 1755785"/>
              <a:gd name="connsiteX40" fmla="*/ 381521 w 820196"/>
              <a:gd name="connsiteY40" fmla="*/ 947910 h 1755785"/>
              <a:gd name="connsiteX41" fmla="*/ 353472 w 820196"/>
              <a:gd name="connsiteY41" fmla="*/ 964740 h 1755785"/>
              <a:gd name="connsiteX42" fmla="*/ 297374 w 820196"/>
              <a:gd name="connsiteY42" fmla="*/ 970349 h 1755785"/>
              <a:gd name="connsiteX43" fmla="*/ 269325 w 820196"/>
              <a:gd name="connsiteY43" fmla="*/ 959130 h 1755785"/>
              <a:gd name="connsiteX44" fmla="*/ 194701 w 820196"/>
              <a:gd name="connsiteY44" fmla="*/ 935259 h 1755785"/>
              <a:gd name="connsiteX45" fmla="*/ 152458 w 820196"/>
              <a:gd name="connsiteY45" fmla="*/ 919455 h 1755785"/>
              <a:gd name="connsiteX46" fmla="*/ 55629 w 820196"/>
              <a:gd name="connsiteY46" fmla="*/ 952644 h 1755785"/>
              <a:gd name="connsiteX47" fmla="*/ 34768 w 820196"/>
              <a:gd name="connsiteY47" fmla="*/ 980458 h 1755785"/>
              <a:gd name="connsiteX48" fmla="*/ 6954 w 820196"/>
              <a:gd name="connsiteY48" fmla="*/ 1029134 h 1755785"/>
              <a:gd name="connsiteX49" fmla="*/ 6954 w 820196"/>
              <a:gd name="connsiteY49" fmla="*/ 1098669 h 1755785"/>
              <a:gd name="connsiteX50" fmla="*/ 0 w 820196"/>
              <a:gd name="connsiteY50" fmla="*/ 1213404 h 1755785"/>
              <a:gd name="connsiteX51" fmla="*/ 27814 w 820196"/>
              <a:gd name="connsiteY51" fmla="*/ 1331615 h 1755785"/>
              <a:gd name="connsiteX52" fmla="*/ 10430 w 820196"/>
              <a:gd name="connsiteY52" fmla="*/ 1397676 h 1755785"/>
              <a:gd name="connsiteX53" fmla="*/ 0 w 820196"/>
              <a:gd name="connsiteY53" fmla="*/ 1446350 h 1755785"/>
              <a:gd name="connsiteX54" fmla="*/ 55628 w 820196"/>
              <a:gd name="connsiteY54" fmla="*/ 1574992 h 1755785"/>
              <a:gd name="connsiteX55" fmla="*/ 59105 w 820196"/>
              <a:gd name="connsiteY55" fmla="*/ 1755785 h 1755785"/>
              <a:gd name="connsiteX56" fmla="*/ 146027 w 820196"/>
              <a:gd name="connsiteY56" fmla="*/ 1741878 h 1755785"/>
              <a:gd name="connsiteX57" fmla="*/ 170363 w 820196"/>
              <a:gd name="connsiteY57" fmla="*/ 1686249 h 1755785"/>
              <a:gd name="connsiteX58" fmla="*/ 198178 w 820196"/>
              <a:gd name="connsiteY58" fmla="*/ 1526315 h 1755785"/>
              <a:gd name="connsiteX59" fmla="*/ 229470 w 820196"/>
              <a:gd name="connsiteY59" fmla="*/ 1411581 h 1755785"/>
              <a:gd name="connsiteX60" fmla="*/ 194702 w 820196"/>
              <a:gd name="connsiteY60" fmla="*/ 1362905 h 1755785"/>
              <a:gd name="connsiteX61" fmla="*/ 208000 w 820196"/>
              <a:gd name="connsiteY61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685752 w 820196"/>
              <a:gd name="connsiteY24" fmla="*/ 11860 h 1755785"/>
              <a:gd name="connsiteX25" fmla="*/ 250333 w 820196"/>
              <a:gd name="connsiteY25" fmla="*/ 365066 h 1755785"/>
              <a:gd name="connsiteX26" fmla="*/ 396356 w 820196"/>
              <a:gd name="connsiteY26" fmla="*/ 347681 h 1755785"/>
              <a:gd name="connsiteX27" fmla="*/ 465893 w 820196"/>
              <a:gd name="connsiteY27" fmla="*/ 302483 h 1755785"/>
              <a:gd name="connsiteX28" fmla="*/ 514567 w 820196"/>
              <a:gd name="connsiteY28" fmla="*/ 299006 h 1755785"/>
              <a:gd name="connsiteX29" fmla="*/ 535428 w 820196"/>
              <a:gd name="connsiteY29" fmla="*/ 361589 h 1755785"/>
              <a:gd name="connsiteX30" fmla="*/ 542382 w 820196"/>
              <a:gd name="connsiteY30" fmla="*/ 497184 h 1755785"/>
              <a:gd name="connsiteX31" fmla="*/ 547917 w 820196"/>
              <a:gd name="connsiteY31" fmla="*/ 638261 h 1755785"/>
              <a:gd name="connsiteX32" fmla="*/ 538596 w 820196"/>
              <a:gd name="connsiteY32" fmla="*/ 701078 h 1755785"/>
              <a:gd name="connsiteX33" fmla="*/ 544206 w 820196"/>
              <a:gd name="connsiteY33" fmla="*/ 734737 h 1755785"/>
              <a:gd name="connsiteX34" fmla="*/ 527376 w 820196"/>
              <a:gd name="connsiteY34" fmla="*/ 768396 h 1755785"/>
              <a:gd name="connsiteX35" fmla="*/ 521766 w 820196"/>
              <a:gd name="connsiteY35" fmla="*/ 807665 h 1755785"/>
              <a:gd name="connsiteX36" fmla="*/ 499327 w 820196"/>
              <a:gd name="connsiteY36" fmla="*/ 841324 h 1755785"/>
              <a:gd name="connsiteX37" fmla="*/ 476888 w 820196"/>
              <a:gd name="connsiteY37" fmla="*/ 874983 h 1755785"/>
              <a:gd name="connsiteX38" fmla="*/ 460058 w 820196"/>
              <a:gd name="connsiteY38" fmla="*/ 886202 h 1755785"/>
              <a:gd name="connsiteX39" fmla="*/ 437619 w 820196"/>
              <a:gd name="connsiteY39" fmla="*/ 936691 h 1755785"/>
              <a:gd name="connsiteX40" fmla="*/ 409570 w 820196"/>
              <a:gd name="connsiteY40" fmla="*/ 947910 h 1755785"/>
              <a:gd name="connsiteX41" fmla="*/ 381521 w 820196"/>
              <a:gd name="connsiteY41" fmla="*/ 947910 h 1755785"/>
              <a:gd name="connsiteX42" fmla="*/ 353472 w 820196"/>
              <a:gd name="connsiteY42" fmla="*/ 964740 h 1755785"/>
              <a:gd name="connsiteX43" fmla="*/ 297374 w 820196"/>
              <a:gd name="connsiteY43" fmla="*/ 970349 h 1755785"/>
              <a:gd name="connsiteX44" fmla="*/ 269325 w 820196"/>
              <a:gd name="connsiteY44" fmla="*/ 959130 h 1755785"/>
              <a:gd name="connsiteX45" fmla="*/ 194701 w 820196"/>
              <a:gd name="connsiteY45" fmla="*/ 935259 h 1755785"/>
              <a:gd name="connsiteX46" fmla="*/ 152458 w 820196"/>
              <a:gd name="connsiteY46" fmla="*/ 919455 h 1755785"/>
              <a:gd name="connsiteX47" fmla="*/ 55629 w 820196"/>
              <a:gd name="connsiteY47" fmla="*/ 952644 h 1755785"/>
              <a:gd name="connsiteX48" fmla="*/ 34768 w 820196"/>
              <a:gd name="connsiteY48" fmla="*/ 980458 h 1755785"/>
              <a:gd name="connsiteX49" fmla="*/ 6954 w 820196"/>
              <a:gd name="connsiteY49" fmla="*/ 1029134 h 1755785"/>
              <a:gd name="connsiteX50" fmla="*/ 6954 w 820196"/>
              <a:gd name="connsiteY50" fmla="*/ 1098669 h 1755785"/>
              <a:gd name="connsiteX51" fmla="*/ 0 w 820196"/>
              <a:gd name="connsiteY51" fmla="*/ 1213404 h 1755785"/>
              <a:gd name="connsiteX52" fmla="*/ 27814 w 820196"/>
              <a:gd name="connsiteY52" fmla="*/ 1331615 h 1755785"/>
              <a:gd name="connsiteX53" fmla="*/ 10430 w 820196"/>
              <a:gd name="connsiteY53" fmla="*/ 1397676 h 1755785"/>
              <a:gd name="connsiteX54" fmla="*/ 0 w 820196"/>
              <a:gd name="connsiteY54" fmla="*/ 1446350 h 1755785"/>
              <a:gd name="connsiteX55" fmla="*/ 55628 w 820196"/>
              <a:gd name="connsiteY55" fmla="*/ 1574992 h 1755785"/>
              <a:gd name="connsiteX56" fmla="*/ 59105 w 820196"/>
              <a:gd name="connsiteY56" fmla="*/ 1755785 h 1755785"/>
              <a:gd name="connsiteX57" fmla="*/ 146027 w 820196"/>
              <a:gd name="connsiteY57" fmla="*/ 1741878 h 1755785"/>
              <a:gd name="connsiteX58" fmla="*/ 170363 w 820196"/>
              <a:gd name="connsiteY58" fmla="*/ 1686249 h 1755785"/>
              <a:gd name="connsiteX59" fmla="*/ 198178 w 820196"/>
              <a:gd name="connsiteY59" fmla="*/ 1526315 h 1755785"/>
              <a:gd name="connsiteX60" fmla="*/ 229470 w 820196"/>
              <a:gd name="connsiteY60" fmla="*/ 1411581 h 1755785"/>
              <a:gd name="connsiteX61" fmla="*/ 194702 w 820196"/>
              <a:gd name="connsiteY61" fmla="*/ 1362905 h 1755785"/>
              <a:gd name="connsiteX62" fmla="*/ 208000 w 820196"/>
              <a:gd name="connsiteY62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4848 w 820196"/>
              <a:gd name="connsiteY22" fmla="*/ 57887 h 1755785"/>
              <a:gd name="connsiteX23" fmla="*/ 737084 w 820196"/>
              <a:gd name="connsiteY23" fmla="*/ 48675 h 1755785"/>
              <a:gd name="connsiteX24" fmla="*/ 691885 w 820196"/>
              <a:gd name="connsiteY24" fmla="*/ 0 h 1755785"/>
              <a:gd name="connsiteX25" fmla="*/ 685752 w 820196"/>
              <a:gd name="connsiteY25" fmla="*/ 11860 h 1755785"/>
              <a:gd name="connsiteX26" fmla="*/ 250333 w 820196"/>
              <a:gd name="connsiteY26" fmla="*/ 365066 h 1755785"/>
              <a:gd name="connsiteX27" fmla="*/ 396356 w 820196"/>
              <a:gd name="connsiteY27" fmla="*/ 347681 h 1755785"/>
              <a:gd name="connsiteX28" fmla="*/ 465893 w 820196"/>
              <a:gd name="connsiteY28" fmla="*/ 302483 h 1755785"/>
              <a:gd name="connsiteX29" fmla="*/ 514567 w 820196"/>
              <a:gd name="connsiteY29" fmla="*/ 299006 h 1755785"/>
              <a:gd name="connsiteX30" fmla="*/ 535428 w 820196"/>
              <a:gd name="connsiteY30" fmla="*/ 361589 h 1755785"/>
              <a:gd name="connsiteX31" fmla="*/ 542382 w 820196"/>
              <a:gd name="connsiteY31" fmla="*/ 497184 h 1755785"/>
              <a:gd name="connsiteX32" fmla="*/ 547917 w 820196"/>
              <a:gd name="connsiteY32" fmla="*/ 638261 h 1755785"/>
              <a:gd name="connsiteX33" fmla="*/ 538596 w 820196"/>
              <a:gd name="connsiteY33" fmla="*/ 701078 h 1755785"/>
              <a:gd name="connsiteX34" fmla="*/ 544206 w 820196"/>
              <a:gd name="connsiteY34" fmla="*/ 734737 h 1755785"/>
              <a:gd name="connsiteX35" fmla="*/ 527376 w 820196"/>
              <a:gd name="connsiteY35" fmla="*/ 768396 h 1755785"/>
              <a:gd name="connsiteX36" fmla="*/ 521766 w 820196"/>
              <a:gd name="connsiteY36" fmla="*/ 807665 h 1755785"/>
              <a:gd name="connsiteX37" fmla="*/ 499327 w 820196"/>
              <a:gd name="connsiteY37" fmla="*/ 841324 h 1755785"/>
              <a:gd name="connsiteX38" fmla="*/ 476888 w 820196"/>
              <a:gd name="connsiteY38" fmla="*/ 874983 h 1755785"/>
              <a:gd name="connsiteX39" fmla="*/ 460058 w 820196"/>
              <a:gd name="connsiteY39" fmla="*/ 886202 h 1755785"/>
              <a:gd name="connsiteX40" fmla="*/ 437619 w 820196"/>
              <a:gd name="connsiteY40" fmla="*/ 936691 h 1755785"/>
              <a:gd name="connsiteX41" fmla="*/ 409570 w 820196"/>
              <a:gd name="connsiteY41" fmla="*/ 947910 h 1755785"/>
              <a:gd name="connsiteX42" fmla="*/ 381521 w 820196"/>
              <a:gd name="connsiteY42" fmla="*/ 947910 h 1755785"/>
              <a:gd name="connsiteX43" fmla="*/ 353472 w 820196"/>
              <a:gd name="connsiteY43" fmla="*/ 964740 h 1755785"/>
              <a:gd name="connsiteX44" fmla="*/ 297374 w 820196"/>
              <a:gd name="connsiteY44" fmla="*/ 970349 h 1755785"/>
              <a:gd name="connsiteX45" fmla="*/ 269325 w 820196"/>
              <a:gd name="connsiteY45" fmla="*/ 959130 h 1755785"/>
              <a:gd name="connsiteX46" fmla="*/ 194701 w 820196"/>
              <a:gd name="connsiteY46" fmla="*/ 935259 h 1755785"/>
              <a:gd name="connsiteX47" fmla="*/ 152458 w 820196"/>
              <a:gd name="connsiteY47" fmla="*/ 919455 h 1755785"/>
              <a:gd name="connsiteX48" fmla="*/ 55629 w 820196"/>
              <a:gd name="connsiteY48" fmla="*/ 952644 h 1755785"/>
              <a:gd name="connsiteX49" fmla="*/ 34768 w 820196"/>
              <a:gd name="connsiteY49" fmla="*/ 980458 h 1755785"/>
              <a:gd name="connsiteX50" fmla="*/ 6954 w 820196"/>
              <a:gd name="connsiteY50" fmla="*/ 1029134 h 1755785"/>
              <a:gd name="connsiteX51" fmla="*/ 6954 w 820196"/>
              <a:gd name="connsiteY51" fmla="*/ 1098669 h 1755785"/>
              <a:gd name="connsiteX52" fmla="*/ 0 w 820196"/>
              <a:gd name="connsiteY52" fmla="*/ 1213404 h 1755785"/>
              <a:gd name="connsiteX53" fmla="*/ 27814 w 820196"/>
              <a:gd name="connsiteY53" fmla="*/ 1331615 h 1755785"/>
              <a:gd name="connsiteX54" fmla="*/ 10430 w 820196"/>
              <a:gd name="connsiteY54" fmla="*/ 1397676 h 1755785"/>
              <a:gd name="connsiteX55" fmla="*/ 0 w 820196"/>
              <a:gd name="connsiteY55" fmla="*/ 1446350 h 1755785"/>
              <a:gd name="connsiteX56" fmla="*/ 55628 w 820196"/>
              <a:gd name="connsiteY56" fmla="*/ 1574992 h 1755785"/>
              <a:gd name="connsiteX57" fmla="*/ 59105 w 820196"/>
              <a:gd name="connsiteY57" fmla="*/ 1755785 h 1755785"/>
              <a:gd name="connsiteX58" fmla="*/ 146027 w 820196"/>
              <a:gd name="connsiteY58" fmla="*/ 1741878 h 1755785"/>
              <a:gd name="connsiteX59" fmla="*/ 170363 w 820196"/>
              <a:gd name="connsiteY59" fmla="*/ 1686249 h 1755785"/>
              <a:gd name="connsiteX60" fmla="*/ 198178 w 820196"/>
              <a:gd name="connsiteY60" fmla="*/ 1526315 h 1755785"/>
              <a:gd name="connsiteX61" fmla="*/ 229470 w 820196"/>
              <a:gd name="connsiteY61" fmla="*/ 1411581 h 1755785"/>
              <a:gd name="connsiteX62" fmla="*/ 194702 w 820196"/>
              <a:gd name="connsiteY62" fmla="*/ 1362905 h 1755785"/>
              <a:gd name="connsiteX63" fmla="*/ 208000 w 820196"/>
              <a:gd name="connsiteY63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4848 w 820196"/>
              <a:gd name="connsiteY22" fmla="*/ 57887 h 1755785"/>
              <a:gd name="connsiteX23" fmla="*/ 737084 w 820196"/>
              <a:gd name="connsiteY23" fmla="*/ 48675 h 1755785"/>
              <a:gd name="connsiteX24" fmla="*/ 691885 w 820196"/>
              <a:gd name="connsiteY24" fmla="*/ 0 h 1755785"/>
              <a:gd name="connsiteX25" fmla="*/ 685752 w 820196"/>
              <a:gd name="connsiteY25" fmla="*/ 11860 h 1755785"/>
              <a:gd name="connsiteX26" fmla="*/ 250333 w 820196"/>
              <a:gd name="connsiteY26" fmla="*/ 365066 h 1755785"/>
              <a:gd name="connsiteX27" fmla="*/ 396356 w 820196"/>
              <a:gd name="connsiteY27" fmla="*/ 347681 h 1755785"/>
              <a:gd name="connsiteX28" fmla="*/ 465893 w 820196"/>
              <a:gd name="connsiteY28" fmla="*/ 302483 h 1755785"/>
              <a:gd name="connsiteX29" fmla="*/ 514567 w 820196"/>
              <a:gd name="connsiteY29" fmla="*/ 299006 h 1755785"/>
              <a:gd name="connsiteX30" fmla="*/ 535428 w 820196"/>
              <a:gd name="connsiteY30" fmla="*/ 361589 h 1755785"/>
              <a:gd name="connsiteX31" fmla="*/ 542382 w 820196"/>
              <a:gd name="connsiteY31" fmla="*/ 497184 h 1755785"/>
              <a:gd name="connsiteX32" fmla="*/ 547917 w 820196"/>
              <a:gd name="connsiteY32" fmla="*/ 638261 h 1755785"/>
              <a:gd name="connsiteX33" fmla="*/ 538596 w 820196"/>
              <a:gd name="connsiteY33" fmla="*/ 701078 h 1755785"/>
              <a:gd name="connsiteX34" fmla="*/ 544206 w 820196"/>
              <a:gd name="connsiteY34" fmla="*/ 734737 h 1755785"/>
              <a:gd name="connsiteX35" fmla="*/ 527376 w 820196"/>
              <a:gd name="connsiteY35" fmla="*/ 768396 h 1755785"/>
              <a:gd name="connsiteX36" fmla="*/ 499327 w 820196"/>
              <a:gd name="connsiteY36" fmla="*/ 841324 h 1755785"/>
              <a:gd name="connsiteX37" fmla="*/ 476888 w 820196"/>
              <a:gd name="connsiteY37" fmla="*/ 874983 h 1755785"/>
              <a:gd name="connsiteX38" fmla="*/ 460058 w 820196"/>
              <a:gd name="connsiteY38" fmla="*/ 886202 h 1755785"/>
              <a:gd name="connsiteX39" fmla="*/ 437619 w 820196"/>
              <a:gd name="connsiteY39" fmla="*/ 936691 h 1755785"/>
              <a:gd name="connsiteX40" fmla="*/ 409570 w 820196"/>
              <a:gd name="connsiteY40" fmla="*/ 947910 h 1755785"/>
              <a:gd name="connsiteX41" fmla="*/ 381521 w 820196"/>
              <a:gd name="connsiteY41" fmla="*/ 947910 h 1755785"/>
              <a:gd name="connsiteX42" fmla="*/ 353472 w 820196"/>
              <a:gd name="connsiteY42" fmla="*/ 964740 h 1755785"/>
              <a:gd name="connsiteX43" fmla="*/ 297374 w 820196"/>
              <a:gd name="connsiteY43" fmla="*/ 970349 h 1755785"/>
              <a:gd name="connsiteX44" fmla="*/ 269325 w 820196"/>
              <a:gd name="connsiteY44" fmla="*/ 959130 h 1755785"/>
              <a:gd name="connsiteX45" fmla="*/ 194701 w 820196"/>
              <a:gd name="connsiteY45" fmla="*/ 935259 h 1755785"/>
              <a:gd name="connsiteX46" fmla="*/ 152458 w 820196"/>
              <a:gd name="connsiteY46" fmla="*/ 919455 h 1755785"/>
              <a:gd name="connsiteX47" fmla="*/ 55629 w 820196"/>
              <a:gd name="connsiteY47" fmla="*/ 952644 h 1755785"/>
              <a:gd name="connsiteX48" fmla="*/ 34768 w 820196"/>
              <a:gd name="connsiteY48" fmla="*/ 980458 h 1755785"/>
              <a:gd name="connsiteX49" fmla="*/ 6954 w 820196"/>
              <a:gd name="connsiteY49" fmla="*/ 1029134 h 1755785"/>
              <a:gd name="connsiteX50" fmla="*/ 6954 w 820196"/>
              <a:gd name="connsiteY50" fmla="*/ 1098669 h 1755785"/>
              <a:gd name="connsiteX51" fmla="*/ 0 w 820196"/>
              <a:gd name="connsiteY51" fmla="*/ 1213404 h 1755785"/>
              <a:gd name="connsiteX52" fmla="*/ 27814 w 820196"/>
              <a:gd name="connsiteY52" fmla="*/ 1331615 h 1755785"/>
              <a:gd name="connsiteX53" fmla="*/ 10430 w 820196"/>
              <a:gd name="connsiteY53" fmla="*/ 1397676 h 1755785"/>
              <a:gd name="connsiteX54" fmla="*/ 0 w 820196"/>
              <a:gd name="connsiteY54" fmla="*/ 1446350 h 1755785"/>
              <a:gd name="connsiteX55" fmla="*/ 55628 w 820196"/>
              <a:gd name="connsiteY55" fmla="*/ 1574992 h 1755785"/>
              <a:gd name="connsiteX56" fmla="*/ 59105 w 820196"/>
              <a:gd name="connsiteY56" fmla="*/ 1755785 h 1755785"/>
              <a:gd name="connsiteX57" fmla="*/ 146027 w 820196"/>
              <a:gd name="connsiteY57" fmla="*/ 1741878 h 1755785"/>
              <a:gd name="connsiteX58" fmla="*/ 170363 w 820196"/>
              <a:gd name="connsiteY58" fmla="*/ 1686249 h 1755785"/>
              <a:gd name="connsiteX59" fmla="*/ 198178 w 820196"/>
              <a:gd name="connsiteY59" fmla="*/ 1526315 h 1755785"/>
              <a:gd name="connsiteX60" fmla="*/ 229470 w 820196"/>
              <a:gd name="connsiteY60" fmla="*/ 1411581 h 1755785"/>
              <a:gd name="connsiteX61" fmla="*/ 194702 w 820196"/>
              <a:gd name="connsiteY61" fmla="*/ 1362905 h 1755785"/>
              <a:gd name="connsiteX62" fmla="*/ 208000 w 820196"/>
              <a:gd name="connsiteY62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57379 w 820196"/>
              <a:gd name="connsiteY12" fmla="*/ 869373 h 1755785"/>
              <a:gd name="connsiteX13" fmla="*/ 774208 w 820196"/>
              <a:gd name="connsiteY13" fmla="*/ 807665 h 1755785"/>
              <a:gd name="connsiteX14" fmla="*/ 820196 w 820196"/>
              <a:gd name="connsiteY14" fmla="*/ 753699 h 1755785"/>
              <a:gd name="connsiteX15" fmla="*/ 807163 w 820196"/>
              <a:gd name="connsiteY15" fmla="*/ 697367 h 1755785"/>
              <a:gd name="connsiteX16" fmla="*/ 804561 w 820196"/>
              <a:gd name="connsiteY16" fmla="*/ 596539 h 1755785"/>
              <a:gd name="connsiteX17" fmla="*/ 789235 w 820196"/>
              <a:gd name="connsiteY17" fmla="*/ 566717 h 1755785"/>
              <a:gd name="connsiteX18" fmla="*/ 782281 w 820196"/>
              <a:gd name="connsiteY18" fmla="*/ 389401 h 1755785"/>
              <a:gd name="connsiteX19" fmla="*/ 754467 w 820196"/>
              <a:gd name="connsiteY19" fmla="*/ 257283 h 1755785"/>
              <a:gd name="connsiteX20" fmla="*/ 730129 w 820196"/>
              <a:gd name="connsiteY20" fmla="*/ 125164 h 1755785"/>
              <a:gd name="connsiteX21" fmla="*/ 734848 w 820196"/>
              <a:gd name="connsiteY21" fmla="*/ 57887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685752 w 820196"/>
              <a:gd name="connsiteY24" fmla="*/ 11860 h 1755785"/>
              <a:gd name="connsiteX25" fmla="*/ 250333 w 820196"/>
              <a:gd name="connsiteY25" fmla="*/ 365066 h 1755785"/>
              <a:gd name="connsiteX26" fmla="*/ 396356 w 820196"/>
              <a:gd name="connsiteY26" fmla="*/ 347681 h 1755785"/>
              <a:gd name="connsiteX27" fmla="*/ 465893 w 820196"/>
              <a:gd name="connsiteY27" fmla="*/ 302483 h 1755785"/>
              <a:gd name="connsiteX28" fmla="*/ 514567 w 820196"/>
              <a:gd name="connsiteY28" fmla="*/ 299006 h 1755785"/>
              <a:gd name="connsiteX29" fmla="*/ 535428 w 820196"/>
              <a:gd name="connsiteY29" fmla="*/ 361589 h 1755785"/>
              <a:gd name="connsiteX30" fmla="*/ 542382 w 820196"/>
              <a:gd name="connsiteY30" fmla="*/ 497184 h 1755785"/>
              <a:gd name="connsiteX31" fmla="*/ 547917 w 820196"/>
              <a:gd name="connsiteY31" fmla="*/ 638261 h 1755785"/>
              <a:gd name="connsiteX32" fmla="*/ 538596 w 820196"/>
              <a:gd name="connsiteY32" fmla="*/ 701078 h 1755785"/>
              <a:gd name="connsiteX33" fmla="*/ 544206 w 820196"/>
              <a:gd name="connsiteY33" fmla="*/ 734737 h 1755785"/>
              <a:gd name="connsiteX34" fmla="*/ 527376 w 820196"/>
              <a:gd name="connsiteY34" fmla="*/ 768396 h 1755785"/>
              <a:gd name="connsiteX35" fmla="*/ 499327 w 820196"/>
              <a:gd name="connsiteY35" fmla="*/ 841324 h 1755785"/>
              <a:gd name="connsiteX36" fmla="*/ 476888 w 820196"/>
              <a:gd name="connsiteY36" fmla="*/ 874983 h 1755785"/>
              <a:gd name="connsiteX37" fmla="*/ 460058 w 820196"/>
              <a:gd name="connsiteY37" fmla="*/ 886202 h 1755785"/>
              <a:gd name="connsiteX38" fmla="*/ 437619 w 820196"/>
              <a:gd name="connsiteY38" fmla="*/ 936691 h 1755785"/>
              <a:gd name="connsiteX39" fmla="*/ 409570 w 820196"/>
              <a:gd name="connsiteY39" fmla="*/ 947910 h 1755785"/>
              <a:gd name="connsiteX40" fmla="*/ 381521 w 820196"/>
              <a:gd name="connsiteY40" fmla="*/ 947910 h 1755785"/>
              <a:gd name="connsiteX41" fmla="*/ 353472 w 820196"/>
              <a:gd name="connsiteY41" fmla="*/ 964740 h 1755785"/>
              <a:gd name="connsiteX42" fmla="*/ 297374 w 820196"/>
              <a:gd name="connsiteY42" fmla="*/ 970349 h 1755785"/>
              <a:gd name="connsiteX43" fmla="*/ 269325 w 820196"/>
              <a:gd name="connsiteY43" fmla="*/ 959130 h 1755785"/>
              <a:gd name="connsiteX44" fmla="*/ 194701 w 820196"/>
              <a:gd name="connsiteY44" fmla="*/ 935259 h 1755785"/>
              <a:gd name="connsiteX45" fmla="*/ 152458 w 820196"/>
              <a:gd name="connsiteY45" fmla="*/ 919455 h 1755785"/>
              <a:gd name="connsiteX46" fmla="*/ 55629 w 820196"/>
              <a:gd name="connsiteY46" fmla="*/ 952644 h 1755785"/>
              <a:gd name="connsiteX47" fmla="*/ 34768 w 820196"/>
              <a:gd name="connsiteY47" fmla="*/ 980458 h 1755785"/>
              <a:gd name="connsiteX48" fmla="*/ 6954 w 820196"/>
              <a:gd name="connsiteY48" fmla="*/ 1029134 h 1755785"/>
              <a:gd name="connsiteX49" fmla="*/ 6954 w 820196"/>
              <a:gd name="connsiteY49" fmla="*/ 1098669 h 1755785"/>
              <a:gd name="connsiteX50" fmla="*/ 0 w 820196"/>
              <a:gd name="connsiteY50" fmla="*/ 1213404 h 1755785"/>
              <a:gd name="connsiteX51" fmla="*/ 27814 w 820196"/>
              <a:gd name="connsiteY51" fmla="*/ 1331615 h 1755785"/>
              <a:gd name="connsiteX52" fmla="*/ 10430 w 820196"/>
              <a:gd name="connsiteY52" fmla="*/ 1397676 h 1755785"/>
              <a:gd name="connsiteX53" fmla="*/ 0 w 820196"/>
              <a:gd name="connsiteY53" fmla="*/ 1446350 h 1755785"/>
              <a:gd name="connsiteX54" fmla="*/ 55628 w 820196"/>
              <a:gd name="connsiteY54" fmla="*/ 1574992 h 1755785"/>
              <a:gd name="connsiteX55" fmla="*/ 59105 w 820196"/>
              <a:gd name="connsiteY55" fmla="*/ 1755785 h 1755785"/>
              <a:gd name="connsiteX56" fmla="*/ 146027 w 820196"/>
              <a:gd name="connsiteY56" fmla="*/ 1741878 h 1755785"/>
              <a:gd name="connsiteX57" fmla="*/ 170363 w 820196"/>
              <a:gd name="connsiteY57" fmla="*/ 1686249 h 1755785"/>
              <a:gd name="connsiteX58" fmla="*/ 198178 w 820196"/>
              <a:gd name="connsiteY58" fmla="*/ 1526315 h 1755785"/>
              <a:gd name="connsiteX59" fmla="*/ 229470 w 820196"/>
              <a:gd name="connsiteY59" fmla="*/ 1411581 h 1755785"/>
              <a:gd name="connsiteX60" fmla="*/ 194702 w 820196"/>
              <a:gd name="connsiteY60" fmla="*/ 1362905 h 1755785"/>
              <a:gd name="connsiteX61" fmla="*/ 208000 w 820196"/>
              <a:gd name="connsiteY61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74208 w 820196"/>
              <a:gd name="connsiteY12" fmla="*/ 807665 h 1755785"/>
              <a:gd name="connsiteX13" fmla="*/ 820196 w 820196"/>
              <a:gd name="connsiteY13" fmla="*/ 753699 h 1755785"/>
              <a:gd name="connsiteX14" fmla="*/ 807163 w 820196"/>
              <a:gd name="connsiteY14" fmla="*/ 697367 h 1755785"/>
              <a:gd name="connsiteX15" fmla="*/ 804561 w 820196"/>
              <a:gd name="connsiteY15" fmla="*/ 596539 h 1755785"/>
              <a:gd name="connsiteX16" fmla="*/ 789235 w 820196"/>
              <a:gd name="connsiteY16" fmla="*/ 566717 h 1755785"/>
              <a:gd name="connsiteX17" fmla="*/ 782281 w 820196"/>
              <a:gd name="connsiteY17" fmla="*/ 389401 h 1755785"/>
              <a:gd name="connsiteX18" fmla="*/ 754467 w 820196"/>
              <a:gd name="connsiteY18" fmla="*/ 257283 h 1755785"/>
              <a:gd name="connsiteX19" fmla="*/ 730129 w 820196"/>
              <a:gd name="connsiteY19" fmla="*/ 125164 h 1755785"/>
              <a:gd name="connsiteX20" fmla="*/ 734848 w 820196"/>
              <a:gd name="connsiteY20" fmla="*/ 57887 h 1755785"/>
              <a:gd name="connsiteX21" fmla="*/ 737084 w 820196"/>
              <a:gd name="connsiteY21" fmla="*/ 48675 h 1755785"/>
              <a:gd name="connsiteX22" fmla="*/ 691885 w 820196"/>
              <a:gd name="connsiteY22" fmla="*/ 0 h 1755785"/>
              <a:gd name="connsiteX23" fmla="*/ 685752 w 820196"/>
              <a:gd name="connsiteY23" fmla="*/ 11860 h 1755785"/>
              <a:gd name="connsiteX24" fmla="*/ 250333 w 820196"/>
              <a:gd name="connsiteY24" fmla="*/ 365066 h 1755785"/>
              <a:gd name="connsiteX25" fmla="*/ 396356 w 820196"/>
              <a:gd name="connsiteY25" fmla="*/ 347681 h 1755785"/>
              <a:gd name="connsiteX26" fmla="*/ 465893 w 820196"/>
              <a:gd name="connsiteY26" fmla="*/ 302483 h 1755785"/>
              <a:gd name="connsiteX27" fmla="*/ 514567 w 820196"/>
              <a:gd name="connsiteY27" fmla="*/ 299006 h 1755785"/>
              <a:gd name="connsiteX28" fmla="*/ 535428 w 820196"/>
              <a:gd name="connsiteY28" fmla="*/ 361589 h 1755785"/>
              <a:gd name="connsiteX29" fmla="*/ 542382 w 820196"/>
              <a:gd name="connsiteY29" fmla="*/ 497184 h 1755785"/>
              <a:gd name="connsiteX30" fmla="*/ 547917 w 820196"/>
              <a:gd name="connsiteY30" fmla="*/ 638261 h 1755785"/>
              <a:gd name="connsiteX31" fmla="*/ 538596 w 820196"/>
              <a:gd name="connsiteY31" fmla="*/ 701078 h 1755785"/>
              <a:gd name="connsiteX32" fmla="*/ 544206 w 820196"/>
              <a:gd name="connsiteY32" fmla="*/ 734737 h 1755785"/>
              <a:gd name="connsiteX33" fmla="*/ 527376 w 820196"/>
              <a:gd name="connsiteY33" fmla="*/ 768396 h 1755785"/>
              <a:gd name="connsiteX34" fmla="*/ 499327 w 820196"/>
              <a:gd name="connsiteY34" fmla="*/ 841324 h 1755785"/>
              <a:gd name="connsiteX35" fmla="*/ 476888 w 820196"/>
              <a:gd name="connsiteY35" fmla="*/ 874983 h 1755785"/>
              <a:gd name="connsiteX36" fmla="*/ 460058 w 820196"/>
              <a:gd name="connsiteY36" fmla="*/ 886202 h 1755785"/>
              <a:gd name="connsiteX37" fmla="*/ 437619 w 820196"/>
              <a:gd name="connsiteY37" fmla="*/ 936691 h 1755785"/>
              <a:gd name="connsiteX38" fmla="*/ 409570 w 820196"/>
              <a:gd name="connsiteY38" fmla="*/ 947910 h 1755785"/>
              <a:gd name="connsiteX39" fmla="*/ 381521 w 820196"/>
              <a:gd name="connsiteY39" fmla="*/ 947910 h 1755785"/>
              <a:gd name="connsiteX40" fmla="*/ 353472 w 820196"/>
              <a:gd name="connsiteY40" fmla="*/ 964740 h 1755785"/>
              <a:gd name="connsiteX41" fmla="*/ 297374 w 820196"/>
              <a:gd name="connsiteY41" fmla="*/ 970349 h 1755785"/>
              <a:gd name="connsiteX42" fmla="*/ 269325 w 820196"/>
              <a:gd name="connsiteY42" fmla="*/ 959130 h 1755785"/>
              <a:gd name="connsiteX43" fmla="*/ 194701 w 820196"/>
              <a:gd name="connsiteY43" fmla="*/ 935259 h 1755785"/>
              <a:gd name="connsiteX44" fmla="*/ 152458 w 820196"/>
              <a:gd name="connsiteY44" fmla="*/ 919455 h 1755785"/>
              <a:gd name="connsiteX45" fmla="*/ 55629 w 820196"/>
              <a:gd name="connsiteY45" fmla="*/ 952644 h 1755785"/>
              <a:gd name="connsiteX46" fmla="*/ 34768 w 820196"/>
              <a:gd name="connsiteY46" fmla="*/ 980458 h 1755785"/>
              <a:gd name="connsiteX47" fmla="*/ 6954 w 820196"/>
              <a:gd name="connsiteY47" fmla="*/ 1029134 h 1755785"/>
              <a:gd name="connsiteX48" fmla="*/ 6954 w 820196"/>
              <a:gd name="connsiteY48" fmla="*/ 1098669 h 1755785"/>
              <a:gd name="connsiteX49" fmla="*/ 0 w 820196"/>
              <a:gd name="connsiteY49" fmla="*/ 1213404 h 1755785"/>
              <a:gd name="connsiteX50" fmla="*/ 27814 w 820196"/>
              <a:gd name="connsiteY50" fmla="*/ 1331615 h 1755785"/>
              <a:gd name="connsiteX51" fmla="*/ 10430 w 820196"/>
              <a:gd name="connsiteY51" fmla="*/ 1397676 h 1755785"/>
              <a:gd name="connsiteX52" fmla="*/ 0 w 820196"/>
              <a:gd name="connsiteY52" fmla="*/ 1446350 h 1755785"/>
              <a:gd name="connsiteX53" fmla="*/ 55628 w 820196"/>
              <a:gd name="connsiteY53" fmla="*/ 1574992 h 1755785"/>
              <a:gd name="connsiteX54" fmla="*/ 59105 w 820196"/>
              <a:gd name="connsiteY54" fmla="*/ 1755785 h 1755785"/>
              <a:gd name="connsiteX55" fmla="*/ 146027 w 820196"/>
              <a:gd name="connsiteY55" fmla="*/ 1741878 h 1755785"/>
              <a:gd name="connsiteX56" fmla="*/ 170363 w 820196"/>
              <a:gd name="connsiteY56" fmla="*/ 1686249 h 1755785"/>
              <a:gd name="connsiteX57" fmla="*/ 198178 w 820196"/>
              <a:gd name="connsiteY57" fmla="*/ 1526315 h 1755785"/>
              <a:gd name="connsiteX58" fmla="*/ 229470 w 820196"/>
              <a:gd name="connsiteY58" fmla="*/ 1411581 h 1755785"/>
              <a:gd name="connsiteX59" fmla="*/ 194702 w 820196"/>
              <a:gd name="connsiteY59" fmla="*/ 1362905 h 1755785"/>
              <a:gd name="connsiteX60" fmla="*/ 208000 w 820196"/>
              <a:gd name="connsiteY60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820196 w 820196"/>
              <a:gd name="connsiteY12" fmla="*/ 753699 h 1755785"/>
              <a:gd name="connsiteX13" fmla="*/ 807163 w 820196"/>
              <a:gd name="connsiteY13" fmla="*/ 697367 h 1755785"/>
              <a:gd name="connsiteX14" fmla="*/ 804561 w 820196"/>
              <a:gd name="connsiteY14" fmla="*/ 596539 h 1755785"/>
              <a:gd name="connsiteX15" fmla="*/ 789235 w 820196"/>
              <a:gd name="connsiteY15" fmla="*/ 566717 h 1755785"/>
              <a:gd name="connsiteX16" fmla="*/ 782281 w 820196"/>
              <a:gd name="connsiteY16" fmla="*/ 389401 h 1755785"/>
              <a:gd name="connsiteX17" fmla="*/ 754467 w 820196"/>
              <a:gd name="connsiteY17" fmla="*/ 257283 h 1755785"/>
              <a:gd name="connsiteX18" fmla="*/ 730129 w 820196"/>
              <a:gd name="connsiteY18" fmla="*/ 125164 h 1755785"/>
              <a:gd name="connsiteX19" fmla="*/ 734848 w 820196"/>
              <a:gd name="connsiteY19" fmla="*/ 57887 h 1755785"/>
              <a:gd name="connsiteX20" fmla="*/ 737084 w 820196"/>
              <a:gd name="connsiteY20" fmla="*/ 48675 h 1755785"/>
              <a:gd name="connsiteX21" fmla="*/ 691885 w 820196"/>
              <a:gd name="connsiteY21" fmla="*/ 0 h 1755785"/>
              <a:gd name="connsiteX22" fmla="*/ 685752 w 820196"/>
              <a:gd name="connsiteY22" fmla="*/ 11860 h 1755785"/>
              <a:gd name="connsiteX23" fmla="*/ 250333 w 820196"/>
              <a:gd name="connsiteY23" fmla="*/ 365066 h 1755785"/>
              <a:gd name="connsiteX24" fmla="*/ 396356 w 820196"/>
              <a:gd name="connsiteY24" fmla="*/ 347681 h 1755785"/>
              <a:gd name="connsiteX25" fmla="*/ 465893 w 820196"/>
              <a:gd name="connsiteY25" fmla="*/ 302483 h 1755785"/>
              <a:gd name="connsiteX26" fmla="*/ 514567 w 820196"/>
              <a:gd name="connsiteY26" fmla="*/ 299006 h 1755785"/>
              <a:gd name="connsiteX27" fmla="*/ 535428 w 820196"/>
              <a:gd name="connsiteY27" fmla="*/ 361589 h 1755785"/>
              <a:gd name="connsiteX28" fmla="*/ 542382 w 820196"/>
              <a:gd name="connsiteY28" fmla="*/ 497184 h 1755785"/>
              <a:gd name="connsiteX29" fmla="*/ 547917 w 820196"/>
              <a:gd name="connsiteY29" fmla="*/ 638261 h 1755785"/>
              <a:gd name="connsiteX30" fmla="*/ 538596 w 820196"/>
              <a:gd name="connsiteY30" fmla="*/ 701078 h 1755785"/>
              <a:gd name="connsiteX31" fmla="*/ 544206 w 820196"/>
              <a:gd name="connsiteY31" fmla="*/ 734737 h 1755785"/>
              <a:gd name="connsiteX32" fmla="*/ 527376 w 820196"/>
              <a:gd name="connsiteY32" fmla="*/ 768396 h 1755785"/>
              <a:gd name="connsiteX33" fmla="*/ 499327 w 820196"/>
              <a:gd name="connsiteY33" fmla="*/ 841324 h 1755785"/>
              <a:gd name="connsiteX34" fmla="*/ 476888 w 820196"/>
              <a:gd name="connsiteY34" fmla="*/ 874983 h 1755785"/>
              <a:gd name="connsiteX35" fmla="*/ 460058 w 820196"/>
              <a:gd name="connsiteY35" fmla="*/ 886202 h 1755785"/>
              <a:gd name="connsiteX36" fmla="*/ 437619 w 820196"/>
              <a:gd name="connsiteY36" fmla="*/ 936691 h 1755785"/>
              <a:gd name="connsiteX37" fmla="*/ 409570 w 820196"/>
              <a:gd name="connsiteY37" fmla="*/ 947910 h 1755785"/>
              <a:gd name="connsiteX38" fmla="*/ 381521 w 820196"/>
              <a:gd name="connsiteY38" fmla="*/ 947910 h 1755785"/>
              <a:gd name="connsiteX39" fmla="*/ 353472 w 820196"/>
              <a:gd name="connsiteY39" fmla="*/ 964740 h 1755785"/>
              <a:gd name="connsiteX40" fmla="*/ 297374 w 820196"/>
              <a:gd name="connsiteY40" fmla="*/ 970349 h 1755785"/>
              <a:gd name="connsiteX41" fmla="*/ 269325 w 820196"/>
              <a:gd name="connsiteY41" fmla="*/ 959130 h 1755785"/>
              <a:gd name="connsiteX42" fmla="*/ 194701 w 820196"/>
              <a:gd name="connsiteY42" fmla="*/ 935259 h 1755785"/>
              <a:gd name="connsiteX43" fmla="*/ 152458 w 820196"/>
              <a:gd name="connsiteY43" fmla="*/ 919455 h 1755785"/>
              <a:gd name="connsiteX44" fmla="*/ 55629 w 820196"/>
              <a:gd name="connsiteY44" fmla="*/ 952644 h 1755785"/>
              <a:gd name="connsiteX45" fmla="*/ 34768 w 820196"/>
              <a:gd name="connsiteY45" fmla="*/ 980458 h 1755785"/>
              <a:gd name="connsiteX46" fmla="*/ 6954 w 820196"/>
              <a:gd name="connsiteY46" fmla="*/ 1029134 h 1755785"/>
              <a:gd name="connsiteX47" fmla="*/ 6954 w 820196"/>
              <a:gd name="connsiteY47" fmla="*/ 1098669 h 1755785"/>
              <a:gd name="connsiteX48" fmla="*/ 0 w 820196"/>
              <a:gd name="connsiteY48" fmla="*/ 1213404 h 1755785"/>
              <a:gd name="connsiteX49" fmla="*/ 27814 w 820196"/>
              <a:gd name="connsiteY49" fmla="*/ 1331615 h 1755785"/>
              <a:gd name="connsiteX50" fmla="*/ 10430 w 820196"/>
              <a:gd name="connsiteY50" fmla="*/ 1397676 h 1755785"/>
              <a:gd name="connsiteX51" fmla="*/ 0 w 820196"/>
              <a:gd name="connsiteY51" fmla="*/ 1446350 h 1755785"/>
              <a:gd name="connsiteX52" fmla="*/ 55628 w 820196"/>
              <a:gd name="connsiteY52" fmla="*/ 1574992 h 1755785"/>
              <a:gd name="connsiteX53" fmla="*/ 59105 w 820196"/>
              <a:gd name="connsiteY53" fmla="*/ 1755785 h 1755785"/>
              <a:gd name="connsiteX54" fmla="*/ 146027 w 820196"/>
              <a:gd name="connsiteY54" fmla="*/ 1741878 h 1755785"/>
              <a:gd name="connsiteX55" fmla="*/ 170363 w 820196"/>
              <a:gd name="connsiteY55" fmla="*/ 1686249 h 1755785"/>
              <a:gd name="connsiteX56" fmla="*/ 198178 w 820196"/>
              <a:gd name="connsiteY56" fmla="*/ 1526315 h 1755785"/>
              <a:gd name="connsiteX57" fmla="*/ 229470 w 820196"/>
              <a:gd name="connsiteY57" fmla="*/ 1411581 h 1755785"/>
              <a:gd name="connsiteX58" fmla="*/ 194702 w 820196"/>
              <a:gd name="connsiteY58" fmla="*/ 1362905 h 1755785"/>
              <a:gd name="connsiteX59" fmla="*/ 208000 w 820196"/>
              <a:gd name="connsiteY59" fmla="*/ 1320142 h 1755785"/>
              <a:gd name="connsiteX0" fmla="*/ 208000 w 807163"/>
              <a:gd name="connsiteY0" fmla="*/ 1320142 h 1755785"/>
              <a:gd name="connsiteX1" fmla="*/ 225992 w 807163"/>
              <a:gd name="connsiteY1" fmla="*/ 1216882 h 1755785"/>
              <a:gd name="connsiteX2" fmla="*/ 229469 w 807163"/>
              <a:gd name="connsiteY2" fmla="*/ 1223835 h 1755785"/>
              <a:gd name="connsiteX3" fmla="*/ 335767 w 807163"/>
              <a:gd name="connsiteY3" fmla="*/ 1223346 h 1755785"/>
              <a:gd name="connsiteX4" fmla="*/ 409570 w 807163"/>
              <a:gd name="connsiteY4" fmla="*/ 1183522 h 1755785"/>
              <a:gd name="connsiteX5" fmla="*/ 465668 w 807163"/>
              <a:gd name="connsiteY5" fmla="*/ 1183522 h 1755785"/>
              <a:gd name="connsiteX6" fmla="*/ 504937 w 807163"/>
              <a:gd name="connsiteY6" fmla="*/ 1155473 h 1755785"/>
              <a:gd name="connsiteX7" fmla="*/ 572255 w 807163"/>
              <a:gd name="connsiteY7" fmla="*/ 1133034 h 1755785"/>
              <a:gd name="connsiteX8" fmla="*/ 611523 w 807163"/>
              <a:gd name="connsiteY8" fmla="*/ 1093765 h 1755785"/>
              <a:gd name="connsiteX9" fmla="*/ 639572 w 807163"/>
              <a:gd name="connsiteY9" fmla="*/ 1060106 h 1755785"/>
              <a:gd name="connsiteX10" fmla="*/ 695671 w 807163"/>
              <a:gd name="connsiteY10" fmla="*/ 1004008 h 1755785"/>
              <a:gd name="connsiteX11" fmla="*/ 701280 w 807163"/>
              <a:gd name="connsiteY11" fmla="*/ 953520 h 1755785"/>
              <a:gd name="connsiteX12" fmla="*/ 807163 w 807163"/>
              <a:gd name="connsiteY12" fmla="*/ 697367 h 1755785"/>
              <a:gd name="connsiteX13" fmla="*/ 804561 w 807163"/>
              <a:gd name="connsiteY13" fmla="*/ 596539 h 1755785"/>
              <a:gd name="connsiteX14" fmla="*/ 789235 w 807163"/>
              <a:gd name="connsiteY14" fmla="*/ 566717 h 1755785"/>
              <a:gd name="connsiteX15" fmla="*/ 782281 w 807163"/>
              <a:gd name="connsiteY15" fmla="*/ 389401 h 1755785"/>
              <a:gd name="connsiteX16" fmla="*/ 754467 w 807163"/>
              <a:gd name="connsiteY16" fmla="*/ 257283 h 1755785"/>
              <a:gd name="connsiteX17" fmla="*/ 730129 w 807163"/>
              <a:gd name="connsiteY17" fmla="*/ 125164 h 1755785"/>
              <a:gd name="connsiteX18" fmla="*/ 734848 w 807163"/>
              <a:gd name="connsiteY18" fmla="*/ 57887 h 1755785"/>
              <a:gd name="connsiteX19" fmla="*/ 737084 w 807163"/>
              <a:gd name="connsiteY19" fmla="*/ 48675 h 1755785"/>
              <a:gd name="connsiteX20" fmla="*/ 691885 w 807163"/>
              <a:gd name="connsiteY20" fmla="*/ 0 h 1755785"/>
              <a:gd name="connsiteX21" fmla="*/ 685752 w 807163"/>
              <a:gd name="connsiteY21" fmla="*/ 11860 h 1755785"/>
              <a:gd name="connsiteX22" fmla="*/ 250333 w 807163"/>
              <a:gd name="connsiteY22" fmla="*/ 365066 h 1755785"/>
              <a:gd name="connsiteX23" fmla="*/ 396356 w 807163"/>
              <a:gd name="connsiteY23" fmla="*/ 347681 h 1755785"/>
              <a:gd name="connsiteX24" fmla="*/ 465893 w 807163"/>
              <a:gd name="connsiteY24" fmla="*/ 302483 h 1755785"/>
              <a:gd name="connsiteX25" fmla="*/ 514567 w 807163"/>
              <a:gd name="connsiteY25" fmla="*/ 299006 h 1755785"/>
              <a:gd name="connsiteX26" fmla="*/ 535428 w 807163"/>
              <a:gd name="connsiteY26" fmla="*/ 361589 h 1755785"/>
              <a:gd name="connsiteX27" fmla="*/ 542382 w 807163"/>
              <a:gd name="connsiteY27" fmla="*/ 497184 h 1755785"/>
              <a:gd name="connsiteX28" fmla="*/ 547917 w 807163"/>
              <a:gd name="connsiteY28" fmla="*/ 638261 h 1755785"/>
              <a:gd name="connsiteX29" fmla="*/ 538596 w 807163"/>
              <a:gd name="connsiteY29" fmla="*/ 701078 h 1755785"/>
              <a:gd name="connsiteX30" fmla="*/ 544206 w 807163"/>
              <a:gd name="connsiteY30" fmla="*/ 734737 h 1755785"/>
              <a:gd name="connsiteX31" fmla="*/ 527376 w 807163"/>
              <a:gd name="connsiteY31" fmla="*/ 768396 h 1755785"/>
              <a:gd name="connsiteX32" fmla="*/ 499327 w 807163"/>
              <a:gd name="connsiteY32" fmla="*/ 841324 h 1755785"/>
              <a:gd name="connsiteX33" fmla="*/ 476888 w 807163"/>
              <a:gd name="connsiteY33" fmla="*/ 874983 h 1755785"/>
              <a:gd name="connsiteX34" fmla="*/ 460058 w 807163"/>
              <a:gd name="connsiteY34" fmla="*/ 886202 h 1755785"/>
              <a:gd name="connsiteX35" fmla="*/ 437619 w 807163"/>
              <a:gd name="connsiteY35" fmla="*/ 936691 h 1755785"/>
              <a:gd name="connsiteX36" fmla="*/ 409570 w 807163"/>
              <a:gd name="connsiteY36" fmla="*/ 947910 h 1755785"/>
              <a:gd name="connsiteX37" fmla="*/ 381521 w 807163"/>
              <a:gd name="connsiteY37" fmla="*/ 947910 h 1755785"/>
              <a:gd name="connsiteX38" fmla="*/ 353472 w 807163"/>
              <a:gd name="connsiteY38" fmla="*/ 964740 h 1755785"/>
              <a:gd name="connsiteX39" fmla="*/ 297374 w 807163"/>
              <a:gd name="connsiteY39" fmla="*/ 970349 h 1755785"/>
              <a:gd name="connsiteX40" fmla="*/ 269325 w 807163"/>
              <a:gd name="connsiteY40" fmla="*/ 959130 h 1755785"/>
              <a:gd name="connsiteX41" fmla="*/ 194701 w 807163"/>
              <a:gd name="connsiteY41" fmla="*/ 935259 h 1755785"/>
              <a:gd name="connsiteX42" fmla="*/ 152458 w 807163"/>
              <a:gd name="connsiteY42" fmla="*/ 919455 h 1755785"/>
              <a:gd name="connsiteX43" fmla="*/ 55629 w 807163"/>
              <a:gd name="connsiteY43" fmla="*/ 952644 h 1755785"/>
              <a:gd name="connsiteX44" fmla="*/ 34768 w 807163"/>
              <a:gd name="connsiteY44" fmla="*/ 980458 h 1755785"/>
              <a:gd name="connsiteX45" fmla="*/ 6954 w 807163"/>
              <a:gd name="connsiteY45" fmla="*/ 1029134 h 1755785"/>
              <a:gd name="connsiteX46" fmla="*/ 6954 w 807163"/>
              <a:gd name="connsiteY46" fmla="*/ 1098669 h 1755785"/>
              <a:gd name="connsiteX47" fmla="*/ 0 w 807163"/>
              <a:gd name="connsiteY47" fmla="*/ 1213404 h 1755785"/>
              <a:gd name="connsiteX48" fmla="*/ 27814 w 807163"/>
              <a:gd name="connsiteY48" fmla="*/ 1331615 h 1755785"/>
              <a:gd name="connsiteX49" fmla="*/ 10430 w 807163"/>
              <a:gd name="connsiteY49" fmla="*/ 1397676 h 1755785"/>
              <a:gd name="connsiteX50" fmla="*/ 0 w 807163"/>
              <a:gd name="connsiteY50" fmla="*/ 1446350 h 1755785"/>
              <a:gd name="connsiteX51" fmla="*/ 55628 w 807163"/>
              <a:gd name="connsiteY51" fmla="*/ 1574992 h 1755785"/>
              <a:gd name="connsiteX52" fmla="*/ 59105 w 807163"/>
              <a:gd name="connsiteY52" fmla="*/ 1755785 h 1755785"/>
              <a:gd name="connsiteX53" fmla="*/ 146027 w 807163"/>
              <a:gd name="connsiteY53" fmla="*/ 1741878 h 1755785"/>
              <a:gd name="connsiteX54" fmla="*/ 170363 w 807163"/>
              <a:gd name="connsiteY54" fmla="*/ 1686249 h 1755785"/>
              <a:gd name="connsiteX55" fmla="*/ 198178 w 807163"/>
              <a:gd name="connsiteY55" fmla="*/ 1526315 h 1755785"/>
              <a:gd name="connsiteX56" fmla="*/ 229470 w 807163"/>
              <a:gd name="connsiteY56" fmla="*/ 1411581 h 1755785"/>
              <a:gd name="connsiteX57" fmla="*/ 194702 w 807163"/>
              <a:gd name="connsiteY57" fmla="*/ 1362905 h 1755785"/>
              <a:gd name="connsiteX58" fmla="*/ 208000 w 807163"/>
              <a:gd name="connsiteY58" fmla="*/ 1320142 h 1755785"/>
              <a:gd name="connsiteX0" fmla="*/ 208000 w 804561"/>
              <a:gd name="connsiteY0" fmla="*/ 1320142 h 1755785"/>
              <a:gd name="connsiteX1" fmla="*/ 225992 w 804561"/>
              <a:gd name="connsiteY1" fmla="*/ 1216882 h 1755785"/>
              <a:gd name="connsiteX2" fmla="*/ 229469 w 804561"/>
              <a:gd name="connsiteY2" fmla="*/ 1223835 h 1755785"/>
              <a:gd name="connsiteX3" fmla="*/ 335767 w 804561"/>
              <a:gd name="connsiteY3" fmla="*/ 1223346 h 1755785"/>
              <a:gd name="connsiteX4" fmla="*/ 409570 w 804561"/>
              <a:gd name="connsiteY4" fmla="*/ 1183522 h 1755785"/>
              <a:gd name="connsiteX5" fmla="*/ 465668 w 804561"/>
              <a:gd name="connsiteY5" fmla="*/ 1183522 h 1755785"/>
              <a:gd name="connsiteX6" fmla="*/ 504937 w 804561"/>
              <a:gd name="connsiteY6" fmla="*/ 1155473 h 1755785"/>
              <a:gd name="connsiteX7" fmla="*/ 572255 w 804561"/>
              <a:gd name="connsiteY7" fmla="*/ 1133034 h 1755785"/>
              <a:gd name="connsiteX8" fmla="*/ 611523 w 804561"/>
              <a:gd name="connsiteY8" fmla="*/ 1093765 h 1755785"/>
              <a:gd name="connsiteX9" fmla="*/ 639572 w 804561"/>
              <a:gd name="connsiteY9" fmla="*/ 1060106 h 1755785"/>
              <a:gd name="connsiteX10" fmla="*/ 695671 w 804561"/>
              <a:gd name="connsiteY10" fmla="*/ 1004008 h 1755785"/>
              <a:gd name="connsiteX11" fmla="*/ 701280 w 804561"/>
              <a:gd name="connsiteY11" fmla="*/ 953520 h 1755785"/>
              <a:gd name="connsiteX12" fmla="*/ 804561 w 804561"/>
              <a:gd name="connsiteY12" fmla="*/ 596539 h 1755785"/>
              <a:gd name="connsiteX13" fmla="*/ 789235 w 804561"/>
              <a:gd name="connsiteY13" fmla="*/ 566717 h 1755785"/>
              <a:gd name="connsiteX14" fmla="*/ 782281 w 804561"/>
              <a:gd name="connsiteY14" fmla="*/ 389401 h 1755785"/>
              <a:gd name="connsiteX15" fmla="*/ 754467 w 804561"/>
              <a:gd name="connsiteY15" fmla="*/ 257283 h 1755785"/>
              <a:gd name="connsiteX16" fmla="*/ 730129 w 804561"/>
              <a:gd name="connsiteY16" fmla="*/ 125164 h 1755785"/>
              <a:gd name="connsiteX17" fmla="*/ 734848 w 804561"/>
              <a:gd name="connsiteY17" fmla="*/ 57887 h 1755785"/>
              <a:gd name="connsiteX18" fmla="*/ 737084 w 804561"/>
              <a:gd name="connsiteY18" fmla="*/ 48675 h 1755785"/>
              <a:gd name="connsiteX19" fmla="*/ 691885 w 804561"/>
              <a:gd name="connsiteY19" fmla="*/ 0 h 1755785"/>
              <a:gd name="connsiteX20" fmla="*/ 685752 w 804561"/>
              <a:gd name="connsiteY20" fmla="*/ 11860 h 1755785"/>
              <a:gd name="connsiteX21" fmla="*/ 250333 w 804561"/>
              <a:gd name="connsiteY21" fmla="*/ 365066 h 1755785"/>
              <a:gd name="connsiteX22" fmla="*/ 396356 w 804561"/>
              <a:gd name="connsiteY22" fmla="*/ 347681 h 1755785"/>
              <a:gd name="connsiteX23" fmla="*/ 465893 w 804561"/>
              <a:gd name="connsiteY23" fmla="*/ 302483 h 1755785"/>
              <a:gd name="connsiteX24" fmla="*/ 514567 w 804561"/>
              <a:gd name="connsiteY24" fmla="*/ 299006 h 1755785"/>
              <a:gd name="connsiteX25" fmla="*/ 535428 w 804561"/>
              <a:gd name="connsiteY25" fmla="*/ 361589 h 1755785"/>
              <a:gd name="connsiteX26" fmla="*/ 542382 w 804561"/>
              <a:gd name="connsiteY26" fmla="*/ 497184 h 1755785"/>
              <a:gd name="connsiteX27" fmla="*/ 547917 w 804561"/>
              <a:gd name="connsiteY27" fmla="*/ 638261 h 1755785"/>
              <a:gd name="connsiteX28" fmla="*/ 538596 w 804561"/>
              <a:gd name="connsiteY28" fmla="*/ 701078 h 1755785"/>
              <a:gd name="connsiteX29" fmla="*/ 544206 w 804561"/>
              <a:gd name="connsiteY29" fmla="*/ 734737 h 1755785"/>
              <a:gd name="connsiteX30" fmla="*/ 527376 w 804561"/>
              <a:gd name="connsiteY30" fmla="*/ 768396 h 1755785"/>
              <a:gd name="connsiteX31" fmla="*/ 499327 w 804561"/>
              <a:gd name="connsiteY31" fmla="*/ 841324 h 1755785"/>
              <a:gd name="connsiteX32" fmla="*/ 476888 w 804561"/>
              <a:gd name="connsiteY32" fmla="*/ 874983 h 1755785"/>
              <a:gd name="connsiteX33" fmla="*/ 460058 w 804561"/>
              <a:gd name="connsiteY33" fmla="*/ 886202 h 1755785"/>
              <a:gd name="connsiteX34" fmla="*/ 437619 w 804561"/>
              <a:gd name="connsiteY34" fmla="*/ 936691 h 1755785"/>
              <a:gd name="connsiteX35" fmla="*/ 409570 w 804561"/>
              <a:gd name="connsiteY35" fmla="*/ 947910 h 1755785"/>
              <a:gd name="connsiteX36" fmla="*/ 381521 w 804561"/>
              <a:gd name="connsiteY36" fmla="*/ 947910 h 1755785"/>
              <a:gd name="connsiteX37" fmla="*/ 353472 w 804561"/>
              <a:gd name="connsiteY37" fmla="*/ 964740 h 1755785"/>
              <a:gd name="connsiteX38" fmla="*/ 297374 w 804561"/>
              <a:gd name="connsiteY38" fmla="*/ 970349 h 1755785"/>
              <a:gd name="connsiteX39" fmla="*/ 269325 w 804561"/>
              <a:gd name="connsiteY39" fmla="*/ 959130 h 1755785"/>
              <a:gd name="connsiteX40" fmla="*/ 194701 w 804561"/>
              <a:gd name="connsiteY40" fmla="*/ 935259 h 1755785"/>
              <a:gd name="connsiteX41" fmla="*/ 152458 w 804561"/>
              <a:gd name="connsiteY41" fmla="*/ 919455 h 1755785"/>
              <a:gd name="connsiteX42" fmla="*/ 55629 w 804561"/>
              <a:gd name="connsiteY42" fmla="*/ 952644 h 1755785"/>
              <a:gd name="connsiteX43" fmla="*/ 34768 w 804561"/>
              <a:gd name="connsiteY43" fmla="*/ 980458 h 1755785"/>
              <a:gd name="connsiteX44" fmla="*/ 6954 w 804561"/>
              <a:gd name="connsiteY44" fmla="*/ 1029134 h 1755785"/>
              <a:gd name="connsiteX45" fmla="*/ 6954 w 804561"/>
              <a:gd name="connsiteY45" fmla="*/ 1098669 h 1755785"/>
              <a:gd name="connsiteX46" fmla="*/ 0 w 804561"/>
              <a:gd name="connsiteY46" fmla="*/ 1213404 h 1755785"/>
              <a:gd name="connsiteX47" fmla="*/ 27814 w 804561"/>
              <a:gd name="connsiteY47" fmla="*/ 1331615 h 1755785"/>
              <a:gd name="connsiteX48" fmla="*/ 10430 w 804561"/>
              <a:gd name="connsiteY48" fmla="*/ 1397676 h 1755785"/>
              <a:gd name="connsiteX49" fmla="*/ 0 w 804561"/>
              <a:gd name="connsiteY49" fmla="*/ 1446350 h 1755785"/>
              <a:gd name="connsiteX50" fmla="*/ 55628 w 804561"/>
              <a:gd name="connsiteY50" fmla="*/ 1574992 h 1755785"/>
              <a:gd name="connsiteX51" fmla="*/ 59105 w 804561"/>
              <a:gd name="connsiteY51" fmla="*/ 1755785 h 1755785"/>
              <a:gd name="connsiteX52" fmla="*/ 146027 w 804561"/>
              <a:gd name="connsiteY52" fmla="*/ 1741878 h 1755785"/>
              <a:gd name="connsiteX53" fmla="*/ 170363 w 804561"/>
              <a:gd name="connsiteY53" fmla="*/ 1686249 h 1755785"/>
              <a:gd name="connsiteX54" fmla="*/ 198178 w 804561"/>
              <a:gd name="connsiteY54" fmla="*/ 1526315 h 1755785"/>
              <a:gd name="connsiteX55" fmla="*/ 229470 w 804561"/>
              <a:gd name="connsiteY55" fmla="*/ 1411581 h 1755785"/>
              <a:gd name="connsiteX56" fmla="*/ 194702 w 804561"/>
              <a:gd name="connsiteY56" fmla="*/ 1362905 h 1755785"/>
              <a:gd name="connsiteX57" fmla="*/ 208000 w 804561"/>
              <a:gd name="connsiteY57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2281 w 789235"/>
              <a:gd name="connsiteY13" fmla="*/ 389401 h 1755785"/>
              <a:gd name="connsiteX14" fmla="*/ 754467 w 789235"/>
              <a:gd name="connsiteY14" fmla="*/ 257283 h 1755785"/>
              <a:gd name="connsiteX15" fmla="*/ 730129 w 789235"/>
              <a:gd name="connsiteY15" fmla="*/ 125164 h 1755785"/>
              <a:gd name="connsiteX16" fmla="*/ 734848 w 789235"/>
              <a:gd name="connsiteY16" fmla="*/ 57887 h 1755785"/>
              <a:gd name="connsiteX17" fmla="*/ 737084 w 789235"/>
              <a:gd name="connsiteY17" fmla="*/ 48675 h 1755785"/>
              <a:gd name="connsiteX18" fmla="*/ 691885 w 789235"/>
              <a:gd name="connsiteY18" fmla="*/ 0 h 1755785"/>
              <a:gd name="connsiteX19" fmla="*/ 685752 w 789235"/>
              <a:gd name="connsiteY19" fmla="*/ 11860 h 1755785"/>
              <a:gd name="connsiteX20" fmla="*/ 250333 w 789235"/>
              <a:gd name="connsiteY20" fmla="*/ 365066 h 1755785"/>
              <a:gd name="connsiteX21" fmla="*/ 396356 w 789235"/>
              <a:gd name="connsiteY21" fmla="*/ 347681 h 1755785"/>
              <a:gd name="connsiteX22" fmla="*/ 465893 w 789235"/>
              <a:gd name="connsiteY22" fmla="*/ 302483 h 1755785"/>
              <a:gd name="connsiteX23" fmla="*/ 514567 w 789235"/>
              <a:gd name="connsiteY23" fmla="*/ 299006 h 1755785"/>
              <a:gd name="connsiteX24" fmla="*/ 535428 w 789235"/>
              <a:gd name="connsiteY24" fmla="*/ 361589 h 1755785"/>
              <a:gd name="connsiteX25" fmla="*/ 542382 w 789235"/>
              <a:gd name="connsiteY25" fmla="*/ 497184 h 1755785"/>
              <a:gd name="connsiteX26" fmla="*/ 547917 w 789235"/>
              <a:gd name="connsiteY26" fmla="*/ 638261 h 1755785"/>
              <a:gd name="connsiteX27" fmla="*/ 538596 w 789235"/>
              <a:gd name="connsiteY27" fmla="*/ 701078 h 1755785"/>
              <a:gd name="connsiteX28" fmla="*/ 544206 w 789235"/>
              <a:gd name="connsiteY28" fmla="*/ 734737 h 1755785"/>
              <a:gd name="connsiteX29" fmla="*/ 527376 w 789235"/>
              <a:gd name="connsiteY29" fmla="*/ 768396 h 1755785"/>
              <a:gd name="connsiteX30" fmla="*/ 499327 w 789235"/>
              <a:gd name="connsiteY30" fmla="*/ 841324 h 1755785"/>
              <a:gd name="connsiteX31" fmla="*/ 476888 w 789235"/>
              <a:gd name="connsiteY31" fmla="*/ 874983 h 1755785"/>
              <a:gd name="connsiteX32" fmla="*/ 460058 w 789235"/>
              <a:gd name="connsiteY32" fmla="*/ 886202 h 1755785"/>
              <a:gd name="connsiteX33" fmla="*/ 437619 w 789235"/>
              <a:gd name="connsiteY33" fmla="*/ 936691 h 1755785"/>
              <a:gd name="connsiteX34" fmla="*/ 409570 w 789235"/>
              <a:gd name="connsiteY34" fmla="*/ 947910 h 1755785"/>
              <a:gd name="connsiteX35" fmla="*/ 381521 w 789235"/>
              <a:gd name="connsiteY35" fmla="*/ 947910 h 1755785"/>
              <a:gd name="connsiteX36" fmla="*/ 353472 w 789235"/>
              <a:gd name="connsiteY36" fmla="*/ 964740 h 1755785"/>
              <a:gd name="connsiteX37" fmla="*/ 297374 w 789235"/>
              <a:gd name="connsiteY37" fmla="*/ 970349 h 1755785"/>
              <a:gd name="connsiteX38" fmla="*/ 269325 w 789235"/>
              <a:gd name="connsiteY38" fmla="*/ 959130 h 1755785"/>
              <a:gd name="connsiteX39" fmla="*/ 194701 w 789235"/>
              <a:gd name="connsiteY39" fmla="*/ 935259 h 1755785"/>
              <a:gd name="connsiteX40" fmla="*/ 152458 w 789235"/>
              <a:gd name="connsiteY40" fmla="*/ 919455 h 1755785"/>
              <a:gd name="connsiteX41" fmla="*/ 55629 w 789235"/>
              <a:gd name="connsiteY41" fmla="*/ 952644 h 1755785"/>
              <a:gd name="connsiteX42" fmla="*/ 34768 w 789235"/>
              <a:gd name="connsiteY42" fmla="*/ 980458 h 1755785"/>
              <a:gd name="connsiteX43" fmla="*/ 6954 w 789235"/>
              <a:gd name="connsiteY43" fmla="*/ 1029134 h 1755785"/>
              <a:gd name="connsiteX44" fmla="*/ 6954 w 789235"/>
              <a:gd name="connsiteY44" fmla="*/ 1098669 h 1755785"/>
              <a:gd name="connsiteX45" fmla="*/ 0 w 789235"/>
              <a:gd name="connsiteY45" fmla="*/ 1213404 h 1755785"/>
              <a:gd name="connsiteX46" fmla="*/ 27814 w 789235"/>
              <a:gd name="connsiteY46" fmla="*/ 1331615 h 1755785"/>
              <a:gd name="connsiteX47" fmla="*/ 10430 w 789235"/>
              <a:gd name="connsiteY47" fmla="*/ 1397676 h 1755785"/>
              <a:gd name="connsiteX48" fmla="*/ 0 w 789235"/>
              <a:gd name="connsiteY48" fmla="*/ 1446350 h 1755785"/>
              <a:gd name="connsiteX49" fmla="*/ 55628 w 789235"/>
              <a:gd name="connsiteY49" fmla="*/ 1574992 h 1755785"/>
              <a:gd name="connsiteX50" fmla="*/ 59105 w 789235"/>
              <a:gd name="connsiteY50" fmla="*/ 1755785 h 1755785"/>
              <a:gd name="connsiteX51" fmla="*/ 146027 w 789235"/>
              <a:gd name="connsiteY51" fmla="*/ 1741878 h 1755785"/>
              <a:gd name="connsiteX52" fmla="*/ 170363 w 789235"/>
              <a:gd name="connsiteY52" fmla="*/ 1686249 h 1755785"/>
              <a:gd name="connsiteX53" fmla="*/ 198178 w 789235"/>
              <a:gd name="connsiteY53" fmla="*/ 1526315 h 1755785"/>
              <a:gd name="connsiteX54" fmla="*/ 229470 w 789235"/>
              <a:gd name="connsiteY54" fmla="*/ 1411581 h 1755785"/>
              <a:gd name="connsiteX55" fmla="*/ 194702 w 789235"/>
              <a:gd name="connsiteY55" fmla="*/ 1362905 h 1755785"/>
              <a:gd name="connsiteX56" fmla="*/ 208000 w 789235"/>
              <a:gd name="connsiteY56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0875 w 789235"/>
              <a:gd name="connsiteY13" fmla="*/ 551908 h 1755785"/>
              <a:gd name="connsiteX14" fmla="*/ 782281 w 789235"/>
              <a:gd name="connsiteY14" fmla="*/ 389401 h 1755785"/>
              <a:gd name="connsiteX15" fmla="*/ 754467 w 789235"/>
              <a:gd name="connsiteY15" fmla="*/ 257283 h 1755785"/>
              <a:gd name="connsiteX16" fmla="*/ 730129 w 789235"/>
              <a:gd name="connsiteY16" fmla="*/ 125164 h 1755785"/>
              <a:gd name="connsiteX17" fmla="*/ 734848 w 789235"/>
              <a:gd name="connsiteY17" fmla="*/ 57887 h 1755785"/>
              <a:gd name="connsiteX18" fmla="*/ 737084 w 789235"/>
              <a:gd name="connsiteY18" fmla="*/ 48675 h 1755785"/>
              <a:gd name="connsiteX19" fmla="*/ 691885 w 789235"/>
              <a:gd name="connsiteY19" fmla="*/ 0 h 1755785"/>
              <a:gd name="connsiteX20" fmla="*/ 685752 w 789235"/>
              <a:gd name="connsiteY20" fmla="*/ 11860 h 1755785"/>
              <a:gd name="connsiteX21" fmla="*/ 250333 w 789235"/>
              <a:gd name="connsiteY21" fmla="*/ 365066 h 1755785"/>
              <a:gd name="connsiteX22" fmla="*/ 396356 w 789235"/>
              <a:gd name="connsiteY22" fmla="*/ 347681 h 1755785"/>
              <a:gd name="connsiteX23" fmla="*/ 465893 w 789235"/>
              <a:gd name="connsiteY23" fmla="*/ 302483 h 1755785"/>
              <a:gd name="connsiteX24" fmla="*/ 514567 w 789235"/>
              <a:gd name="connsiteY24" fmla="*/ 299006 h 1755785"/>
              <a:gd name="connsiteX25" fmla="*/ 535428 w 789235"/>
              <a:gd name="connsiteY25" fmla="*/ 361589 h 1755785"/>
              <a:gd name="connsiteX26" fmla="*/ 542382 w 789235"/>
              <a:gd name="connsiteY26" fmla="*/ 497184 h 1755785"/>
              <a:gd name="connsiteX27" fmla="*/ 547917 w 789235"/>
              <a:gd name="connsiteY27" fmla="*/ 638261 h 1755785"/>
              <a:gd name="connsiteX28" fmla="*/ 538596 w 789235"/>
              <a:gd name="connsiteY28" fmla="*/ 701078 h 1755785"/>
              <a:gd name="connsiteX29" fmla="*/ 544206 w 789235"/>
              <a:gd name="connsiteY29" fmla="*/ 734737 h 1755785"/>
              <a:gd name="connsiteX30" fmla="*/ 527376 w 789235"/>
              <a:gd name="connsiteY30" fmla="*/ 768396 h 1755785"/>
              <a:gd name="connsiteX31" fmla="*/ 499327 w 789235"/>
              <a:gd name="connsiteY31" fmla="*/ 841324 h 1755785"/>
              <a:gd name="connsiteX32" fmla="*/ 476888 w 789235"/>
              <a:gd name="connsiteY32" fmla="*/ 874983 h 1755785"/>
              <a:gd name="connsiteX33" fmla="*/ 460058 w 789235"/>
              <a:gd name="connsiteY33" fmla="*/ 886202 h 1755785"/>
              <a:gd name="connsiteX34" fmla="*/ 437619 w 789235"/>
              <a:gd name="connsiteY34" fmla="*/ 936691 h 1755785"/>
              <a:gd name="connsiteX35" fmla="*/ 409570 w 789235"/>
              <a:gd name="connsiteY35" fmla="*/ 947910 h 1755785"/>
              <a:gd name="connsiteX36" fmla="*/ 381521 w 789235"/>
              <a:gd name="connsiteY36" fmla="*/ 947910 h 1755785"/>
              <a:gd name="connsiteX37" fmla="*/ 353472 w 789235"/>
              <a:gd name="connsiteY37" fmla="*/ 964740 h 1755785"/>
              <a:gd name="connsiteX38" fmla="*/ 297374 w 789235"/>
              <a:gd name="connsiteY38" fmla="*/ 970349 h 1755785"/>
              <a:gd name="connsiteX39" fmla="*/ 269325 w 789235"/>
              <a:gd name="connsiteY39" fmla="*/ 959130 h 1755785"/>
              <a:gd name="connsiteX40" fmla="*/ 194701 w 789235"/>
              <a:gd name="connsiteY40" fmla="*/ 935259 h 1755785"/>
              <a:gd name="connsiteX41" fmla="*/ 152458 w 789235"/>
              <a:gd name="connsiteY41" fmla="*/ 919455 h 1755785"/>
              <a:gd name="connsiteX42" fmla="*/ 55629 w 789235"/>
              <a:gd name="connsiteY42" fmla="*/ 952644 h 1755785"/>
              <a:gd name="connsiteX43" fmla="*/ 34768 w 789235"/>
              <a:gd name="connsiteY43" fmla="*/ 980458 h 1755785"/>
              <a:gd name="connsiteX44" fmla="*/ 6954 w 789235"/>
              <a:gd name="connsiteY44" fmla="*/ 1029134 h 1755785"/>
              <a:gd name="connsiteX45" fmla="*/ 6954 w 789235"/>
              <a:gd name="connsiteY45" fmla="*/ 1098669 h 1755785"/>
              <a:gd name="connsiteX46" fmla="*/ 0 w 789235"/>
              <a:gd name="connsiteY46" fmla="*/ 1213404 h 1755785"/>
              <a:gd name="connsiteX47" fmla="*/ 27814 w 789235"/>
              <a:gd name="connsiteY47" fmla="*/ 1331615 h 1755785"/>
              <a:gd name="connsiteX48" fmla="*/ 10430 w 789235"/>
              <a:gd name="connsiteY48" fmla="*/ 1397676 h 1755785"/>
              <a:gd name="connsiteX49" fmla="*/ 0 w 789235"/>
              <a:gd name="connsiteY49" fmla="*/ 1446350 h 1755785"/>
              <a:gd name="connsiteX50" fmla="*/ 55628 w 789235"/>
              <a:gd name="connsiteY50" fmla="*/ 1574992 h 1755785"/>
              <a:gd name="connsiteX51" fmla="*/ 59105 w 789235"/>
              <a:gd name="connsiteY51" fmla="*/ 1755785 h 1755785"/>
              <a:gd name="connsiteX52" fmla="*/ 146027 w 789235"/>
              <a:gd name="connsiteY52" fmla="*/ 1741878 h 1755785"/>
              <a:gd name="connsiteX53" fmla="*/ 170363 w 789235"/>
              <a:gd name="connsiteY53" fmla="*/ 1686249 h 1755785"/>
              <a:gd name="connsiteX54" fmla="*/ 198178 w 789235"/>
              <a:gd name="connsiteY54" fmla="*/ 1526315 h 1755785"/>
              <a:gd name="connsiteX55" fmla="*/ 229470 w 789235"/>
              <a:gd name="connsiteY55" fmla="*/ 1411581 h 1755785"/>
              <a:gd name="connsiteX56" fmla="*/ 194702 w 789235"/>
              <a:gd name="connsiteY56" fmla="*/ 1362905 h 1755785"/>
              <a:gd name="connsiteX57" fmla="*/ 208000 w 789235"/>
              <a:gd name="connsiteY57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0875 w 789235"/>
              <a:gd name="connsiteY13" fmla="*/ 551908 h 1755785"/>
              <a:gd name="connsiteX14" fmla="*/ 777807 w 789235"/>
              <a:gd name="connsiteY14" fmla="*/ 536566 h 1755785"/>
              <a:gd name="connsiteX15" fmla="*/ 782281 w 789235"/>
              <a:gd name="connsiteY15" fmla="*/ 389401 h 1755785"/>
              <a:gd name="connsiteX16" fmla="*/ 754467 w 789235"/>
              <a:gd name="connsiteY16" fmla="*/ 257283 h 1755785"/>
              <a:gd name="connsiteX17" fmla="*/ 730129 w 789235"/>
              <a:gd name="connsiteY17" fmla="*/ 125164 h 1755785"/>
              <a:gd name="connsiteX18" fmla="*/ 734848 w 789235"/>
              <a:gd name="connsiteY18" fmla="*/ 57887 h 1755785"/>
              <a:gd name="connsiteX19" fmla="*/ 737084 w 789235"/>
              <a:gd name="connsiteY19" fmla="*/ 48675 h 1755785"/>
              <a:gd name="connsiteX20" fmla="*/ 691885 w 789235"/>
              <a:gd name="connsiteY20" fmla="*/ 0 h 1755785"/>
              <a:gd name="connsiteX21" fmla="*/ 685752 w 789235"/>
              <a:gd name="connsiteY21" fmla="*/ 11860 h 1755785"/>
              <a:gd name="connsiteX22" fmla="*/ 250333 w 789235"/>
              <a:gd name="connsiteY22" fmla="*/ 365066 h 1755785"/>
              <a:gd name="connsiteX23" fmla="*/ 396356 w 789235"/>
              <a:gd name="connsiteY23" fmla="*/ 347681 h 1755785"/>
              <a:gd name="connsiteX24" fmla="*/ 465893 w 789235"/>
              <a:gd name="connsiteY24" fmla="*/ 302483 h 1755785"/>
              <a:gd name="connsiteX25" fmla="*/ 514567 w 789235"/>
              <a:gd name="connsiteY25" fmla="*/ 299006 h 1755785"/>
              <a:gd name="connsiteX26" fmla="*/ 535428 w 789235"/>
              <a:gd name="connsiteY26" fmla="*/ 361589 h 1755785"/>
              <a:gd name="connsiteX27" fmla="*/ 542382 w 789235"/>
              <a:gd name="connsiteY27" fmla="*/ 497184 h 1755785"/>
              <a:gd name="connsiteX28" fmla="*/ 547917 w 789235"/>
              <a:gd name="connsiteY28" fmla="*/ 638261 h 1755785"/>
              <a:gd name="connsiteX29" fmla="*/ 538596 w 789235"/>
              <a:gd name="connsiteY29" fmla="*/ 701078 h 1755785"/>
              <a:gd name="connsiteX30" fmla="*/ 544206 w 789235"/>
              <a:gd name="connsiteY30" fmla="*/ 734737 h 1755785"/>
              <a:gd name="connsiteX31" fmla="*/ 527376 w 789235"/>
              <a:gd name="connsiteY31" fmla="*/ 768396 h 1755785"/>
              <a:gd name="connsiteX32" fmla="*/ 499327 w 789235"/>
              <a:gd name="connsiteY32" fmla="*/ 841324 h 1755785"/>
              <a:gd name="connsiteX33" fmla="*/ 476888 w 789235"/>
              <a:gd name="connsiteY33" fmla="*/ 874983 h 1755785"/>
              <a:gd name="connsiteX34" fmla="*/ 460058 w 789235"/>
              <a:gd name="connsiteY34" fmla="*/ 886202 h 1755785"/>
              <a:gd name="connsiteX35" fmla="*/ 437619 w 789235"/>
              <a:gd name="connsiteY35" fmla="*/ 936691 h 1755785"/>
              <a:gd name="connsiteX36" fmla="*/ 409570 w 789235"/>
              <a:gd name="connsiteY36" fmla="*/ 947910 h 1755785"/>
              <a:gd name="connsiteX37" fmla="*/ 381521 w 789235"/>
              <a:gd name="connsiteY37" fmla="*/ 947910 h 1755785"/>
              <a:gd name="connsiteX38" fmla="*/ 353472 w 789235"/>
              <a:gd name="connsiteY38" fmla="*/ 964740 h 1755785"/>
              <a:gd name="connsiteX39" fmla="*/ 297374 w 789235"/>
              <a:gd name="connsiteY39" fmla="*/ 970349 h 1755785"/>
              <a:gd name="connsiteX40" fmla="*/ 269325 w 789235"/>
              <a:gd name="connsiteY40" fmla="*/ 959130 h 1755785"/>
              <a:gd name="connsiteX41" fmla="*/ 194701 w 789235"/>
              <a:gd name="connsiteY41" fmla="*/ 935259 h 1755785"/>
              <a:gd name="connsiteX42" fmla="*/ 152458 w 789235"/>
              <a:gd name="connsiteY42" fmla="*/ 919455 h 1755785"/>
              <a:gd name="connsiteX43" fmla="*/ 55629 w 789235"/>
              <a:gd name="connsiteY43" fmla="*/ 952644 h 1755785"/>
              <a:gd name="connsiteX44" fmla="*/ 34768 w 789235"/>
              <a:gd name="connsiteY44" fmla="*/ 980458 h 1755785"/>
              <a:gd name="connsiteX45" fmla="*/ 6954 w 789235"/>
              <a:gd name="connsiteY45" fmla="*/ 1029134 h 1755785"/>
              <a:gd name="connsiteX46" fmla="*/ 6954 w 789235"/>
              <a:gd name="connsiteY46" fmla="*/ 1098669 h 1755785"/>
              <a:gd name="connsiteX47" fmla="*/ 0 w 789235"/>
              <a:gd name="connsiteY47" fmla="*/ 1213404 h 1755785"/>
              <a:gd name="connsiteX48" fmla="*/ 27814 w 789235"/>
              <a:gd name="connsiteY48" fmla="*/ 1331615 h 1755785"/>
              <a:gd name="connsiteX49" fmla="*/ 10430 w 789235"/>
              <a:gd name="connsiteY49" fmla="*/ 1397676 h 1755785"/>
              <a:gd name="connsiteX50" fmla="*/ 0 w 789235"/>
              <a:gd name="connsiteY50" fmla="*/ 1446350 h 1755785"/>
              <a:gd name="connsiteX51" fmla="*/ 55628 w 789235"/>
              <a:gd name="connsiteY51" fmla="*/ 1574992 h 1755785"/>
              <a:gd name="connsiteX52" fmla="*/ 59105 w 789235"/>
              <a:gd name="connsiteY52" fmla="*/ 1755785 h 1755785"/>
              <a:gd name="connsiteX53" fmla="*/ 146027 w 789235"/>
              <a:gd name="connsiteY53" fmla="*/ 1741878 h 1755785"/>
              <a:gd name="connsiteX54" fmla="*/ 170363 w 789235"/>
              <a:gd name="connsiteY54" fmla="*/ 1686249 h 1755785"/>
              <a:gd name="connsiteX55" fmla="*/ 198178 w 789235"/>
              <a:gd name="connsiteY55" fmla="*/ 1526315 h 1755785"/>
              <a:gd name="connsiteX56" fmla="*/ 229470 w 789235"/>
              <a:gd name="connsiteY56" fmla="*/ 1411581 h 1755785"/>
              <a:gd name="connsiteX57" fmla="*/ 194702 w 789235"/>
              <a:gd name="connsiteY57" fmla="*/ 1362905 h 1755785"/>
              <a:gd name="connsiteX58" fmla="*/ 208000 w 789235"/>
              <a:gd name="connsiteY58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77807 w 789235"/>
              <a:gd name="connsiteY13" fmla="*/ 536566 h 1755785"/>
              <a:gd name="connsiteX14" fmla="*/ 782281 w 789235"/>
              <a:gd name="connsiteY14" fmla="*/ 389401 h 1755785"/>
              <a:gd name="connsiteX15" fmla="*/ 754467 w 789235"/>
              <a:gd name="connsiteY15" fmla="*/ 257283 h 1755785"/>
              <a:gd name="connsiteX16" fmla="*/ 730129 w 789235"/>
              <a:gd name="connsiteY16" fmla="*/ 125164 h 1755785"/>
              <a:gd name="connsiteX17" fmla="*/ 734848 w 789235"/>
              <a:gd name="connsiteY17" fmla="*/ 57887 h 1755785"/>
              <a:gd name="connsiteX18" fmla="*/ 737084 w 789235"/>
              <a:gd name="connsiteY18" fmla="*/ 48675 h 1755785"/>
              <a:gd name="connsiteX19" fmla="*/ 691885 w 789235"/>
              <a:gd name="connsiteY19" fmla="*/ 0 h 1755785"/>
              <a:gd name="connsiteX20" fmla="*/ 685752 w 789235"/>
              <a:gd name="connsiteY20" fmla="*/ 11860 h 1755785"/>
              <a:gd name="connsiteX21" fmla="*/ 250333 w 789235"/>
              <a:gd name="connsiteY21" fmla="*/ 365066 h 1755785"/>
              <a:gd name="connsiteX22" fmla="*/ 396356 w 789235"/>
              <a:gd name="connsiteY22" fmla="*/ 347681 h 1755785"/>
              <a:gd name="connsiteX23" fmla="*/ 465893 w 789235"/>
              <a:gd name="connsiteY23" fmla="*/ 302483 h 1755785"/>
              <a:gd name="connsiteX24" fmla="*/ 514567 w 789235"/>
              <a:gd name="connsiteY24" fmla="*/ 299006 h 1755785"/>
              <a:gd name="connsiteX25" fmla="*/ 535428 w 789235"/>
              <a:gd name="connsiteY25" fmla="*/ 361589 h 1755785"/>
              <a:gd name="connsiteX26" fmla="*/ 542382 w 789235"/>
              <a:gd name="connsiteY26" fmla="*/ 497184 h 1755785"/>
              <a:gd name="connsiteX27" fmla="*/ 547917 w 789235"/>
              <a:gd name="connsiteY27" fmla="*/ 638261 h 1755785"/>
              <a:gd name="connsiteX28" fmla="*/ 538596 w 789235"/>
              <a:gd name="connsiteY28" fmla="*/ 701078 h 1755785"/>
              <a:gd name="connsiteX29" fmla="*/ 544206 w 789235"/>
              <a:gd name="connsiteY29" fmla="*/ 734737 h 1755785"/>
              <a:gd name="connsiteX30" fmla="*/ 527376 w 789235"/>
              <a:gd name="connsiteY30" fmla="*/ 768396 h 1755785"/>
              <a:gd name="connsiteX31" fmla="*/ 499327 w 789235"/>
              <a:gd name="connsiteY31" fmla="*/ 841324 h 1755785"/>
              <a:gd name="connsiteX32" fmla="*/ 476888 w 789235"/>
              <a:gd name="connsiteY32" fmla="*/ 874983 h 1755785"/>
              <a:gd name="connsiteX33" fmla="*/ 460058 w 789235"/>
              <a:gd name="connsiteY33" fmla="*/ 886202 h 1755785"/>
              <a:gd name="connsiteX34" fmla="*/ 437619 w 789235"/>
              <a:gd name="connsiteY34" fmla="*/ 936691 h 1755785"/>
              <a:gd name="connsiteX35" fmla="*/ 409570 w 789235"/>
              <a:gd name="connsiteY35" fmla="*/ 947910 h 1755785"/>
              <a:gd name="connsiteX36" fmla="*/ 381521 w 789235"/>
              <a:gd name="connsiteY36" fmla="*/ 947910 h 1755785"/>
              <a:gd name="connsiteX37" fmla="*/ 353472 w 789235"/>
              <a:gd name="connsiteY37" fmla="*/ 964740 h 1755785"/>
              <a:gd name="connsiteX38" fmla="*/ 297374 w 789235"/>
              <a:gd name="connsiteY38" fmla="*/ 970349 h 1755785"/>
              <a:gd name="connsiteX39" fmla="*/ 269325 w 789235"/>
              <a:gd name="connsiteY39" fmla="*/ 959130 h 1755785"/>
              <a:gd name="connsiteX40" fmla="*/ 194701 w 789235"/>
              <a:gd name="connsiteY40" fmla="*/ 935259 h 1755785"/>
              <a:gd name="connsiteX41" fmla="*/ 152458 w 789235"/>
              <a:gd name="connsiteY41" fmla="*/ 919455 h 1755785"/>
              <a:gd name="connsiteX42" fmla="*/ 55629 w 789235"/>
              <a:gd name="connsiteY42" fmla="*/ 952644 h 1755785"/>
              <a:gd name="connsiteX43" fmla="*/ 34768 w 789235"/>
              <a:gd name="connsiteY43" fmla="*/ 980458 h 1755785"/>
              <a:gd name="connsiteX44" fmla="*/ 6954 w 789235"/>
              <a:gd name="connsiteY44" fmla="*/ 1029134 h 1755785"/>
              <a:gd name="connsiteX45" fmla="*/ 6954 w 789235"/>
              <a:gd name="connsiteY45" fmla="*/ 1098669 h 1755785"/>
              <a:gd name="connsiteX46" fmla="*/ 0 w 789235"/>
              <a:gd name="connsiteY46" fmla="*/ 1213404 h 1755785"/>
              <a:gd name="connsiteX47" fmla="*/ 27814 w 789235"/>
              <a:gd name="connsiteY47" fmla="*/ 1331615 h 1755785"/>
              <a:gd name="connsiteX48" fmla="*/ 10430 w 789235"/>
              <a:gd name="connsiteY48" fmla="*/ 1397676 h 1755785"/>
              <a:gd name="connsiteX49" fmla="*/ 0 w 789235"/>
              <a:gd name="connsiteY49" fmla="*/ 1446350 h 1755785"/>
              <a:gd name="connsiteX50" fmla="*/ 55628 w 789235"/>
              <a:gd name="connsiteY50" fmla="*/ 1574992 h 1755785"/>
              <a:gd name="connsiteX51" fmla="*/ 59105 w 789235"/>
              <a:gd name="connsiteY51" fmla="*/ 1755785 h 1755785"/>
              <a:gd name="connsiteX52" fmla="*/ 146027 w 789235"/>
              <a:gd name="connsiteY52" fmla="*/ 1741878 h 1755785"/>
              <a:gd name="connsiteX53" fmla="*/ 170363 w 789235"/>
              <a:gd name="connsiteY53" fmla="*/ 1686249 h 1755785"/>
              <a:gd name="connsiteX54" fmla="*/ 198178 w 789235"/>
              <a:gd name="connsiteY54" fmla="*/ 1526315 h 1755785"/>
              <a:gd name="connsiteX55" fmla="*/ 229470 w 789235"/>
              <a:gd name="connsiteY55" fmla="*/ 1411581 h 1755785"/>
              <a:gd name="connsiteX56" fmla="*/ 194702 w 789235"/>
              <a:gd name="connsiteY56" fmla="*/ 1362905 h 1755785"/>
              <a:gd name="connsiteX57" fmla="*/ 208000 w 789235"/>
              <a:gd name="connsiteY57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2281 w 789235"/>
              <a:gd name="connsiteY13" fmla="*/ 389401 h 1755785"/>
              <a:gd name="connsiteX14" fmla="*/ 754467 w 789235"/>
              <a:gd name="connsiteY14" fmla="*/ 257283 h 1755785"/>
              <a:gd name="connsiteX15" fmla="*/ 730129 w 789235"/>
              <a:gd name="connsiteY15" fmla="*/ 125164 h 1755785"/>
              <a:gd name="connsiteX16" fmla="*/ 734848 w 789235"/>
              <a:gd name="connsiteY16" fmla="*/ 57887 h 1755785"/>
              <a:gd name="connsiteX17" fmla="*/ 737084 w 789235"/>
              <a:gd name="connsiteY17" fmla="*/ 48675 h 1755785"/>
              <a:gd name="connsiteX18" fmla="*/ 691885 w 789235"/>
              <a:gd name="connsiteY18" fmla="*/ 0 h 1755785"/>
              <a:gd name="connsiteX19" fmla="*/ 685752 w 789235"/>
              <a:gd name="connsiteY19" fmla="*/ 11860 h 1755785"/>
              <a:gd name="connsiteX20" fmla="*/ 250333 w 789235"/>
              <a:gd name="connsiteY20" fmla="*/ 365066 h 1755785"/>
              <a:gd name="connsiteX21" fmla="*/ 396356 w 789235"/>
              <a:gd name="connsiteY21" fmla="*/ 347681 h 1755785"/>
              <a:gd name="connsiteX22" fmla="*/ 465893 w 789235"/>
              <a:gd name="connsiteY22" fmla="*/ 302483 h 1755785"/>
              <a:gd name="connsiteX23" fmla="*/ 514567 w 789235"/>
              <a:gd name="connsiteY23" fmla="*/ 299006 h 1755785"/>
              <a:gd name="connsiteX24" fmla="*/ 535428 w 789235"/>
              <a:gd name="connsiteY24" fmla="*/ 361589 h 1755785"/>
              <a:gd name="connsiteX25" fmla="*/ 542382 w 789235"/>
              <a:gd name="connsiteY25" fmla="*/ 497184 h 1755785"/>
              <a:gd name="connsiteX26" fmla="*/ 547917 w 789235"/>
              <a:gd name="connsiteY26" fmla="*/ 638261 h 1755785"/>
              <a:gd name="connsiteX27" fmla="*/ 538596 w 789235"/>
              <a:gd name="connsiteY27" fmla="*/ 701078 h 1755785"/>
              <a:gd name="connsiteX28" fmla="*/ 544206 w 789235"/>
              <a:gd name="connsiteY28" fmla="*/ 734737 h 1755785"/>
              <a:gd name="connsiteX29" fmla="*/ 527376 w 789235"/>
              <a:gd name="connsiteY29" fmla="*/ 768396 h 1755785"/>
              <a:gd name="connsiteX30" fmla="*/ 499327 w 789235"/>
              <a:gd name="connsiteY30" fmla="*/ 841324 h 1755785"/>
              <a:gd name="connsiteX31" fmla="*/ 476888 w 789235"/>
              <a:gd name="connsiteY31" fmla="*/ 874983 h 1755785"/>
              <a:gd name="connsiteX32" fmla="*/ 460058 w 789235"/>
              <a:gd name="connsiteY32" fmla="*/ 886202 h 1755785"/>
              <a:gd name="connsiteX33" fmla="*/ 437619 w 789235"/>
              <a:gd name="connsiteY33" fmla="*/ 936691 h 1755785"/>
              <a:gd name="connsiteX34" fmla="*/ 409570 w 789235"/>
              <a:gd name="connsiteY34" fmla="*/ 947910 h 1755785"/>
              <a:gd name="connsiteX35" fmla="*/ 381521 w 789235"/>
              <a:gd name="connsiteY35" fmla="*/ 947910 h 1755785"/>
              <a:gd name="connsiteX36" fmla="*/ 353472 w 789235"/>
              <a:gd name="connsiteY36" fmla="*/ 964740 h 1755785"/>
              <a:gd name="connsiteX37" fmla="*/ 297374 w 789235"/>
              <a:gd name="connsiteY37" fmla="*/ 970349 h 1755785"/>
              <a:gd name="connsiteX38" fmla="*/ 269325 w 789235"/>
              <a:gd name="connsiteY38" fmla="*/ 959130 h 1755785"/>
              <a:gd name="connsiteX39" fmla="*/ 194701 w 789235"/>
              <a:gd name="connsiteY39" fmla="*/ 935259 h 1755785"/>
              <a:gd name="connsiteX40" fmla="*/ 152458 w 789235"/>
              <a:gd name="connsiteY40" fmla="*/ 919455 h 1755785"/>
              <a:gd name="connsiteX41" fmla="*/ 55629 w 789235"/>
              <a:gd name="connsiteY41" fmla="*/ 952644 h 1755785"/>
              <a:gd name="connsiteX42" fmla="*/ 34768 w 789235"/>
              <a:gd name="connsiteY42" fmla="*/ 980458 h 1755785"/>
              <a:gd name="connsiteX43" fmla="*/ 6954 w 789235"/>
              <a:gd name="connsiteY43" fmla="*/ 1029134 h 1755785"/>
              <a:gd name="connsiteX44" fmla="*/ 6954 w 789235"/>
              <a:gd name="connsiteY44" fmla="*/ 1098669 h 1755785"/>
              <a:gd name="connsiteX45" fmla="*/ 0 w 789235"/>
              <a:gd name="connsiteY45" fmla="*/ 1213404 h 1755785"/>
              <a:gd name="connsiteX46" fmla="*/ 27814 w 789235"/>
              <a:gd name="connsiteY46" fmla="*/ 1331615 h 1755785"/>
              <a:gd name="connsiteX47" fmla="*/ 10430 w 789235"/>
              <a:gd name="connsiteY47" fmla="*/ 1397676 h 1755785"/>
              <a:gd name="connsiteX48" fmla="*/ 0 w 789235"/>
              <a:gd name="connsiteY48" fmla="*/ 1446350 h 1755785"/>
              <a:gd name="connsiteX49" fmla="*/ 55628 w 789235"/>
              <a:gd name="connsiteY49" fmla="*/ 1574992 h 1755785"/>
              <a:gd name="connsiteX50" fmla="*/ 59105 w 789235"/>
              <a:gd name="connsiteY50" fmla="*/ 1755785 h 1755785"/>
              <a:gd name="connsiteX51" fmla="*/ 146027 w 789235"/>
              <a:gd name="connsiteY51" fmla="*/ 1741878 h 1755785"/>
              <a:gd name="connsiteX52" fmla="*/ 170363 w 789235"/>
              <a:gd name="connsiteY52" fmla="*/ 1686249 h 1755785"/>
              <a:gd name="connsiteX53" fmla="*/ 198178 w 789235"/>
              <a:gd name="connsiteY53" fmla="*/ 1526315 h 1755785"/>
              <a:gd name="connsiteX54" fmla="*/ 229470 w 789235"/>
              <a:gd name="connsiteY54" fmla="*/ 1411581 h 1755785"/>
              <a:gd name="connsiteX55" fmla="*/ 194702 w 789235"/>
              <a:gd name="connsiteY55" fmla="*/ 1362905 h 1755785"/>
              <a:gd name="connsiteX56" fmla="*/ 208000 w 789235"/>
              <a:gd name="connsiteY56" fmla="*/ 1320142 h 1755785"/>
              <a:gd name="connsiteX0" fmla="*/ 208000 w 782281"/>
              <a:gd name="connsiteY0" fmla="*/ 1320142 h 1755785"/>
              <a:gd name="connsiteX1" fmla="*/ 225992 w 782281"/>
              <a:gd name="connsiteY1" fmla="*/ 1216882 h 1755785"/>
              <a:gd name="connsiteX2" fmla="*/ 229469 w 782281"/>
              <a:gd name="connsiteY2" fmla="*/ 1223835 h 1755785"/>
              <a:gd name="connsiteX3" fmla="*/ 335767 w 782281"/>
              <a:gd name="connsiteY3" fmla="*/ 1223346 h 1755785"/>
              <a:gd name="connsiteX4" fmla="*/ 409570 w 782281"/>
              <a:gd name="connsiteY4" fmla="*/ 1183522 h 1755785"/>
              <a:gd name="connsiteX5" fmla="*/ 465668 w 782281"/>
              <a:gd name="connsiteY5" fmla="*/ 1183522 h 1755785"/>
              <a:gd name="connsiteX6" fmla="*/ 504937 w 782281"/>
              <a:gd name="connsiteY6" fmla="*/ 1155473 h 1755785"/>
              <a:gd name="connsiteX7" fmla="*/ 572255 w 782281"/>
              <a:gd name="connsiteY7" fmla="*/ 1133034 h 1755785"/>
              <a:gd name="connsiteX8" fmla="*/ 611523 w 782281"/>
              <a:gd name="connsiteY8" fmla="*/ 1093765 h 1755785"/>
              <a:gd name="connsiteX9" fmla="*/ 639572 w 782281"/>
              <a:gd name="connsiteY9" fmla="*/ 1060106 h 1755785"/>
              <a:gd name="connsiteX10" fmla="*/ 695671 w 782281"/>
              <a:gd name="connsiteY10" fmla="*/ 1004008 h 1755785"/>
              <a:gd name="connsiteX11" fmla="*/ 701280 w 782281"/>
              <a:gd name="connsiteY11" fmla="*/ 953520 h 1755785"/>
              <a:gd name="connsiteX12" fmla="*/ 782281 w 782281"/>
              <a:gd name="connsiteY12" fmla="*/ 389401 h 1755785"/>
              <a:gd name="connsiteX13" fmla="*/ 754467 w 782281"/>
              <a:gd name="connsiteY13" fmla="*/ 257283 h 1755785"/>
              <a:gd name="connsiteX14" fmla="*/ 730129 w 782281"/>
              <a:gd name="connsiteY14" fmla="*/ 125164 h 1755785"/>
              <a:gd name="connsiteX15" fmla="*/ 734848 w 782281"/>
              <a:gd name="connsiteY15" fmla="*/ 57887 h 1755785"/>
              <a:gd name="connsiteX16" fmla="*/ 737084 w 782281"/>
              <a:gd name="connsiteY16" fmla="*/ 48675 h 1755785"/>
              <a:gd name="connsiteX17" fmla="*/ 691885 w 782281"/>
              <a:gd name="connsiteY17" fmla="*/ 0 h 1755785"/>
              <a:gd name="connsiteX18" fmla="*/ 685752 w 782281"/>
              <a:gd name="connsiteY18" fmla="*/ 11860 h 1755785"/>
              <a:gd name="connsiteX19" fmla="*/ 250333 w 782281"/>
              <a:gd name="connsiteY19" fmla="*/ 365066 h 1755785"/>
              <a:gd name="connsiteX20" fmla="*/ 396356 w 782281"/>
              <a:gd name="connsiteY20" fmla="*/ 347681 h 1755785"/>
              <a:gd name="connsiteX21" fmla="*/ 465893 w 782281"/>
              <a:gd name="connsiteY21" fmla="*/ 302483 h 1755785"/>
              <a:gd name="connsiteX22" fmla="*/ 514567 w 782281"/>
              <a:gd name="connsiteY22" fmla="*/ 299006 h 1755785"/>
              <a:gd name="connsiteX23" fmla="*/ 535428 w 782281"/>
              <a:gd name="connsiteY23" fmla="*/ 361589 h 1755785"/>
              <a:gd name="connsiteX24" fmla="*/ 542382 w 782281"/>
              <a:gd name="connsiteY24" fmla="*/ 497184 h 1755785"/>
              <a:gd name="connsiteX25" fmla="*/ 547917 w 782281"/>
              <a:gd name="connsiteY25" fmla="*/ 638261 h 1755785"/>
              <a:gd name="connsiteX26" fmla="*/ 538596 w 782281"/>
              <a:gd name="connsiteY26" fmla="*/ 701078 h 1755785"/>
              <a:gd name="connsiteX27" fmla="*/ 544206 w 782281"/>
              <a:gd name="connsiteY27" fmla="*/ 734737 h 1755785"/>
              <a:gd name="connsiteX28" fmla="*/ 527376 w 782281"/>
              <a:gd name="connsiteY28" fmla="*/ 768396 h 1755785"/>
              <a:gd name="connsiteX29" fmla="*/ 499327 w 782281"/>
              <a:gd name="connsiteY29" fmla="*/ 841324 h 1755785"/>
              <a:gd name="connsiteX30" fmla="*/ 476888 w 782281"/>
              <a:gd name="connsiteY30" fmla="*/ 874983 h 1755785"/>
              <a:gd name="connsiteX31" fmla="*/ 460058 w 782281"/>
              <a:gd name="connsiteY31" fmla="*/ 886202 h 1755785"/>
              <a:gd name="connsiteX32" fmla="*/ 437619 w 782281"/>
              <a:gd name="connsiteY32" fmla="*/ 936691 h 1755785"/>
              <a:gd name="connsiteX33" fmla="*/ 409570 w 782281"/>
              <a:gd name="connsiteY33" fmla="*/ 947910 h 1755785"/>
              <a:gd name="connsiteX34" fmla="*/ 381521 w 782281"/>
              <a:gd name="connsiteY34" fmla="*/ 947910 h 1755785"/>
              <a:gd name="connsiteX35" fmla="*/ 353472 w 782281"/>
              <a:gd name="connsiteY35" fmla="*/ 964740 h 1755785"/>
              <a:gd name="connsiteX36" fmla="*/ 297374 w 782281"/>
              <a:gd name="connsiteY36" fmla="*/ 970349 h 1755785"/>
              <a:gd name="connsiteX37" fmla="*/ 269325 w 782281"/>
              <a:gd name="connsiteY37" fmla="*/ 959130 h 1755785"/>
              <a:gd name="connsiteX38" fmla="*/ 194701 w 782281"/>
              <a:gd name="connsiteY38" fmla="*/ 935259 h 1755785"/>
              <a:gd name="connsiteX39" fmla="*/ 152458 w 782281"/>
              <a:gd name="connsiteY39" fmla="*/ 919455 h 1755785"/>
              <a:gd name="connsiteX40" fmla="*/ 55629 w 782281"/>
              <a:gd name="connsiteY40" fmla="*/ 952644 h 1755785"/>
              <a:gd name="connsiteX41" fmla="*/ 34768 w 782281"/>
              <a:gd name="connsiteY41" fmla="*/ 980458 h 1755785"/>
              <a:gd name="connsiteX42" fmla="*/ 6954 w 782281"/>
              <a:gd name="connsiteY42" fmla="*/ 1029134 h 1755785"/>
              <a:gd name="connsiteX43" fmla="*/ 6954 w 782281"/>
              <a:gd name="connsiteY43" fmla="*/ 1098669 h 1755785"/>
              <a:gd name="connsiteX44" fmla="*/ 0 w 782281"/>
              <a:gd name="connsiteY44" fmla="*/ 1213404 h 1755785"/>
              <a:gd name="connsiteX45" fmla="*/ 27814 w 782281"/>
              <a:gd name="connsiteY45" fmla="*/ 1331615 h 1755785"/>
              <a:gd name="connsiteX46" fmla="*/ 10430 w 782281"/>
              <a:gd name="connsiteY46" fmla="*/ 1397676 h 1755785"/>
              <a:gd name="connsiteX47" fmla="*/ 0 w 782281"/>
              <a:gd name="connsiteY47" fmla="*/ 1446350 h 1755785"/>
              <a:gd name="connsiteX48" fmla="*/ 55628 w 782281"/>
              <a:gd name="connsiteY48" fmla="*/ 1574992 h 1755785"/>
              <a:gd name="connsiteX49" fmla="*/ 59105 w 782281"/>
              <a:gd name="connsiteY49" fmla="*/ 1755785 h 1755785"/>
              <a:gd name="connsiteX50" fmla="*/ 146027 w 782281"/>
              <a:gd name="connsiteY50" fmla="*/ 1741878 h 1755785"/>
              <a:gd name="connsiteX51" fmla="*/ 170363 w 782281"/>
              <a:gd name="connsiteY51" fmla="*/ 1686249 h 1755785"/>
              <a:gd name="connsiteX52" fmla="*/ 198178 w 782281"/>
              <a:gd name="connsiteY52" fmla="*/ 1526315 h 1755785"/>
              <a:gd name="connsiteX53" fmla="*/ 229470 w 782281"/>
              <a:gd name="connsiteY53" fmla="*/ 1411581 h 1755785"/>
              <a:gd name="connsiteX54" fmla="*/ 194702 w 782281"/>
              <a:gd name="connsiteY54" fmla="*/ 1362905 h 1755785"/>
              <a:gd name="connsiteX55" fmla="*/ 208000 w 782281"/>
              <a:gd name="connsiteY55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0129 w 754467"/>
              <a:gd name="connsiteY13" fmla="*/ 125164 h 1755785"/>
              <a:gd name="connsiteX14" fmla="*/ 734848 w 754467"/>
              <a:gd name="connsiteY14" fmla="*/ 57887 h 1755785"/>
              <a:gd name="connsiteX15" fmla="*/ 737084 w 754467"/>
              <a:gd name="connsiteY15" fmla="*/ 48675 h 1755785"/>
              <a:gd name="connsiteX16" fmla="*/ 691885 w 754467"/>
              <a:gd name="connsiteY16" fmla="*/ 0 h 1755785"/>
              <a:gd name="connsiteX17" fmla="*/ 685752 w 754467"/>
              <a:gd name="connsiteY17" fmla="*/ 11860 h 1755785"/>
              <a:gd name="connsiteX18" fmla="*/ 250333 w 754467"/>
              <a:gd name="connsiteY18" fmla="*/ 365066 h 1755785"/>
              <a:gd name="connsiteX19" fmla="*/ 396356 w 754467"/>
              <a:gd name="connsiteY19" fmla="*/ 347681 h 1755785"/>
              <a:gd name="connsiteX20" fmla="*/ 465893 w 754467"/>
              <a:gd name="connsiteY20" fmla="*/ 302483 h 1755785"/>
              <a:gd name="connsiteX21" fmla="*/ 514567 w 754467"/>
              <a:gd name="connsiteY21" fmla="*/ 299006 h 1755785"/>
              <a:gd name="connsiteX22" fmla="*/ 535428 w 754467"/>
              <a:gd name="connsiteY22" fmla="*/ 361589 h 1755785"/>
              <a:gd name="connsiteX23" fmla="*/ 542382 w 754467"/>
              <a:gd name="connsiteY23" fmla="*/ 497184 h 1755785"/>
              <a:gd name="connsiteX24" fmla="*/ 547917 w 754467"/>
              <a:gd name="connsiteY24" fmla="*/ 638261 h 1755785"/>
              <a:gd name="connsiteX25" fmla="*/ 538596 w 754467"/>
              <a:gd name="connsiteY25" fmla="*/ 701078 h 1755785"/>
              <a:gd name="connsiteX26" fmla="*/ 544206 w 754467"/>
              <a:gd name="connsiteY26" fmla="*/ 734737 h 1755785"/>
              <a:gd name="connsiteX27" fmla="*/ 527376 w 754467"/>
              <a:gd name="connsiteY27" fmla="*/ 768396 h 1755785"/>
              <a:gd name="connsiteX28" fmla="*/ 499327 w 754467"/>
              <a:gd name="connsiteY28" fmla="*/ 841324 h 1755785"/>
              <a:gd name="connsiteX29" fmla="*/ 476888 w 754467"/>
              <a:gd name="connsiteY29" fmla="*/ 874983 h 1755785"/>
              <a:gd name="connsiteX30" fmla="*/ 460058 w 754467"/>
              <a:gd name="connsiteY30" fmla="*/ 886202 h 1755785"/>
              <a:gd name="connsiteX31" fmla="*/ 437619 w 754467"/>
              <a:gd name="connsiteY31" fmla="*/ 936691 h 1755785"/>
              <a:gd name="connsiteX32" fmla="*/ 409570 w 754467"/>
              <a:gd name="connsiteY32" fmla="*/ 947910 h 1755785"/>
              <a:gd name="connsiteX33" fmla="*/ 381521 w 754467"/>
              <a:gd name="connsiteY33" fmla="*/ 947910 h 1755785"/>
              <a:gd name="connsiteX34" fmla="*/ 353472 w 754467"/>
              <a:gd name="connsiteY34" fmla="*/ 964740 h 1755785"/>
              <a:gd name="connsiteX35" fmla="*/ 297374 w 754467"/>
              <a:gd name="connsiteY35" fmla="*/ 970349 h 1755785"/>
              <a:gd name="connsiteX36" fmla="*/ 269325 w 754467"/>
              <a:gd name="connsiteY36" fmla="*/ 959130 h 1755785"/>
              <a:gd name="connsiteX37" fmla="*/ 194701 w 754467"/>
              <a:gd name="connsiteY37" fmla="*/ 935259 h 1755785"/>
              <a:gd name="connsiteX38" fmla="*/ 152458 w 754467"/>
              <a:gd name="connsiteY38" fmla="*/ 919455 h 1755785"/>
              <a:gd name="connsiteX39" fmla="*/ 55629 w 754467"/>
              <a:gd name="connsiteY39" fmla="*/ 952644 h 1755785"/>
              <a:gd name="connsiteX40" fmla="*/ 34768 w 754467"/>
              <a:gd name="connsiteY40" fmla="*/ 980458 h 1755785"/>
              <a:gd name="connsiteX41" fmla="*/ 6954 w 754467"/>
              <a:gd name="connsiteY41" fmla="*/ 1029134 h 1755785"/>
              <a:gd name="connsiteX42" fmla="*/ 6954 w 754467"/>
              <a:gd name="connsiteY42" fmla="*/ 1098669 h 1755785"/>
              <a:gd name="connsiteX43" fmla="*/ 0 w 754467"/>
              <a:gd name="connsiteY43" fmla="*/ 1213404 h 1755785"/>
              <a:gd name="connsiteX44" fmla="*/ 27814 w 754467"/>
              <a:gd name="connsiteY44" fmla="*/ 1331615 h 1755785"/>
              <a:gd name="connsiteX45" fmla="*/ 10430 w 754467"/>
              <a:gd name="connsiteY45" fmla="*/ 1397676 h 1755785"/>
              <a:gd name="connsiteX46" fmla="*/ 0 w 754467"/>
              <a:gd name="connsiteY46" fmla="*/ 1446350 h 1755785"/>
              <a:gd name="connsiteX47" fmla="*/ 55628 w 754467"/>
              <a:gd name="connsiteY47" fmla="*/ 1574992 h 1755785"/>
              <a:gd name="connsiteX48" fmla="*/ 59105 w 754467"/>
              <a:gd name="connsiteY48" fmla="*/ 1755785 h 1755785"/>
              <a:gd name="connsiteX49" fmla="*/ 146027 w 754467"/>
              <a:gd name="connsiteY49" fmla="*/ 1741878 h 1755785"/>
              <a:gd name="connsiteX50" fmla="*/ 170363 w 754467"/>
              <a:gd name="connsiteY50" fmla="*/ 1686249 h 1755785"/>
              <a:gd name="connsiteX51" fmla="*/ 198178 w 754467"/>
              <a:gd name="connsiteY51" fmla="*/ 1526315 h 1755785"/>
              <a:gd name="connsiteX52" fmla="*/ 229470 w 754467"/>
              <a:gd name="connsiteY52" fmla="*/ 1411581 h 1755785"/>
              <a:gd name="connsiteX53" fmla="*/ 194702 w 754467"/>
              <a:gd name="connsiteY53" fmla="*/ 1362905 h 1755785"/>
              <a:gd name="connsiteX54" fmla="*/ 208000 w 754467"/>
              <a:gd name="connsiteY54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8 w 754467"/>
              <a:gd name="connsiteY15" fmla="*/ 57887 h 1755785"/>
              <a:gd name="connsiteX16" fmla="*/ 737084 w 754467"/>
              <a:gd name="connsiteY16" fmla="*/ 48675 h 1755785"/>
              <a:gd name="connsiteX17" fmla="*/ 691885 w 754467"/>
              <a:gd name="connsiteY17" fmla="*/ 0 h 1755785"/>
              <a:gd name="connsiteX18" fmla="*/ 685752 w 754467"/>
              <a:gd name="connsiteY18" fmla="*/ 11860 h 1755785"/>
              <a:gd name="connsiteX19" fmla="*/ 250333 w 754467"/>
              <a:gd name="connsiteY19" fmla="*/ 365066 h 1755785"/>
              <a:gd name="connsiteX20" fmla="*/ 396356 w 754467"/>
              <a:gd name="connsiteY20" fmla="*/ 347681 h 1755785"/>
              <a:gd name="connsiteX21" fmla="*/ 465893 w 754467"/>
              <a:gd name="connsiteY21" fmla="*/ 302483 h 1755785"/>
              <a:gd name="connsiteX22" fmla="*/ 514567 w 754467"/>
              <a:gd name="connsiteY22" fmla="*/ 299006 h 1755785"/>
              <a:gd name="connsiteX23" fmla="*/ 535428 w 754467"/>
              <a:gd name="connsiteY23" fmla="*/ 361589 h 1755785"/>
              <a:gd name="connsiteX24" fmla="*/ 542382 w 754467"/>
              <a:gd name="connsiteY24" fmla="*/ 497184 h 1755785"/>
              <a:gd name="connsiteX25" fmla="*/ 547917 w 754467"/>
              <a:gd name="connsiteY25" fmla="*/ 638261 h 1755785"/>
              <a:gd name="connsiteX26" fmla="*/ 538596 w 754467"/>
              <a:gd name="connsiteY26" fmla="*/ 701078 h 1755785"/>
              <a:gd name="connsiteX27" fmla="*/ 544206 w 754467"/>
              <a:gd name="connsiteY27" fmla="*/ 734737 h 1755785"/>
              <a:gd name="connsiteX28" fmla="*/ 527376 w 754467"/>
              <a:gd name="connsiteY28" fmla="*/ 768396 h 1755785"/>
              <a:gd name="connsiteX29" fmla="*/ 499327 w 754467"/>
              <a:gd name="connsiteY29" fmla="*/ 841324 h 1755785"/>
              <a:gd name="connsiteX30" fmla="*/ 476888 w 754467"/>
              <a:gd name="connsiteY30" fmla="*/ 874983 h 1755785"/>
              <a:gd name="connsiteX31" fmla="*/ 460058 w 754467"/>
              <a:gd name="connsiteY31" fmla="*/ 886202 h 1755785"/>
              <a:gd name="connsiteX32" fmla="*/ 437619 w 754467"/>
              <a:gd name="connsiteY32" fmla="*/ 936691 h 1755785"/>
              <a:gd name="connsiteX33" fmla="*/ 409570 w 754467"/>
              <a:gd name="connsiteY33" fmla="*/ 947910 h 1755785"/>
              <a:gd name="connsiteX34" fmla="*/ 381521 w 754467"/>
              <a:gd name="connsiteY34" fmla="*/ 947910 h 1755785"/>
              <a:gd name="connsiteX35" fmla="*/ 353472 w 754467"/>
              <a:gd name="connsiteY35" fmla="*/ 964740 h 1755785"/>
              <a:gd name="connsiteX36" fmla="*/ 297374 w 754467"/>
              <a:gd name="connsiteY36" fmla="*/ 970349 h 1755785"/>
              <a:gd name="connsiteX37" fmla="*/ 269325 w 754467"/>
              <a:gd name="connsiteY37" fmla="*/ 959130 h 1755785"/>
              <a:gd name="connsiteX38" fmla="*/ 194701 w 754467"/>
              <a:gd name="connsiteY38" fmla="*/ 935259 h 1755785"/>
              <a:gd name="connsiteX39" fmla="*/ 152458 w 754467"/>
              <a:gd name="connsiteY39" fmla="*/ 919455 h 1755785"/>
              <a:gd name="connsiteX40" fmla="*/ 55629 w 754467"/>
              <a:gd name="connsiteY40" fmla="*/ 952644 h 1755785"/>
              <a:gd name="connsiteX41" fmla="*/ 34768 w 754467"/>
              <a:gd name="connsiteY41" fmla="*/ 980458 h 1755785"/>
              <a:gd name="connsiteX42" fmla="*/ 6954 w 754467"/>
              <a:gd name="connsiteY42" fmla="*/ 1029134 h 1755785"/>
              <a:gd name="connsiteX43" fmla="*/ 6954 w 754467"/>
              <a:gd name="connsiteY43" fmla="*/ 1098669 h 1755785"/>
              <a:gd name="connsiteX44" fmla="*/ 0 w 754467"/>
              <a:gd name="connsiteY44" fmla="*/ 1213404 h 1755785"/>
              <a:gd name="connsiteX45" fmla="*/ 27814 w 754467"/>
              <a:gd name="connsiteY45" fmla="*/ 1331615 h 1755785"/>
              <a:gd name="connsiteX46" fmla="*/ 10430 w 754467"/>
              <a:gd name="connsiteY46" fmla="*/ 1397676 h 1755785"/>
              <a:gd name="connsiteX47" fmla="*/ 0 w 754467"/>
              <a:gd name="connsiteY47" fmla="*/ 1446350 h 1755785"/>
              <a:gd name="connsiteX48" fmla="*/ 55628 w 754467"/>
              <a:gd name="connsiteY48" fmla="*/ 1574992 h 1755785"/>
              <a:gd name="connsiteX49" fmla="*/ 59105 w 754467"/>
              <a:gd name="connsiteY49" fmla="*/ 1755785 h 1755785"/>
              <a:gd name="connsiteX50" fmla="*/ 146027 w 754467"/>
              <a:gd name="connsiteY50" fmla="*/ 1741878 h 1755785"/>
              <a:gd name="connsiteX51" fmla="*/ 170363 w 754467"/>
              <a:gd name="connsiteY51" fmla="*/ 1686249 h 1755785"/>
              <a:gd name="connsiteX52" fmla="*/ 198178 w 754467"/>
              <a:gd name="connsiteY52" fmla="*/ 1526315 h 1755785"/>
              <a:gd name="connsiteX53" fmla="*/ 229470 w 754467"/>
              <a:gd name="connsiteY53" fmla="*/ 1411581 h 1755785"/>
              <a:gd name="connsiteX54" fmla="*/ 194702 w 754467"/>
              <a:gd name="connsiteY54" fmla="*/ 1362905 h 1755785"/>
              <a:gd name="connsiteX55" fmla="*/ 208000 w 754467"/>
              <a:gd name="connsiteY55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8 w 754467"/>
              <a:gd name="connsiteY15" fmla="*/ 57887 h 1755785"/>
              <a:gd name="connsiteX16" fmla="*/ 691885 w 754467"/>
              <a:gd name="connsiteY16" fmla="*/ 0 h 1755785"/>
              <a:gd name="connsiteX17" fmla="*/ 685752 w 754467"/>
              <a:gd name="connsiteY17" fmla="*/ 11860 h 1755785"/>
              <a:gd name="connsiteX18" fmla="*/ 250333 w 754467"/>
              <a:gd name="connsiteY18" fmla="*/ 365066 h 1755785"/>
              <a:gd name="connsiteX19" fmla="*/ 396356 w 754467"/>
              <a:gd name="connsiteY19" fmla="*/ 347681 h 1755785"/>
              <a:gd name="connsiteX20" fmla="*/ 465893 w 754467"/>
              <a:gd name="connsiteY20" fmla="*/ 302483 h 1755785"/>
              <a:gd name="connsiteX21" fmla="*/ 514567 w 754467"/>
              <a:gd name="connsiteY21" fmla="*/ 299006 h 1755785"/>
              <a:gd name="connsiteX22" fmla="*/ 535428 w 754467"/>
              <a:gd name="connsiteY22" fmla="*/ 361589 h 1755785"/>
              <a:gd name="connsiteX23" fmla="*/ 542382 w 754467"/>
              <a:gd name="connsiteY23" fmla="*/ 497184 h 1755785"/>
              <a:gd name="connsiteX24" fmla="*/ 547917 w 754467"/>
              <a:gd name="connsiteY24" fmla="*/ 638261 h 1755785"/>
              <a:gd name="connsiteX25" fmla="*/ 538596 w 754467"/>
              <a:gd name="connsiteY25" fmla="*/ 701078 h 1755785"/>
              <a:gd name="connsiteX26" fmla="*/ 544206 w 754467"/>
              <a:gd name="connsiteY26" fmla="*/ 734737 h 1755785"/>
              <a:gd name="connsiteX27" fmla="*/ 527376 w 754467"/>
              <a:gd name="connsiteY27" fmla="*/ 768396 h 1755785"/>
              <a:gd name="connsiteX28" fmla="*/ 499327 w 754467"/>
              <a:gd name="connsiteY28" fmla="*/ 841324 h 1755785"/>
              <a:gd name="connsiteX29" fmla="*/ 476888 w 754467"/>
              <a:gd name="connsiteY29" fmla="*/ 874983 h 1755785"/>
              <a:gd name="connsiteX30" fmla="*/ 460058 w 754467"/>
              <a:gd name="connsiteY30" fmla="*/ 886202 h 1755785"/>
              <a:gd name="connsiteX31" fmla="*/ 437619 w 754467"/>
              <a:gd name="connsiteY31" fmla="*/ 936691 h 1755785"/>
              <a:gd name="connsiteX32" fmla="*/ 409570 w 754467"/>
              <a:gd name="connsiteY32" fmla="*/ 947910 h 1755785"/>
              <a:gd name="connsiteX33" fmla="*/ 381521 w 754467"/>
              <a:gd name="connsiteY33" fmla="*/ 947910 h 1755785"/>
              <a:gd name="connsiteX34" fmla="*/ 353472 w 754467"/>
              <a:gd name="connsiteY34" fmla="*/ 964740 h 1755785"/>
              <a:gd name="connsiteX35" fmla="*/ 297374 w 754467"/>
              <a:gd name="connsiteY35" fmla="*/ 970349 h 1755785"/>
              <a:gd name="connsiteX36" fmla="*/ 269325 w 754467"/>
              <a:gd name="connsiteY36" fmla="*/ 959130 h 1755785"/>
              <a:gd name="connsiteX37" fmla="*/ 194701 w 754467"/>
              <a:gd name="connsiteY37" fmla="*/ 935259 h 1755785"/>
              <a:gd name="connsiteX38" fmla="*/ 152458 w 754467"/>
              <a:gd name="connsiteY38" fmla="*/ 919455 h 1755785"/>
              <a:gd name="connsiteX39" fmla="*/ 55629 w 754467"/>
              <a:gd name="connsiteY39" fmla="*/ 952644 h 1755785"/>
              <a:gd name="connsiteX40" fmla="*/ 34768 w 754467"/>
              <a:gd name="connsiteY40" fmla="*/ 980458 h 1755785"/>
              <a:gd name="connsiteX41" fmla="*/ 6954 w 754467"/>
              <a:gd name="connsiteY41" fmla="*/ 1029134 h 1755785"/>
              <a:gd name="connsiteX42" fmla="*/ 6954 w 754467"/>
              <a:gd name="connsiteY42" fmla="*/ 1098669 h 1755785"/>
              <a:gd name="connsiteX43" fmla="*/ 0 w 754467"/>
              <a:gd name="connsiteY43" fmla="*/ 1213404 h 1755785"/>
              <a:gd name="connsiteX44" fmla="*/ 27814 w 754467"/>
              <a:gd name="connsiteY44" fmla="*/ 1331615 h 1755785"/>
              <a:gd name="connsiteX45" fmla="*/ 10430 w 754467"/>
              <a:gd name="connsiteY45" fmla="*/ 1397676 h 1755785"/>
              <a:gd name="connsiteX46" fmla="*/ 0 w 754467"/>
              <a:gd name="connsiteY46" fmla="*/ 1446350 h 1755785"/>
              <a:gd name="connsiteX47" fmla="*/ 55628 w 754467"/>
              <a:gd name="connsiteY47" fmla="*/ 1574992 h 1755785"/>
              <a:gd name="connsiteX48" fmla="*/ 59105 w 754467"/>
              <a:gd name="connsiteY48" fmla="*/ 1755785 h 1755785"/>
              <a:gd name="connsiteX49" fmla="*/ 146027 w 754467"/>
              <a:gd name="connsiteY49" fmla="*/ 1741878 h 1755785"/>
              <a:gd name="connsiteX50" fmla="*/ 170363 w 754467"/>
              <a:gd name="connsiteY50" fmla="*/ 1686249 h 1755785"/>
              <a:gd name="connsiteX51" fmla="*/ 198178 w 754467"/>
              <a:gd name="connsiteY51" fmla="*/ 1526315 h 1755785"/>
              <a:gd name="connsiteX52" fmla="*/ 229470 w 754467"/>
              <a:gd name="connsiteY52" fmla="*/ 1411581 h 1755785"/>
              <a:gd name="connsiteX53" fmla="*/ 194702 w 754467"/>
              <a:gd name="connsiteY53" fmla="*/ 1362905 h 1755785"/>
              <a:gd name="connsiteX54" fmla="*/ 208000 w 754467"/>
              <a:gd name="connsiteY54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9 w 754467"/>
              <a:gd name="connsiteY15" fmla="*/ 67092 h 1755785"/>
              <a:gd name="connsiteX16" fmla="*/ 734848 w 754467"/>
              <a:gd name="connsiteY16" fmla="*/ 57887 h 1755785"/>
              <a:gd name="connsiteX17" fmla="*/ 691885 w 754467"/>
              <a:gd name="connsiteY17" fmla="*/ 0 h 1755785"/>
              <a:gd name="connsiteX18" fmla="*/ 685752 w 754467"/>
              <a:gd name="connsiteY18" fmla="*/ 11860 h 1755785"/>
              <a:gd name="connsiteX19" fmla="*/ 250333 w 754467"/>
              <a:gd name="connsiteY19" fmla="*/ 365066 h 1755785"/>
              <a:gd name="connsiteX20" fmla="*/ 396356 w 754467"/>
              <a:gd name="connsiteY20" fmla="*/ 347681 h 1755785"/>
              <a:gd name="connsiteX21" fmla="*/ 465893 w 754467"/>
              <a:gd name="connsiteY21" fmla="*/ 302483 h 1755785"/>
              <a:gd name="connsiteX22" fmla="*/ 514567 w 754467"/>
              <a:gd name="connsiteY22" fmla="*/ 299006 h 1755785"/>
              <a:gd name="connsiteX23" fmla="*/ 535428 w 754467"/>
              <a:gd name="connsiteY23" fmla="*/ 361589 h 1755785"/>
              <a:gd name="connsiteX24" fmla="*/ 542382 w 754467"/>
              <a:gd name="connsiteY24" fmla="*/ 497184 h 1755785"/>
              <a:gd name="connsiteX25" fmla="*/ 547917 w 754467"/>
              <a:gd name="connsiteY25" fmla="*/ 638261 h 1755785"/>
              <a:gd name="connsiteX26" fmla="*/ 538596 w 754467"/>
              <a:gd name="connsiteY26" fmla="*/ 701078 h 1755785"/>
              <a:gd name="connsiteX27" fmla="*/ 544206 w 754467"/>
              <a:gd name="connsiteY27" fmla="*/ 734737 h 1755785"/>
              <a:gd name="connsiteX28" fmla="*/ 527376 w 754467"/>
              <a:gd name="connsiteY28" fmla="*/ 768396 h 1755785"/>
              <a:gd name="connsiteX29" fmla="*/ 499327 w 754467"/>
              <a:gd name="connsiteY29" fmla="*/ 841324 h 1755785"/>
              <a:gd name="connsiteX30" fmla="*/ 476888 w 754467"/>
              <a:gd name="connsiteY30" fmla="*/ 874983 h 1755785"/>
              <a:gd name="connsiteX31" fmla="*/ 460058 w 754467"/>
              <a:gd name="connsiteY31" fmla="*/ 886202 h 1755785"/>
              <a:gd name="connsiteX32" fmla="*/ 437619 w 754467"/>
              <a:gd name="connsiteY32" fmla="*/ 936691 h 1755785"/>
              <a:gd name="connsiteX33" fmla="*/ 409570 w 754467"/>
              <a:gd name="connsiteY33" fmla="*/ 947910 h 1755785"/>
              <a:gd name="connsiteX34" fmla="*/ 381521 w 754467"/>
              <a:gd name="connsiteY34" fmla="*/ 947910 h 1755785"/>
              <a:gd name="connsiteX35" fmla="*/ 353472 w 754467"/>
              <a:gd name="connsiteY35" fmla="*/ 964740 h 1755785"/>
              <a:gd name="connsiteX36" fmla="*/ 297374 w 754467"/>
              <a:gd name="connsiteY36" fmla="*/ 970349 h 1755785"/>
              <a:gd name="connsiteX37" fmla="*/ 269325 w 754467"/>
              <a:gd name="connsiteY37" fmla="*/ 959130 h 1755785"/>
              <a:gd name="connsiteX38" fmla="*/ 194701 w 754467"/>
              <a:gd name="connsiteY38" fmla="*/ 935259 h 1755785"/>
              <a:gd name="connsiteX39" fmla="*/ 152458 w 754467"/>
              <a:gd name="connsiteY39" fmla="*/ 919455 h 1755785"/>
              <a:gd name="connsiteX40" fmla="*/ 55629 w 754467"/>
              <a:gd name="connsiteY40" fmla="*/ 952644 h 1755785"/>
              <a:gd name="connsiteX41" fmla="*/ 34768 w 754467"/>
              <a:gd name="connsiteY41" fmla="*/ 980458 h 1755785"/>
              <a:gd name="connsiteX42" fmla="*/ 6954 w 754467"/>
              <a:gd name="connsiteY42" fmla="*/ 1029134 h 1755785"/>
              <a:gd name="connsiteX43" fmla="*/ 6954 w 754467"/>
              <a:gd name="connsiteY43" fmla="*/ 1098669 h 1755785"/>
              <a:gd name="connsiteX44" fmla="*/ 0 w 754467"/>
              <a:gd name="connsiteY44" fmla="*/ 1213404 h 1755785"/>
              <a:gd name="connsiteX45" fmla="*/ 27814 w 754467"/>
              <a:gd name="connsiteY45" fmla="*/ 1331615 h 1755785"/>
              <a:gd name="connsiteX46" fmla="*/ 10430 w 754467"/>
              <a:gd name="connsiteY46" fmla="*/ 1397676 h 1755785"/>
              <a:gd name="connsiteX47" fmla="*/ 0 w 754467"/>
              <a:gd name="connsiteY47" fmla="*/ 1446350 h 1755785"/>
              <a:gd name="connsiteX48" fmla="*/ 55628 w 754467"/>
              <a:gd name="connsiteY48" fmla="*/ 1574992 h 1755785"/>
              <a:gd name="connsiteX49" fmla="*/ 59105 w 754467"/>
              <a:gd name="connsiteY49" fmla="*/ 1755785 h 1755785"/>
              <a:gd name="connsiteX50" fmla="*/ 146027 w 754467"/>
              <a:gd name="connsiteY50" fmla="*/ 1741878 h 1755785"/>
              <a:gd name="connsiteX51" fmla="*/ 170363 w 754467"/>
              <a:gd name="connsiteY51" fmla="*/ 1686249 h 1755785"/>
              <a:gd name="connsiteX52" fmla="*/ 198178 w 754467"/>
              <a:gd name="connsiteY52" fmla="*/ 1526315 h 1755785"/>
              <a:gd name="connsiteX53" fmla="*/ 229470 w 754467"/>
              <a:gd name="connsiteY53" fmla="*/ 1411581 h 1755785"/>
              <a:gd name="connsiteX54" fmla="*/ 194702 w 754467"/>
              <a:gd name="connsiteY54" fmla="*/ 1362905 h 1755785"/>
              <a:gd name="connsiteX55" fmla="*/ 208000 w 754467"/>
              <a:gd name="connsiteY55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9 w 754467"/>
              <a:gd name="connsiteY15" fmla="*/ 67092 h 1755785"/>
              <a:gd name="connsiteX16" fmla="*/ 734848 w 754467"/>
              <a:gd name="connsiteY16" fmla="*/ 57887 h 1755785"/>
              <a:gd name="connsiteX17" fmla="*/ 691885 w 754467"/>
              <a:gd name="connsiteY17" fmla="*/ 0 h 1755785"/>
              <a:gd name="connsiteX18" fmla="*/ 250333 w 754467"/>
              <a:gd name="connsiteY18" fmla="*/ 365066 h 1755785"/>
              <a:gd name="connsiteX19" fmla="*/ 396356 w 754467"/>
              <a:gd name="connsiteY19" fmla="*/ 347681 h 1755785"/>
              <a:gd name="connsiteX20" fmla="*/ 465893 w 754467"/>
              <a:gd name="connsiteY20" fmla="*/ 302483 h 1755785"/>
              <a:gd name="connsiteX21" fmla="*/ 514567 w 754467"/>
              <a:gd name="connsiteY21" fmla="*/ 299006 h 1755785"/>
              <a:gd name="connsiteX22" fmla="*/ 535428 w 754467"/>
              <a:gd name="connsiteY22" fmla="*/ 361589 h 1755785"/>
              <a:gd name="connsiteX23" fmla="*/ 542382 w 754467"/>
              <a:gd name="connsiteY23" fmla="*/ 497184 h 1755785"/>
              <a:gd name="connsiteX24" fmla="*/ 547917 w 754467"/>
              <a:gd name="connsiteY24" fmla="*/ 638261 h 1755785"/>
              <a:gd name="connsiteX25" fmla="*/ 538596 w 754467"/>
              <a:gd name="connsiteY25" fmla="*/ 701078 h 1755785"/>
              <a:gd name="connsiteX26" fmla="*/ 544206 w 754467"/>
              <a:gd name="connsiteY26" fmla="*/ 734737 h 1755785"/>
              <a:gd name="connsiteX27" fmla="*/ 527376 w 754467"/>
              <a:gd name="connsiteY27" fmla="*/ 768396 h 1755785"/>
              <a:gd name="connsiteX28" fmla="*/ 499327 w 754467"/>
              <a:gd name="connsiteY28" fmla="*/ 841324 h 1755785"/>
              <a:gd name="connsiteX29" fmla="*/ 476888 w 754467"/>
              <a:gd name="connsiteY29" fmla="*/ 874983 h 1755785"/>
              <a:gd name="connsiteX30" fmla="*/ 460058 w 754467"/>
              <a:gd name="connsiteY30" fmla="*/ 886202 h 1755785"/>
              <a:gd name="connsiteX31" fmla="*/ 437619 w 754467"/>
              <a:gd name="connsiteY31" fmla="*/ 936691 h 1755785"/>
              <a:gd name="connsiteX32" fmla="*/ 409570 w 754467"/>
              <a:gd name="connsiteY32" fmla="*/ 947910 h 1755785"/>
              <a:gd name="connsiteX33" fmla="*/ 381521 w 754467"/>
              <a:gd name="connsiteY33" fmla="*/ 947910 h 1755785"/>
              <a:gd name="connsiteX34" fmla="*/ 353472 w 754467"/>
              <a:gd name="connsiteY34" fmla="*/ 964740 h 1755785"/>
              <a:gd name="connsiteX35" fmla="*/ 297374 w 754467"/>
              <a:gd name="connsiteY35" fmla="*/ 970349 h 1755785"/>
              <a:gd name="connsiteX36" fmla="*/ 269325 w 754467"/>
              <a:gd name="connsiteY36" fmla="*/ 959130 h 1755785"/>
              <a:gd name="connsiteX37" fmla="*/ 194701 w 754467"/>
              <a:gd name="connsiteY37" fmla="*/ 935259 h 1755785"/>
              <a:gd name="connsiteX38" fmla="*/ 152458 w 754467"/>
              <a:gd name="connsiteY38" fmla="*/ 919455 h 1755785"/>
              <a:gd name="connsiteX39" fmla="*/ 55629 w 754467"/>
              <a:gd name="connsiteY39" fmla="*/ 952644 h 1755785"/>
              <a:gd name="connsiteX40" fmla="*/ 34768 w 754467"/>
              <a:gd name="connsiteY40" fmla="*/ 980458 h 1755785"/>
              <a:gd name="connsiteX41" fmla="*/ 6954 w 754467"/>
              <a:gd name="connsiteY41" fmla="*/ 1029134 h 1755785"/>
              <a:gd name="connsiteX42" fmla="*/ 6954 w 754467"/>
              <a:gd name="connsiteY42" fmla="*/ 1098669 h 1755785"/>
              <a:gd name="connsiteX43" fmla="*/ 0 w 754467"/>
              <a:gd name="connsiteY43" fmla="*/ 1213404 h 1755785"/>
              <a:gd name="connsiteX44" fmla="*/ 27814 w 754467"/>
              <a:gd name="connsiteY44" fmla="*/ 1331615 h 1755785"/>
              <a:gd name="connsiteX45" fmla="*/ 10430 w 754467"/>
              <a:gd name="connsiteY45" fmla="*/ 1397676 h 1755785"/>
              <a:gd name="connsiteX46" fmla="*/ 0 w 754467"/>
              <a:gd name="connsiteY46" fmla="*/ 1446350 h 1755785"/>
              <a:gd name="connsiteX47" fmla="*/ 55628 w 754467"/>
              <a:gd name="connsiteY47" fmla="*/ 1574992 h 1755785"/>
              <a:gd name="connsiteX48" fmla="*/ 59105 w 754467"/>
              <a:gd name="connsiteY48" fmla="*/ 1755785 h 1755785"/>
              <a:gd name="connsiteX49" fmla="*/ 146027 w 754467"/>
              <a:gd name="connsiteY49" fmla="*/ 1741878 h 1755785"/>
              <a:gd name="connsiteX50" fmla="*/ 170363 w 754467"/>
              <a:gd name="connsiteY50" fmla="*/ 1686249 h 1755785"/>
              <a:gd name="connsiteX51" fmla="*/ 198178 w 754467"/>
              <a:gd name="connsiteY51" fmla="*/ 1526315 h 1755785"/>
              <a:gd name="connsiteX52" fmla="*/ 229470 w 754467"/>
              <a:gd name="connsiteY52" fmla="*/ 1411581 h 1755785"/>
              <a:gd name="connsiteX53" fmla="*/ 194702 w 754467"/>
              <a:gd name="connsiteY53" fmla="*/ 1362905 h 1755785"/>
              <a:gd name="connsiteX54" fmla="*/ 208000 w 754467"/>
              <a:gd name="connsiteY54" fmla="*/ 1320142 h 1755785"/>
              <a:gd name="connsiteX0" fmla="*/ 208000 w 754467"/>
              <a:gd name="connsiteY0" fmla="*/ 1262255 h 1697898"/>
              <a:gd name="connsiteX1" fmla="*/ 225992 w 754467"/>
              <a:gd name="connsiteY1" fmla="*/ 1158995 h 1697898"/>
              <a:gd name="connsiteX2" fmla="*/ 229469 w 754467"/>
              <a:gd name="connsiteY2" fmla="*/ 1165948 h 1697898"/>
              <a:gd name="connsiteX3" fmla="*/ 335767 w 754467"/>
              <a:gd name="connsiteY3" fmla="*/ 1165459 h 1697898"/>
              <a:gd name="connsiteX4" fmla="*/ 409570 w 754467"/>
              <a:gd name="connsiteY4" fmla="*/ 1125635 h 1697898"/>
              <a:gd name="connsiteX5" fmla="*/ 465668 w 754467"/>
              <a:gd name="connsiteY5" fmla="*/ 1125635 h 1697898"/>
              <a:gd name="connsiteX6" fmla="*/ 504937 w 754467"/>
              <a:gd name="connsiteY6" fmla="*/ 1097586 h 1697898"/>
              <a:gd name="connsiteX7" fmla="*/ 572255 w 754467"/>
              <a:gd name="connsiteY7" fmla="*/ 1075147 h 1697898"/>
              <a:gd name="connsiteX8" fmla="*/ 611523 w 754467"/>
              <a:gd name="connsiteY8" fmla="*/ 1035878 h 1697898"/>
              <a:gd name="connsiteX9" fmla="*/ 639572 w 754467"/>
              <a:gd name="connsiteY9" fmla="*/ 1002219 h 1697898"/>
              <a:gd name="connsiteX10" fmla="*/ 695671 w 754467"/>
              <a:gd name="connsiteY10" fmla="*/ 946121 h 1697898"/>
              <a:gd name="connsiteX11" fmla="*/ 701280 w 754467"/>
              <a:gd name="connsiteY11" fmla="*/ 895633 h 1697898"/>
              <a:gd name="connsiteX12" fmla="*/ 754467 w 754467"/>
              <a:gd name="connsiteY12" fmla="*/ 199396 h 1697898"/>
              <a:gd name="connsiteX13" fmla="*/ 734849 w 754467"/>
              <a:gd name="connsiteY13" fmla="*/ 76711 h 1697898"/>
              <a:gd name="connsiteX14" fmla="*/ 730129 w 754467"/>
              <a:gd name="connsiteY14" fmla="*/ 67277 h 1697898"/>
              <a:gd name="connsiteX15" fmla="*/ 734849 w 754467"/>
              <a:gd name="connsiteY15" fmla="*/ 9205 h 1697898"/>
              <a:gd name="connsiteX16" fmla="*/ 734848 w 754467"/>
              <a:gd name="connsiteY16" fmla="*/ 0 h 1697898"/>
              <a:gd name="connsiteX17" fmla="*/ 250333 w 754467"/>
              <a:gd name="connsiteY17" fmla="*/ 307179 h 1697898"/>
              <a:gd name="connsiteX18" fmla="*/ 396356 w 754467"/>
              <a:gd name="connsiteY18" fmla="*/ 289794 h 1697898"/>
              <a:gd name="connsiteX19" fmla="*/ 465893 w 754467"/>
              <a:gd name="connsiteY19" fmla="*/ 244596 h 1697898"/>
              <a:gd name="connsiteX20" fmla="*/ 514567 w 754467"/>
              <a:gd name="connsiteY20" fmla="*/ 241119 h 1697898"/>
              <a:gd name="connsiteX21" fmla="*/ 535428 w 754467"/>
              <a:gd name="connsiteY21" fmla="*/ 303702 h 1697898"/>
              <a:gd name="connsiteX22" fmla="*/ 542382 w 754467"/>
              <a:gd name="connsiteY22" fmla="*/ 439297 h 1697898"/>
              <a:gd name="connsiteX23" fmla="*/ 547917 w 754467"/>
              <a:gd name="connsiteY23" fmla="*/ 580374 h 1697898"/>
              <a:gd name="connsiteX24" fmla="*/ 538596 w 754467"/>
              <a:gd name="connsiteY24" fmla="*/ 643191 h 1697898"/>
              <a:gd name="connsiteX25" fmla="*/ 544206 w 754467"/>
              <a:gd name="connsiteY25" fmla="*/ 676850 h 1697898"/>
              <a:gd name="connsiteX26" fmla="*/ 527376 w 754467"/>
              <a:gd name="connsiteY26" fmla="*/ 710509 h 1697898"/>
              <a:gd name="connsiteX27" fmla="*/ 499327 w 754467"/>
              <a:gd name="connsiteY27" fmla="*/ 783437 h 1697898"/>
              <a:gd name="connsiteX28" fmla="*/ 476888 w 754467"/>
              <a:gd name="connsiteY28" fmla="*/ 817096 h 1697898"/>
              <a:gd name="connsiteX29" fmla="*/ 460058 w 754467"/>
              <a:gd name="connsiteY29" fmla="*/ 828315 h 1697898"/>
              <a:gd name="connsiteX30" fmla="*/ 437619 w 754467"/>
              <a:gd name="connsiteY30" fmla="*/ 878804 h 1697898"/>
              <a:gd name="connsiteX31" fmla="*/ 409570 w 754467"/>
              <a:gd name="connsiteY31" fmla="*/ 890023 h 1697898"/>
              <a:gd name="connsiteX32" fmla="*/ 381521 w 754467"/>
              <a:gd name="connsiteY32" fmla="*/ 890023 h 1697898"/>
              <a:gd name="connsiteX33" fmla="*/ 353472 w 754467"/>
              <a:gd name="connsiteY33" fmla="*/ 906853 h 1697898"/>
              <a:gd name="connsiteX34" fmla="*/ 297374 w 754467"/>
              <a:gd name="connsiteY34" fmla="*/ 912462 h 1697898"/>
              <a:gd name="connsiteX35" fmla="*/ 269325 w 754467"/>
              <a:gd name="connsiteY35" fmla="*/ 901243 h 1697898"/>
              <a:gd name="connsiteX36" fmla="*/ 194701 w 754467"/>
              <a:gd name="connsiteY36" fmla="*/ 877372 h 1697898"/>
              <a:gd name="connsiteX37" fmla="*/ 152458 w 754467"/>
              <a:gd name="connsiteY37" fmla="*/ 861568 h 1697898"/>
              <a:gd name="connsiteX38" fmla="*/ 55629 w 754467"/>
              <a:gd name="connsiteY38" fmla="*/ 894757 h 1697898"/>
              <a:gd name="connsiteX39" fmla="*/ 34768 w 754467"/>
              <a:gd name="connsiteY39" fmla="*/ 922571 h 1697898"/>
              <a:gd name="connsiteX40" fmla="*/ 6954 w 754467"/>
              <a:gd name="connsiteY40" fmla="*/ 971247 h 1697898"/>
              <a:gd name="connsiteX41" fmla="*/ 6954 w 754467"/>
              <a:gd name="connsiteY41" fmla="*/ 1040782 h 1697898"/>
              <a:gd name="connsiteX42" fmla="*/ 0 w 754467"/>
              <a:gd name="connsiteY42" fmla="*/ 1155517 h 1697898"/>
              <a:gd name="connsiteX43" fmla="*/ 27814 w 754467"/>
              <a:gd name="connsiteY43" fmla="*/ 1273728 h 1697898"/>
              <a:gd name="connsiteX44" fmla="*/ 10430 w 754467"/>
              <a:gd name="connsiteY44" fmla="*/ 1339789 h 1697898"/>
              <a:gd name="connsiteX45" fmla="*/ 0 w 754467"/>
              <a:gd name="connsiteY45" fmla="*/ 1388463 h 1697898"/>
              <a:gd name="connsiteX46" fmla="*/ 55628 w 754467"/>
              <a:gd name="connsiteY46" fmla="*/ 1517105 h 1697898"/>
              <a:gd name="connsiteX47" fmla="*/ 59105 w 754467"/>
              <a:gd name="connsiteY47" fmla="*/ 1697898 h 1697898"/>
              <a:gd name="connsiteX48" fmla="*/ 146027 w 754467"/>
              <a:gd name="connsiteY48" fmla="*/ 1683991 h 1697898"/>
              <a:gd name="connsiteX49" fmla="*/ 170363 w 754467"/>
              <a:gd name="connsiteY49" fmla="*/ 1628362 h 1697898"/>
              <a:gd name="connsiteX50" fmla="*/ 198178 w 754467"/>
              <a:gd name="connsiteY50" fmla="*/ 1468428 h 1697898"/>
              <a:gd name="connsiteX51" fmla="*/ 229470 w 754467"/>
              <a:gd name="connsiteY51" fmla="*/ 1353694 h 1697898"/>
              <a:gd name="connsiteX52" fmla="*/ 194702 w 754467"/>
              <a:gd name="connsiteY52" fmla="*/ 1305018 h 1697898"/>
              <a:gd name="connsiteX53" fmla="*/ 208000 w 754467"/>
              <a:gd name="connsiteY53" fmla="*/ 1262255 h 1697898"/>
              <a:gd name="connsiteX0" fmla="*/ 208000 w 754467"/>
              <a:gd name="connsiteY0" fmla="*/ 1253050 h 1688693"/>
              <a:gd name="connsiteX1" fmla="*/ 225992 w 754467"/>
              <a:gd name="connsiteY1" fmla="*/ 1149790 h 1688693"/>
              <a:gd name="connsiteX2" fmla="*/ 229469 w 754467"/>
              <a:gd name="connsiteY2" fmla="*/ 1156743 h 1688693"/>
              <a:gd name="connsiteX3" fmla="*/ 335767 w 754467"/>
              <a:gd name="connsiteY3" fmla="*/ 1156254 h 1688693"/>
              <a:gd name="connsiteX4" fmla="*/ 409570 w 754467"/>
              <a:gd name="connsiteY4" fmla="*/ 1116430 h 1688693"/>
              <a:gd name="connsiteX5" fmla="*/ 465668 w 754467"/>
              <a:gd name="connsiteY5" fmla="*/ 1116430 h 1688693"/>
              <a:gd name="connsiteX6" fmla="*/ 504937 w 754467"/>
              <a:gd name="connsiteY6" fmla="*/ 1088381 h 1688693"/>
              <a:gd name="connsiteX7" fmla="*/ 572255 w 754467"/>
              <a:gd name="connsiteY7" fmla="*/ 1065942 h 1688693"/>
              <a:gd name="connsiteX8" fmla="*/ 611523 w 754467"/>
              <a:gd name="connsiteY8" fmla="*/ 1026673 h 1688693"/>
              <a:gd name="connsiteX9" fmla="*/ 639572 w 754467"/>
              <a:gd name="connsiteY9" fmla="*/ 993014 h 1688693"/>
              <a:gd name="connsiteX10" fmla="*/ 695671 w 754467"/>
              <a:gd name="connsiteY10" fmla="*/ 936916 h 1688693"/>
              <a:gd name="connsiteX11" fmla="*/ 701280 w 754467"/>
              <a:gd name="connsiteY11" fmla="*/ 886428 h 1688693"/>
              <a:gd name="connsiteX12" fmla="*/ 754467 w 754467"/>
              <a:gd name="connsiteY12" fmla="*/ 190191 h 1688693"/>
              <a:gd name="connsiteX13" fmla="*/ 734849 w 754467"/>
              <a:gd name="connsiteY13" fmla="*/ 67506 h 1688693"/>
              <a:gd name="connsiteX14" fmla="*/ 730129 w 754467"/>
              <a:gd name="connsiteY14" fmla="*/ 58072 h 1688693"/>
              <a:gd name="connsiteX15" fmla="*/ 734849 w 754467"/>
              <a:gd name="connsiteY15" fmla="*/ 0 h 1688693"/>
              <a:gd name="connsiteX16" fmla="*/ 250333 w 754467"/>
              <a:gd name="connsiteY16" fmla="*/ 297974 h 1688693"/>
              <a:gd name="connsiteX17" fmla="*/ 396356 w 754467"/>
              <a:gd name="connsiteY17" fmla="*/ 280589 h 1688693"/>
              <a:gd name="connsiteX18" fmla="*/ 465893 w 754467"/>
              <a:gd name="connsiteY18" fmla="*/ 235391 h 1688693"/>
              <a:gd name="connsiteX19" fmla="*/ 514567 w 754467"/>
              <a:gd name="connsiteY19" fmla="*/ 231914 h 1688693"/>
              <a:gd name="connsiteX20" fmla="*/ 535428 w 754467"/>
              <a:gd name="connsiteY20" fmla="*/ 294497 h 1688693"/>
              <a:gd name="connsiteX21" fmla="*/ 542382 w 754467"/>
              <a:gd name="connsiteY21" fmla="*/ 430092 h 1688693"/>
              <a:gd name="connsiteX22" fmla="*/ 547917 w 754467"/>
              <a:gd name="connsiteY22" fmla="*/ 571169 h 1688693"/>
              <a:gd name="connsiteX23" fmla="*/ 538596 w 754467"/>
              <a:gd name="connsiteY23" fmla="*/ 633986 h 1688693"/>
              <a:gd name="connsiteX24" fmla="*/ 544206 w 754467"/>
              <a:gd name="connsiteY24" fmla="*/ 667645 h 1688693"/>
              <a:gd name="connsiteX25" fmla="*/ 527376 w 754467"/>
              <a:gd name="connsiteY25" fmla="*/ 701304 h 1688693"/>
              <a:gd name="connsiteX26" fmla="*/ 499327 w 754467"/>
              <a:gd name="connsiteY26" fmla="*/ 774232 h 1688693"/>
              <a:gd name="connsiteX27" fmla="*/ 476888 w 754467"/>
              <a:gd name="connsiteY27" fmla="*/ 807891 h 1688693"/>
              <a:gd name="connsiteX28" fmla="*/ 460058 w 754467"/>
              <a:gd name="connsiteY28" fmla="*/ 819110 h 1688693"/>
              <a:gd name="connsiteX29" fmla="*/ 437619 w 754467"/>
              <a:gd name="connsiteY29" fmla="*/ 869599 h 1688693"/>
              <a:gd name="connsiteX30" fmla="*/ 409570 w 754467"/>
              <a:gd name="connsiteY30" fmla="*/ 880818 h 1688693"/>
              <a:gd name="connsiteX31" fmla="*/ 381521 w 754467"/>
              <a:gd name="connsiteY31" fmla="*/ 880818 h 1688693"/>
              <a:gd name="connsiteX32" fmla="*/ 353472 w 754467"/>
              <a:gd name="connsiteY32" fmla="*/ 897648 h 1688693"/>
              <a:gd name="connsiteX33" fmla="*/ 297374 w 754467"/>
              <a:gd name="connsiteY33" fmla="*/ 903257 h 1688693"/>
              <a:gd name="connsiteX34" fmla="*/ 269325 w 754467"/>
              <a:gd name="connsiteY34" fmla="*/ 892038 h 1688693"/>
              <a:gd name="connsiteX35" fmla="*/ 194701 w 754467"/>
              <a:gd name="connsiteY35" fmla="*/ 868167 h 1688693"/>
              <a:gd name="connsiteX36" fmla="*/ 152458 w 754467"/>
              <a:gd name="connsiteY36" fmla="*/ 852363 h 1688693"/>
              <a:gd name="connsiteX37" fmla="*/ 55629 w 754467"/>
              <a:gd name="connsiteY37" fmla="*/ 885552 h 1688693"/>
              <a:gd name="connsiteX38" fmla="*/ 34768 w 754467"/>
              <a:gd name="connsiteY38" fmla="*/ 913366 h 1688693"/>
              <a:gd name="connsiteX39" fmla="*/ 6954 w 754467"/>
              <a:gd name="connsiteY39" fmla="*/ 962042 h 1688693"/>
              <a:gd name="connsiteX40" fmla="*/ 6954 w 754467"/>
              <a:gd name="connsiteY40" fmla="*/ 1031577 h 1688693"/>
              <a:gd name="connsiteX41" fmla="*/ 0 w 754467"/>
              <a:gd name="connsiteY41" fmla="*/ 1146312 h 1688693"/>
              <a:gd name="connsiteX42" fmla="*/ 27814 w 754467"/>
              <a:gd name="connsiteY42" fmla="*/ 1264523 h 1688693"/>
              <a:gd name="connsiteX43" fmla="*/ 10430 w 754467"/>
              <a:gd name="connsiteY43" fmla="*/ 1330584 h 1688693"/>
              <a:gd name="connsiteX44" fmla="*/ 0 w 754467"/>
              <a:gd name="connsiteY44" fmla="*/ 1379258 h 1688693"/>
              <a:gd name="connsiteX45" fmla="*/ 55628 w 754467"/>
              <a:gd name="connsiteY45" fmla="*/ 1507900 h 1688693"/>
              <a:gd name="connsiteX46" fmla="*/ 59105 w 754467"/>
              <a:gd name="connsiteY46" fmla="*/ 1688693 h 1688693"/>
              <a:gd name="connsiteX47" fmla="*/ 146027 w 754467"/>
              <a:gd name="connsiteY47" fmla="*/ 1674786 h 1688693"/>
              <a:gd name="connsiteX48" fmla="*/ 170363 w 754467"/>
              <a:gd name="connsiteY48" fmla="*/ 1619157 h 1688693"/>
              <a:gd name="connsiteX49" fmla="*/ 198178 w 754467"/>
              <a:gd name="connsiteY49" fmla="*/ 1459223 h 1688693"/>
              <a:gd name="connsiteX50" fmla="*/ 229470 w 754467"/>
              <a:gd name="connsiteY50" fmla="*/ 1344489 h 1688693"/>
              <a:gd name="connsiteX51" fmla="*/ 194702 w 754467"/>
              <a:gd name="connsiteY51" fmla="*/ 1295813 h 1688693"/>
              <a:gd name="connsiteX52" fmla="*/ 208000 w 754467"/>
              <a:gd name="connsiteY52" fmla="*/ 1253050 h 1688693"/>
              <a:gd name="connsiteX0" fmla="*/ 208000 w 754467"/>
              <a:gd name="connsiteY0" fmla="*/ 1194978 h 1630621"/>
              <a:gd name="connsiteX1" fmla="*/ 225992 w 754467"/>
              <a:gd name="connsiteY1" fmla="*/ 1091718 h 1630621"/>
              <a:gd name="connsiteX2" fmla="*/ 229469 w 754467"/>
              <a:gd name="connsiteY2" fmla="*/ 1098671 h 1630621"/>
              <a:gd name="connsiteX3" fmla="*/ 335767 w 754467"/>
              <a:gd name="connsiteY3" fmla="*/ 1098182 h 1630621"/>
              <a:gd name="connsiteX4" fmla="*/ 409570 w 754467"/>
              <a:gd name="connsiteY4" fmla="*/ 1058358 h 1630621"/>
              <a:gd name="connsiteX5" fmla="*/ 465668 w 754467"/>
              <a:gd name="connsiteY5" fmla="*/ 1058358 h 1630621"/>
              <a:gd name="connsiteX6" fmla="*/ 504937 w 754467"/>
              <a:gd name="connsiteY6" fmla="*/ 1030309 h 1630621"/>
              <a:gd name="connsiteX7" fmla="*/ 572255 w 754467"/>
              <a:gd name="connsiteY7" fmla="*/ 1007870 h 1630621"/>
              <a:gd name="connsiteX8" fmla="*/ 611523 w 754467"/>
              <a:gd name="connsiteY8" fmla="*/ 968601 h 1630621"/>
              <a:gd name="connsiteX9" fmla="*/ 639572 w 754467"/>
              <a:gd name="connsiteY9" fmla="*/ 934942 h 1630621"/>
              <a:gd name="connsiteX10" fmla="*/ 695671 w 754467"/>
              <a:gd name="connsiteY10" fmla="*/ 878844 h 1630621"/>
              <a:gd name="connsiteX11" fmla="*/ 701280 w 754467"/>
              <a:gd name="connsiteY11" fmla="*/ 828356 h 1630621"/>
              <a:gd name="connsiteX12" fmla="*/ 754467 w 754467"/>
              <a:gd name="connsiteY12" fmla="*/ 132119 h 1630621"/>
              <a:gd name="connsiteX13" fmla="*/ 734849 w 754467"/>
              <a:gd name="connsiteY13" fmla="*/ 9434 h 1630621"/>
              <a:gd name="connsiteX14" fmla="*/ 730129 w 754467"/>
              <a:gd name="connsiteY14" fmla="*/ 0 h 1630621"/>
              <a:gd name="connsiteX15" fmla="*/ 250333 w 754467"/>
              <a:gd name="connsiteY15" fmla="*/ 239902 h 1630621"/>
              <a:gd name="connsiteX16" fmla="*/ 396356 w 754467"/>
              <a:gd name="connsiteY16" fmla="*/ 222517 h 1630621"/>
              <a:gd name="connsiteX17" fmla="*/ 465893 w 754467"/>
              <a:gd name="connsiteY17" fmla="*/ 177319 h 1630621"/>
              <a:gd name="connsiteX18" fmla="*/ 514567 w 754467"/>
              <a:gd name="connsiteY18" fmla="*/ 173842 h 1630621"/>
              <a:gd name="connsiteX19" fmla="*/ 535428 w 754467"/>
              <a:gd name="connsiteY19" fmla="*/ 236425 h 1630621"/>
              <a:gd name="connsiteX20" fmla="*/ 542382 w 754467"/>
              <a:gd name="connsiteY20" fmla="*/ 372020 h 1630621"/>
              <a:gd name="connsiteX21" fmla="*/ 547917 w 754467"/>
              <a:gd name="connsiteY21" fmla="*/ 513097 h 1630621"/>
              <a:gd name="connsiteX22" fmla="*/ 538596 w 754467"/>
              <a:gd name="connsiteY22" fmla="*/ 575914 h 1630621"/>
              <a:gd name="connsiteX23" fmla="*/ 544206 w 754467"/>
              <a:gd name="connsiteY23" fmla="*/ 609573 h 1630621"/>
              <a:gd name="connsiteX24" fmla="*/ 527376 w 754467"/>
              <a:gd name="connsiteY24" fmla="*/ 643232 h 1630621"/>
              <a:gd name="connsiteX25" fmla="*/ 499327 w 754467"/>
              <a:gd name="connsiteY25" fmla="*/ 716160 h 1630621"/>
              <a:gd name="connsiteX26" fmla="*/ 476888 w 754467"/>
              <a:gd name="connsiteY26" fmla="*/ 749819 h 1630621"/>
              <a:gd name="connsiteX27" fmla="*/ 460058 w 754467"/>
              <a:gd name="connsiteY27" fmla="*/ 761038 h 1630621"/>
              <a:gd name="connsiteX28" fmla="*/ 437619 w 754467"/>
              <a:gd name="connsiteY28" fmla="*/ 811527 h 1630621"/>
              <a:gd name="connsiteX29" fmla="*/ 409570 w 754467"/>
              <a:gd name="connsiteY29" fmla="*/ 822746 h 1630621"/>
              <a:gd name="connsiteX30" fmla="*/ 381521 w 754467"/>
              <a:gd name="connsiteY30" fmla="*/ 822746 h 1630621"/>
              <a:gd name="connsiteX31" fmla="*/ 353472 w 754467"/>
              <a:gd name="connsiteY31" fmla="*/ 839576 h 1630621"/>
              <a:gd name="connsiteX32" fmla="*/ 297374 w 754467"/>
              <a:gd name="connsiteY32" fmla="*/ 845185 h 1630621"/>
              <a:gd name="connsiteX33" fmla="*/ 269325 w 754467"/>
              <a:gd name="connsiteY33" fmla="*/ 833966 h 1630621"/>
              <a:gd name="connsiteX34" fmla="*/ 194701 w 754467"/>
              <a:gd name="connsiteY34" fmla="*/ 810095 h 1630621"/>
              <a:gd name="connsiteX35" fmla="*/ 152458 w 754467"/>
              <a:gd name="connsiteY35" fmla="*/ 794291 h 1630621"/>
              <a:gd name="connsiteX36" fmla="*/ 55629 w 754467"/>
              <a:gd name="connsiteY36" fmla="*/ 827480 h 1630621"/>
              <a:gd name="connsiteX37" fmla="*/ 34768 w 754467"/>
              <a:gd name="connsiteY37" fmla="*/ 855294 h 1630621"/>
              <a:gd name="connsiteX38" fmla="*/ 6954 w 754467"/>
              <a:gd name="connsiteY38" fmla="*/ 903970 h 1630621"/>
              <a:gd name="connsiteX39" fmla="*/ 6954 w 754467"/>
              <a:gd name="connsiteY39" fmla="*/ 973505 h 1630621"/>
              <a:gd name="connsiteX40" fmla="*/ 0 w 754467"/>
              <a:gd name="connsiteY40" fmla="*/ 1088240 h 1630621"/>
              <a:gd name="connsiteX41" fmla="*/ 27814 w 754467"/>
              <a:gd name="connsiteY41" fmla="*/ 1206451 h 1630621"/>
              <a:gd name="connsiteX42" fmla="*/ 10430 w 754467"/>
              <a:gd name="connsiteY42" fmla="*/ 1272512 h 1630621"/>
              <a:gd name="connsiteX43" fmla="*/ 0 w 754467"/>
              <a:gd name="connsiteY43" fmla="*/ 1321186 h 1630621"/>
              <a:gd name="connsiteX44" fmla="*/ 55628 w 754467"/>
              <a:gd name="connsiteY44" fmla="*/ 1449828 h 1630621"/>
              <a:gd name="connsiteX45" fmla="*/ 59105 w 754467"/>
              <a:gd name="connsiteY45" fmla="*/ 1630621 h 1630621"/>
              <a:gd name="connsiteX46" fmla="*/ 146027 w 754467"/>
              <a:gd name="connsiteY46" fmla="*/ 1616714 h 1630621"/>
              <a:gd name="connsiteX47" fmla="*/ 170363 w 754467"/>
              <a:gd name="connsiteY47" fmla="*/ 1561085 h 1630621"/>
              <a:gd name="connsiteX48" fmla="*/ 198178 w 754467"/>
              <a:gd name="connsiteY48" fmla="*/ 1401151 h 1630621"/>
              <a:gd name="connsiteX49" fmla="*/ 229470 w 754467"/>
              <a:gd name="connsiteY49" fmla="*/ 1286417 h 1630621"/>
              <a:gd name="connsiteX50" fmla="*/ 194702 w 754467"/>
              <a:gd name="connsiteY50" fmla="*/ 1237741 h 1630621"/>
              <a:gd name="connsiteX51" fmla="*/ 208000 w 754467"/>
              <a:gd name="connsiteY51" fmla="*/ 1194978 h 1630621"/>
              <a:gd name="connsiteX0" fmla="*/ 208000 w 754467"/>
              <a:gd name="connsiteY0" fmla="*/ 1185544 h 1621187"/>
              <a:gd name="connsiteX1" fmla="*/ 225992 w 754467"/>
              <a:gd name="connsiteY1" fmla="*/ 1082284 h 1621187"/>
              <a:gd name="connsiteX2" fmla="*/ 229469 w 754467"/>
              <a:gd name="connsiteY2" fmla="*/ 1089237 h 1621187"/>
              <a:gd name="connsiteX3" fmla="*/ 335767 w 754467"/>
              <a:gd name="connsiteY3" fmla="*/ 1088748 h 1621187"/>
              <a:gd name="connsiteX4" fmla="*/ 409570 w 754467"/>
              <a:gd name="connsiteY4" fmla="*/ 1048924 h 1621187"/>
              <a:gd name="connsiteX5" fmla="*/ 465668 w 754467"/>
              <a:gd name="connsiteY5" fmla="*/ 1048924 h 1621187"/>
              <a:gd name="connsiteX6" fmla="*/ 504937 w 754467"/>
              <a:gd name="connsiteY6" fmla="*/ 1020875 h 1621187"/>
              <a:gd name="connsiteX7" fmla="*/ 572255 w 754467"/>
              <a:gd name="connsiteY7" fmla="*/ 998436 h 1621187"/>
              <a:gd name="connsiteX8" fmla="*/ 611523 w 754467"/>
              <a:gd name="connsiteY8" fmla="*/ 959167 h 1621187"/>
              <a:gd name="connsiteX9" fmla="*/ 639572 w 754467"/>
              <a:gd name="connsiteY9" fmla="*/ 925508 h 1621187"/>
              <a:gd name="connsiteX10" fmla="*/ 695671 w 754467"/>
              <a:gd name="connsiteY10" fmla="*/ 869410 h 1621187"/>
              <a:gd name="connsiteX11" fmla="*/ 701280 w 754467"/>
              <a:gd name="connsiteY11" fmla="*/ 818922 h 1621187"/>
              <a:gd name="connsiteX12" fmla="*/ 754467 w 754467"/>
              <a:gd name="connsiteY12" fmla="*/ 122685 h 1621187"/>
              <a:gd name="connsiteX13" fmla="*/ 734849 w 754467"/>
              <a:gd name="connsiteY13" fmla="*/ 0 h 1621187"/>
              <a:gd name="connsiteX14" fmla="*/ 250333 w 754467"/>
              <a:gd name="connsiteY14" fmla="*/ 230468 h 1621187"/>
              <a:gd name="connsiteX15" fmla="*/ 396356 w 754467"/>
              <a:gd name="connsiteY15" fmla="*/ 213083 h 1621187"/>
              <a:gd name="connsiteX16" fmla="*/ 465893 w 754467"/>
              <a:gd name="connsiteY16" fmla="*/ 167885 h 1621187"/>
              <a:gd name="connsiteX17" fmla="*/ 514567 w 754467"/>
              <a:gd name="connsiteY17" fmla="*/ 164408 h 1621187"/>
              <a:gd name="connsiteX18" fmla="*/ 535428 w 754467"/>
              <a:gd name="connsiteY18" fmla="*/ 226991 h 1621187"/>
              <a:gd name="connsiteX19" fmla="*/ 542382 w 754467"/>
              <a:gd name="connsiteY19" fmla="*/ 362586 h 1621187"/>
              <a:gd name="connsiteX20" fmla="*/ 547917 w 754467"/>
              <a:gd name="connsiteY20" fmla="*/ 503663 h 1621187"/>
              <a:gd name="connsiteX21" fmla="*/ 538596 w 754467"/>
              <a:gd name="connsiteY21" fmla="*/ 566480 h 1621187"/>
              <a:gd name="connsiteX22" fmla="*/ 544206 w 754467"/>
              <a:gd name="connsiteY22" fmla="*/ 600139 h 1621187"/>
              <a:gd name="connsiteX23" fmla="*/ 527376 w 754467"/>
              <a:gd name="connsiteY23" fmla="*/ 633798 h 1621187"/>
              <a:gd name="connsiteX24" fmla="*/ 499327 w 754467"/>
              <a:gd name="connsiteY24" fmla="*/ 706726 h 1621187"/>
              <a:gd name="connsiteX25" fmla="*/ 476888 w 754467"/>
              <a:gd name="connsiteY25" fmla="*/ 740385 h 1621187"/>
              <a:gd name="connsiteX26" fmla="*/ 460058 w 754467"/>
              <a:gd name="connsiteY26" fmla="*/ 751604 h 1621187"/>
              <a:gd name="connsiteX27" fmla="*/ 437619 w 754467"/>
              <a:gd name="connsiteY27" fmla="*/ 802093 h 1621187"/>
              <a:gd name="connsiteX28" fmla="*/ 409570 w 754467"/>
              <a:gd name="connsiteY28" fmla="*/ 813312 h 1621187"/>
              <a:gd name="connsiteX29" fmla="*/ 381521 w 754467"/>
              <a:gd name="connsiteY29" fmla="*/ 813312 h 1621187"/>
              <a:gd name="connsiteX30" fmla="*/ 353472 w 754467"/>
              <a:gd name="connsiteY30" fmla="*/ 830142 h 1621187"/>
              <a:gd name="connsiteX31" fmla="*/ 297374 w 754467"/>
              <a:gd name="connsiteY31" fmla="*/ 835751 h 1621187"/>
              <a:gd name="connsiteX32" fmla="*/ 269325 w 754467"/>
              <a:gd name="connsiteY32" fmla="*/ 824532 h 1621187"/>
              <a:gd name="connsiteX33" fmla="*/ 194701 w 754467"/>
              <a:gd name="connsiteY33" fmla="*/ 800661 h 1621187"/>
              <a:gd name="connsiteX34" fmla="*/ 152458 w 754467"/>
              <a:gd name="connsiteY34" fmla="*/ 784857 h 1621187"/>
              <a:gd name="connsiteX35" fmla="*/ 55629 w 754467"/>
              <a:gd name="connsiteY35" fmla="*/ 818046 h 1621187"/>
              <a:gd name="connsiteX36" fmla="*/ 34768 w 754467"/>
              <a:gd name="connsiteY36" fmla="*/ 845860 h 1621187"/>
              <a:gd name="connsiteX37" fmla="*/ 6954 w 754467"/>
              <a:gd name="connsiteY37" fmla="*/ 894536 h 1621187"/>
              <a:gd name="connsiteX38" fmla="*/ 6954 w 754467"/>
              <a:gd name="connsiteY38" fmla="*/ 964071 h 1621187"/>
              <a:gd name="connsiteX39" fmla="*/ 0 w 754467"/>
              <a:gd name="connsiteY39" fmla="*/ 1078806 h 1621187"/>
              <a:gd name="connsiteX40" fmla="*/ 27814 w 754467"/>
              <a:gd name="connsiteY40" fmla="*/ 1197017 h 1621187"/>
              <a:gd name="connsiteX41" fmla="*/ 10430 w 754467"/>
              <a:gd name="connsiteY41" fmla="*/ 1263078 h 1621187"/>
              <a:gd name="connsiteX42" fmla="*/ 0 w 754467"/>
              <a:gd name="connsiteY42" fmla="*/ 1311752 h 1621187"/>
              <a:gd name="connsiteX43" fmla="*/ 55628 w 754467"/>
              <a:gd name="connsiteY43" fmla="*/ 1440394 h 1621187"/>
              <a:gd name="connsiteX44" fmla="*/ 59105 w 754467"/>
              <a:gd name="connsiteY44" fmla="*/ 1621187 h 1621187"/>
              <a:gd name="connsiteX45" fmla="*/ 146027 w 754467"/>
              <a:gd name="connsiteY45" fmla="*/ 1607280 h 1621187"/>
              <a:gd name="connsiteX46" fmla="*/ 170363 w 754467"/>
              <a:gd name="connsiteY46" fmla="*/ 1551651 h 1621187"/>
              <a:gd name="connsiteX47" fmla="*/ 198178 w 754467"/>
              <a:gd name="connsiteY47" fmla="*/ 1391717 h 1621187"/>
              <a:gd name="connsiteX48" fmla="*/ 229470 w 754467"/>
              <a:gd name="connsiteY48" fmla="*/ 1276983 h 1621187"/>
              <a:gd name="connsiteX49" fmla="*/ 194702 w 754467"/>
              <a:gd name="connsiteY49" fmla="*/ 1228307 h 1621187"/>
              <a:gd name="connsiteX50" fmla="*/ 208000 w 754467"/>
              <a:gd name="connsiteY50" fmla="*/ 1185544 h 1621187"/>
              <a:gd name="connsiteX0" fmla="*/ 208000 w 754467"/>
              <a:gd name="connsiteY0" fmla="*/ 1062859 h 1498502"/>
              <a:gd name="connsiteX1" fmla="*/ 225992 w 754467"/>
              <a:gd name="connsiteY1" fmla="*/ 959599 h 1498502"/>
              <a:gd name="connsiteX2" fmla="*/ 229469 w 754467"/>
              <a:gd name="connsiteY2" fmla="*/ 966552 h 1498502"/>
              <a:gd name="connsiteX3" fmla="*/ 335767 w 754467"/>
              <a:gd name="connsiteY3" fmla="*/ 966063 h 1498502"/>
              <a:gd name="connsiteX4" fmla="*/ 409570 w 754467"/>
              <a:gd name="connsiteY4" fmla="*/ 926239 h 1498502"/>
              <a:gd name="connsiteX5" fmla="*/ 465668 w 754467"/>
              <a:gd name="connsiteY5" fmla="*/ 926239 h 1498502"/>
              <a:gd name="connsiteX6" fmla="*/ 504937 w 754467"/>
              <a:gd name="connsiteY6" fmla="*/ 898190 h 1498502"/>
              <a:gd name="connsiteX7" fmla="*/ 572255 w 754467"/>
              <a:gd name="connsiteY7" fmla="*/ 875751 h 1498502"/>
              <a:gd name="connsiteX8" fmla="*/ 611523 w 754467"/>
              <a:gd name="connsiteY8" fmla="*/ 836482 h 1498502"/>
              <a:gd name="connsiteX9" fmla="*/ 639572 w 754467"/>
              <a:gd name="connsiteY9" fmla="*/ 802823 h 1498502"/>
              <a:gd name="connsiteX10" fmla="*/ 695671 w 754467"/>
              <a:gd name="connsiteY10" fmla="*/ 746725 h 1498502"/>
              <a:gd name="connsiteX11" fmla="*/ 701280 w 754467"/>
              <a:gd name="connsiteY11" fmla="*/ 696237 h 1498502"/>
              <a:gd name="connsiteX12" fmla="*/ 754467 w 754467"/>
              <a:gd name="connsiteY12" fmla="*/ 0 h 1498502"/>
              <a:gd name="connsiteX13" fmla="*/ 250333 w 754467"/>
              <a:gd name="connsiteY13" fmla="*/ 107783 h 1498502"/>
              <a:gd name="connsiteX14" fmla="*/ 396356 w 754467"/>
              <a:gd name="connsiteY14" fmla="*/ 90398 h 1498502"/>
              <a:gd name="connsiteX15" fmla="*/ 465893 w 754467"/>
              <a:gd name="connsiteY15" fmla="*/ 45200 h 1498502"/>
              <a:gd name="connsiteX16" fmla="*/ 514567 w 754467"/>
              <a:gd name="connsiteY16" fmla="*/ 41723 h 1498502"/>
              <a:gd name="connsiteX17" fmla="*/ 535428 w 754467"/>
              <a:gd name="connsiteY17" fmla="*/ 104306 h 1498502"/>
              <a:gd name="connsiteX18" fmla="*/ 542382 w 754467"/>
              <a:gd name="connsiteY18" fmla="*/ 239901 h 1498502"/>
              <a:gd name="connsiteX19" fmla="*/ 547917 w 754467"/>
              <a:gd name="connsiteY19" fmla="*/ 380978 h 1498502"/>
              <a:gd name="connsiteX20" fmla="*/ 538596 w 754467"/>
              <a:gd name="connsiteY20" fmla="*/ 443795 h 1498502"/>
              <a:gd name="connsiteX21" fmla="*/ 544206 w 754467"/>
              <a:gd name="connsiteY21" fmla="*/ 477454 h 1498502"/>
              <a:gd name="connsiteX22" fmla="*/ 527376 w 754467"/>
              <a:gd name="connsiteY22" fmla="*/ 511113 h 1498502"/>
              <a:gd name="connsiteX23" fmla="*/ 499327 w 754467"/>
              <a:gd name="connsiteY23" fmla="*/ 584041 h 1498502"/>
              <a:gd name="connsiteX24" fmla="*/ 476888 w 754467"/>
              <a:gd name="connsiteY24" fmla="*/ 617700 h 1498502"/>
              <a:gd name="connsiteX25" fmla="*/ 460058 w 754467"/>
              <a:gd name="connsiteY25" fmla="*/ 628919 h 1498502"/>
              <a:gd name="connsiteX26" fmla="*/ 437619 w 754467"/>
              <a:gd name="connsiteY26" fmla="*/ 679408 h 1498502"/>
              <a:gd name="connsiteX27" fmla="*/ 409570 w 754467"/>
              <a:gd name="connsiteY27" fmla="*/ 690627 h 1498502"/>
              <a:gd name="connsiteX28" fmla="*/ 381521 w 754467"/>
              <a:gd name="connsiteY28" fmla="*/ 690627 h 1498502"/>
              <a:gd name="connsiteX29" fmla="*/ 353472 w 754467"/>
              <a:gd name="connsiteY29" fmla="*/ 707457 h 1498502"/>
              <a:gd name="connsiteX30" fmla="*/ 297374 w 754467"/>
              <a:gd name="connsiteY30" fmla="*/ 713066 h 1498502"/>
              <a:gd name="connsiteX31" fmla="*/ 269325 w 754467"/>
              <a:gd name="connsiteY31" fmla="*/ 701847 h 1498502"/>
              <a:gd name="connsiteX32" fmla="*/ 194701 w 754467"/>
              <a:gd name="connsiteY32" fmla="*/ 677976 h 1498502"/>
              <a:gd name="connsiteX33" fmla="*/ 152458 w 754467"/>
              <a:gd name="connsiteY33" fmla="*/ 662172 h 1498502"/>
              <a:gd name="connsiteX34" fmla="*/ 55629 w 754467"/>
              <a:gd name="connsiteY34" fmla="*/ 695361 h 1498502"/>
              <a:gd name="connsiteX35" fmla="*/ 34768 w 754467"/>
              <a:gd name="connsiteY35" fmla="*/ 723175 h 1498502"/>
              <a:gd name="connsiteX36" fmla="*/ 6954 w 754467"/>
              <a:gd name="connsiteY36" fmla="*/ 771851 h 1498502"/>
              <a:gd name="connsiteX37" fmla="*/ 6954 w 754467"/>
              <a:gd name="connsiteY37" fmla="*/ 841386 h 1498502"/>
              <a:gd name="connsiteX38" fmla="*/ 0 w 754467"/>
              <a:gd name="connsiteY38" fmla="*/ 956121 h 1498502"/>
              <a:gd name="connsiteX39" fmla="*/ 27814 w 754467"/>
              <a:gd name="connsiteY39" fmla="*/ 1074332 h 1498502"/>
              <a:gd name="connsiteX40" fmla="*/ 10430 w 754467"/>
              <a:gd name="connsiteY40" fmla="*/ 1140393 h 1498502"/>
              <a:gd name="connsiteX41" fmla="*/ 0 w 754467"/>
              <a:gd name="connsiteY41" fmla="*/ 1189067 h 1498502"/>
              <a:gd name="connsiteX42" fmla="*/ 55628 w 754467"/>
              <a:gd name="connsiteY42" fmla="*/ 1317709 h 1498502"/>
              <a:gd name="connsiteX43" fmla="*/ 59105 w 754467"/>
              <a:gd name="connsiteY43" fmla="*/ 1498502 h 1498502"/>
              <a:gd name="connsiteX44" fmla="*/ 146027 w 754467"/>
              <a:gd name="connsiteY44" fmla="*/ 1484595 h 1498502"/>
              <a:gd name="connsiteX45" fmla="*/ 170363 w 754467"/>
              <a:gd name="connsiteY45" fmla="*/ 1428966 h 1498502"/>
              <a:gd name="connsiteX46" fmla="*/ 198178 w 754467"/>
              <a:gd name="connsiteY46" fmla="*/ 1269032 h 1498502"/>
              <a:gd name="connsiteX47" fmla="*/ 229470 w 754467"/>
              <a:gd name="connsiteY47" fmla="*/ 1154298 h 1498502"/>
              <a:gd name="connsiteX48" fmla="*/ 194702 w 754467"/>
              <a:gd name="connsiteY48" fmla="*/ 1105622 h 1498502"/>
              <a:gd name="connsiteX49" fmla="*/ 208000 w 754467"/>
              <a:gd name="connsiteY49" fmla="*/ 1062859 h 1498502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250333 w 701280"/>
              <a:gd name="connsiteY12" fmla="*/ 66060 h 1456779"/>
              <a:gd name="connsiteX13" fmla="*/ 396356 w 701280"/>
              <a:gd name="connsiteY13" fmla="*/ 48675 h 1456779"/>
              <a:gd name="connsiteX14" fmla="*/ 465893 w 701280"/>
              <a:gd name="connsiteY14" fmla="*/ 3477 h 1456779"/>
              <a:gd name="connsiteX15" fmla="*/ 514567 w 701280"/>
              <a:gd name="connsiteY15" fmla="*/ 0 h 1456779"/>
              <a:gd name="connsiteX16" fmla="*/ 535428 w 701280"/>
              <a:gd name="connsiteY16" fmla="*/ 62583 h 1456779"/>
              <a:gd name="connsiteX17" fmla="*/ 542382 w 701280"/>
              <a:gd name="connsiteY17" fmla="*/ 198178 h 1456779"/>
              <a:gd name="connsiteX18" fmla="*/ 547917 w 701280"/>
              <a:gd name="connsiteY18" fmla="*/ 339255 h 1456779"/>
              <a:gd name="connsiteX19" fmla="*/ 538596 w 701280"/>
              <a:gd name="connsiteY19" fmla="*/ 402072 h 1456779"/>
              <a:gd name="connsiteX20" fmla="*/ 544206 w 701280"/>
              <a:gd name="connsiteY20" fmla="*/ 435731 h 1456779"/>
              <a:gd name="connsiteX21" fmla="*/ 527376 w 701280"/>
              <a:gd name="connsiteY21" fmla="*/ 469390 h 1456779"/>
              <a:gd name="connsiteX22" fmla="*/ 499327 w 701280"/>
              <a:gd name="connsiteY22" fmla="*/ 542318 h 1456779"/>
              <a:gd name="connsiteX23" fmla="*/ 476888 w 701280"/>
              <a:gd name="connsiteY23" fmla="*/ 575977 h 1456779"/>
              <a:gd name="connsiteX24" fmla="*/ 460058 w 701280"/>
              <a:gd name="connsiteY24" fmla="*/ 587196 h 1456779"/>
              <a:gd name="connsiteX25" fmla="*/ 437619 w 701280"/>
              <a:gd name="connsiteY25" fmla="*/ 637685 h 1456779"/>
              <a:gd name="connsiteX26" fmla="*/ 409570 w 701280"/>
              <a:gd name="connsiteY26" fmla="*/ 648904 h 1456779"/>
              <a:gd name="connsiteX27" fmla="*/ 381521 w 701280"/>
              <a:gd name="connsiteY27" fmla="*/ 648904 h 1456779"/>
              <a:gd name="connsiteX28" fmla="*/ 353472 w 701280"/>
              <a:gd name="connsiteY28" fmla="*/ 665734 h 1456779"/>
              <a:gd name="connsiteX29" fmla="*/ 297374 w 701280"/>
              <a:gd name="connsiteY29" fmla="*/ 671343 h 1456779"/>
              <a:gd name="connsiteX30" fmla="*/ 269325 w 701280"/>
              <a:gd name="connsiteY30" fmla="*/ 660124 h 1456779"/>
              <a:gd name="connsiteX31" fmla="*/ 194701 w 701280"/>
              <a:gd name="connsiteY31" fmla="*/ 636253 h 1456779"/>
              <a:gd name="connsiteX32" fmla="*/ 152458 w 701280"/>
              <a:gd name="connsiteY32" fmla="*/ 620449 h 1456779"/>
              <a:gd name="connsiteX33" fmla="*/ 55629 w 701280"/>
              <a:gd name="connsiteY33" fmla="*/ 653638 h 1456779"/>
              <a:gd name="connsiteX34" fmla="*/ 34768 w 701280"/>
              <a:gd name="connsiteY34" fmla="*/ 681452 h 1456779"/>
              <a:gd name="connsiteX35" fmla="*/ 6954 w 701280"/>
              <a:gd name="connsiteY35" fmla="*/ 730128 h 1456779"/>
              <a:gd name="connsiteX36" fmla="*/ 6954 w 701280"/>
              <a:gd name="connsiteY36" fmla="*/ 799663 h 1456779"/>
              <a:gd name="connsiteX37" fmla="*/ 0 w 701280"/>
              <a:gd name="connsiteY37" fmla="*/ 914398 h 1456779"/>
              <a:gd name="connsiteX38" fmla="*/ 27814 w 701280"/>
              <a:gd name="connsiteY38" fmla="*/ 1032609 h 1456779"/>
              <a:gd name="connsiteX39" fmla="*/ 10430 w 701280"/>
              <a:gd name="connsiteY39" fmla="*/ 1098670 h 1456779"/>
              <a:gd name="connsiteX40" fmla="*/ 0 w 701280"/>
              <a:gd name="connsiteY40" fmla="*/ 1147344 h 1456779"/>
              <a:gd name="connsiteX41" fmla="*/ 55628 w 701280"/>
              <a:gd name="connsiteY41" fmla="*/ 1275986 h 1456779"/>
              <a:gd name="connsiteX42" fmla="*/ 59105 w 701280"/>
              <a:gd name="connsiteY42" fmla="*/ 1456779 h 1456779"/>
              <a:gd name="connsiteX43" fmla="*/ 146027 w 701280"/>
              <a:gd name="connsiteY43" fmla="*/ 1442872 h 1456779"/>
              <a:gd name="connsiteX44" fmla="*/ 170363 w 701280"/>
              <a:gd name="connsiteY44" fmla="*/ 1387243 h 1456779"/>
              <a:gd name="connsiteX45" fmla="*/ 198178 w 701280"/>
              <a:gd name="connsiteY45" fmla="*/ 1227309 h 1456779"/>
              <a:gd name="connsiteX46" fmla="*/ 229470 w 701280"/>
              <a:gd name="connsiteY46" fmla="*/ 1112575 h 1456779"/>
              <a:gd name="connsiteX47" fmla="*/ 194702 w 701280"/>
              <a:gd name="connsiteY47" fmla="*/ 1063899 h 1456779"/>
              <a:gd name="connsiteX48" fmla="*/ 208000 w 701280"/>
              <a:gd name="connsiteY48" fmla="*/ 1021136 h 1456779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396356 w 701280"/>
              <a:gd name="connsiteY12" fmla="*/ 48675 h 1456779"/>
              <a:gd name="connsiteX13" fmla="*/ 465893 w 701280"/>
              <a:gd name="connsiteY13" fmla="*/ 3477 h 1456779"/>
              <a:gd name="connsiteX14" fmla="*/ 514567 w 701280"/>
              <a:gd name="connsiteY14" fmla="*/ 0 h 1456779"/>
              <a:gd name="connsiteX15" fmla="*/ 535428 w 701280"/>
              <a:gd name="connsiteY15" fmla="*/ 62583 h 1456779"/>
              <a:gd name="connsiteX16" fmla="*/ 542382 w 701280"/>
              <a:gd name="connsiteY16" fmla="*/ 198178 h 1456779"/>
              <a:gd name="connsiteX17" fmla="*/ 547917 w 701280"/>
              <a:gd name="connsiteY17" fmla="*/ 339255 h 1456779"/>
              <a:gd name="connsiteX18" fmla="*/ 538596 w 701280"/>
              <a:gd name="connsiteY18" fmla="*/ 402072 h 1456779"/>
              <a:gd name="connsiteX19" fmla="*/ 544206 w 701280"/>
              <a:gd name="connsiteY19" fmla="*/ 435731 h 1456779"/>
              <a:gd name="connsiteX20" fmla="*/ 527376 w 701280"/>
              <a:gd name="connsiteY20" fmla="*/ 469390 h 1456779"/>
              <a:gd name="connsiteX21" fmla="*/ 499327 w 701280"/>
              <a:gd name="connsiteY21" fmla="*/ 542318 h 1456779"/>
              <a:gd name="connsiteX22" fmla="*/ 476888 w 701280"/>
              <a:gd name="connsiteY22" fmla="*/ 575977 h 1456779"/>
              <a:gd name="connsiteX23" fmla="*/ 460058 w 701280"/>
              <a:gd name="connsiteY23" fmla="*/ 587196 h 1456779"/>
              <a:gd name="connsiteX24" fmla="*/ 437619 w 701280"/>
              <a:gd name="connsiteY24" fmla="*/ 637685 h 1456779"/>
              <a:gd name="connsiteX25" fmla="*/ 409570 w 701280"/>
              <a:gd name="connsiteY25" fmla="*/ 648904 h 1456779"/>
              <a:gd name="connsiteX26" fmla="*/ 381521 w 701280"/>
              <a:gd name="connsiteY26" fmla="*/ 648904 h 1456779"/>
              <a:gd name="connsiteX27" fmla="*/ 353472 w 701280"/>
              <a:gd name="connsiteY27" fmla="*/ 665734 h 1456779"/>
              <a:gd name="connsiteX28" fmla="*/ 297374 w 701280"/>
              <a:gd name="connsiteY28" fmla="*/ 671343 h 1456779"/>
              <a:gd name="connsiteX29" fmla="*/ 269325 w 701280"/>
              <a:gd name="connsiteY29" fmla="*/ 660124 h 1456779"/>
              <a:gd name="connsiteX30" fmla="*/ 194701 w 701280"/>
              <a:gd name="connsiteY30" fmla="*/ 636253 h 1456779"/>
              <a:gd name="connsiteX31" fmla="*/ 152458 w 701280"/>
              <a:gd name="connsiteY31" fmla="*/ 620449 h 1456779"/>
              <a:gd name="connsiteX32" fmla="*/ 55629 w 701280"/>
              <a:gd name="connsiteY32" fmla="*/ 653638 h 1456779"/>
              <a:gd name="connsiteX33" fmla="*/ 34768 w 701280"/>
              <a:gd name="connsiteY33" fmla="*/ 681452 h 1456779"/>
              <a:gd name="connsiteX34" fmla="*/ 6954 w 701280"/>
              <a:gd name="connsiteY34" fmla="*/ 730128 h 1456779"/>
              <a:gd name="connsiteX35" fmla="*/ 6954 w 701280"/>
              <a:gd name="connsiteY35" fmla="*/ 799663 h 1456779"/>
              <a:gd name="connsiteX36" fmla="*/ 0 w 701280"/>
              <a:gd name="connsiteY36" fmla="*/ 914398 h 1456779"/>
              <a:gd name="connsiteX37" fmla="*/ 27814 w 701280"/>
              <a:gd name="connsiteY37" fmla="*/ 1032609 h 1456779"/>
              <a:gd name="connsiteX38" fmla="*/ 10430 w 701280"/>
              <a:gd name="connsiteY38" fmla="*/ 1098670 h 1456779"/>
              <a:gd name="connsiteX39" fmla="*/ 0 w 701280"/>
              <a:gd name="connsiteY39" fmla="*/ 1147344 h 1456779"/>
              <a:gd name="connsiteX40" fmla="*/ 55628 w 701280"/>
              <a:gd name="connsiteY40" fmla="*/ 1275986 h 1456779"/>
              <a:gd name="connsiteX41" fmla="*/ 59105 w 701280"/>
              <a:gd name="connsiteY41" fmla="*/ 1456779 h 1456779"/>
              <a:gd name="connsiteX42" fmla="*/ 146027 w 701280"/>
              <a:gd name="connsiteY42" fmla="*/ 1442872 h 1456779"/>
              <a:gd name="connsiteX43" fmla="*/ 170363 w 701280"/>
              <a:gd name="connsiteY43" fmla="*/ 1387243 h 1456779"/>
              <a:gd name="connsiteX44" fmla="*/ 198178 w 701280"/>
              <a:gd name="connsiteY44" fmla="*/ 1227309 h 1456779"/>
              <a:gd name="connsiteX45" fmla="*/ 229470 w 701280"/>
              <a:gd name="connsiteY45" fmla="*/ 1112575 h 1456779"/>
              <a:gd name="connsiteX46" fmla="*/ 194702 w 701280"/>
              <a:gd name="connsiteY46" fmla="*/ 1063899 h 1456779"/>
              <a:gd name="connsiteX47" fmla="*/ 208000 w 701280"/>
              <a:gd name="connsiteY47" fmla="*/ 1021136 h 1456779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396356 w 701280"/>
              <a:gd name="connsiteY12" fmla="*/ 48675 h 1456779"/>
              <a:gd name="connsiteX13" fmla="*/ 514567 w 701280"/>
              <a:gd name="connsiteY13" fmla="*/ 0 h 1456779"/>
              <a:gd name="connsiteX14" fmla="*/ 535428 w 701280"/>
              <a:gd name="connsiteY14" fmla="*/ 62583 h 1456779"/>
              <a:gd name="connsiteX15" fmla="*/ 542382 w 701280"/>
              <a:gd name="connsiteY15" fmla="*/ 198178 h 1456779"/>
              <a:gd name="connsiteX16" fmla="*/ 547917 w 701280"/>
              <a:gd name="connsiteY16" fmla="*/ 339255 h 1456779"/>
              <a:gd name="connsiteX17" fmla="*/ 538596 w 701280"/>
              <a:gd name="connsiteY17" fmla="*/ 402072 h 1456779"/>
              <a:gd name="connsiteX18" fmla="*/ 544206 w 701280"/>
              <a:gd name="connsiteY18" fmla="*/ 435731 h 1456779"/>
              <a:gd name="connsiteX19" fmla="*/ 527376 w 701280"/>
              <a:gd name="connsiteY19" fmla="*/ 469390 h 1456779"/>
              <a:gd name="connsiteX20" fmla="*/ 499327 w 701280"/>
              <a:gd name="connsiteY20" fmla="*/ 542318 h 1456779"/>
              <a:gd name="connsiteX21" fmla="*/ 476888 w 701280"/>
              <a:gd name="connsiteY21" fmla="*/ 575977 h 1456779"/>
              <a:gd name="connsiteX22" fmla="*/ 460058 w 701280"/>
              <a:gd name="connsiteY22" fmla="*/ 587196 h 1456779"/>
              <a:gd name="connsiteX23" fmla="*/ 437619 w 701280"/>
              <a:gd name="connsiteY23" fmla="*/ 637685 h 1456779"/>
              <a:gd name="connsiteX24" fmla="*/ 409570 w 701280"/>
              <a:gd name="connsiteY24" fmla="*/ 648904 h 1456779"/>
              <a:gd name="connsiteX25" fmla="*/ 381521 w 701280"/>
              <a:gd name="connsiteY25" fmla="*/ 648904 h 1456779"/>
              <a:gd name="connsiteX26" fmla="*/ 353472 w 701280"/>
              <a:gd name="connsiteY26" fmla="*/ 665734 h 1456779"/>
              <a:gd name="connsiteX27" fmla="*/ 297374 w 701280"/>
              <a:gd name="connsiteY27" fmla="*/ 671343 h 1456779"/>
              <a:gd name="connsiteX28" fmla="*/ 269325 w 701280"/>
              <a:gd name="connsiteY28" fmla="*/ 660124 h 1456779"/>
              <a:gd name="connsiteX29" fmla="*/ 194701 w 701280"/>
              <a:gd name="connsiteY29" fmla="*/ 636253 h 1456779"/>
              <a:gd name="connsiteX30" fmla="*/ 152458 w 701280"/>
              <a:gd name="connsiteY30" fmla="*/ 620449 h 1456779"/>
              <a:gd name="connsiteX31" fmla="*/ 55629 w 701280"/>
              <a:gd name="connsiteY31" fmla="*/ 653638 h 1456779"/>
              <a:gd name="connsiteX32" fmla="*/ 34768 w 701280"/>
              <a:gd name="connsiteY32" fmla="*/ 681452 h 1456779"/>
              <a:gd name="connsiteX33" fmla="*/ 6954 w 701280"/>
              <a:gd name="connsiteY33" fmla="*/ 730128 h 1456779"/>
              <a:gd name="connsiteX34" fmla="*/ 6954 w 701280"/>
              <a:gd name="connsiteY34" fmla="*/ 799663 h 1456779"/>
              <a:gd name="connsiteX35" fmla="*/ 0 w 701280"/>
              <a:gd name="connsiteY35" fmla="*/ 914398 h 1456779"/>
              <a:gd name="connsiteX36" fmla="*/ 27814 w 701280"/>
              <a:gd name="connsiteY36" fmla="*/ 1032609 h 1456779"/>
              <a:gd name="connsiteX37" fmla="*/ 10430 w 701280"/>
              <a:gd name="connsiteY37" fmla="*/ 1098670 h 1456779"/>
              <a:gd name="connsiteX38" fmla="*/ 0 w 701280"/>
              <a:gd name="connsiteY38" fmla="*/ 1147344 h 1456779"/>
              <a:gd name="connsiteX39" fmla="*/ 55628 w 701280"/>
              <a:gd name="connsiteY39" fmla="*/ 1275986 h 1456779"/>
              <a:gd name="connsiteX40" fmla="*/ 59105 w 701280"/>
              <a:gd name="connsiteY40" fmla="*/ 1456779 h 1456779"/>
              <a:gd name="connsiteX41" fmla="*/ 146027 w 701280"/>
              <a:gd name="connsiteY41" fmla="*/ 1442872 h 1456779"/>
              <a:gd name="connsiteX42" fmla="*/ 170363 w 701280"/>
              <a:gd name="connsiteY42" fmla="*/ 1387243 h 1456779"/>
              <a:gd name="connsiteX43" fmla="*/ 198178 w 701280"/>
              <a:gd name="connsiteY43" fmla="*/ 1227309 h 1456779"/>
              <a:gd name="connsiteX44" fmla="*/ 229470 w 701280"/>
              <a:gd name="connsiteY44" fmla="*/ 1112575 h 1456779"/>
              <a:gd name="connsiteX45" fmla="*/ 194702 w 701280"/>
              <a:gd name="connsiteY45" fmla="*/ 1063899 h 1456779"/>
              <a:gd name="connsiteX46" fmla="*/ 208000 w 701280"/>
              <a:gd name="connsiteY46" fmla="*/ 1021136 h 1456779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514567 w 701280"/>
              <a:gd name="connsiteY12" fmla="*/ 0 h 1456779"/>
              <a:gd name="connsiteX13" fmla="*/ 535428 w 701280"/>
              <a:gd name="connsiteY13" fmla="*/ 62583 h 1456779"/>
              <a:gd name="connsiteX14" fmla="*/ 542382 w 701280"/>
              <a:gd name="connsiteY14" fmla="*/ 198178 h 1456779"/>
              <a:gd name="connsiteX15" fmla="*/ 547917 w 701280"/>
              <a:gd name="connsiteY15" fmla="*/ 339255 h 1456779"/>
              <a:gd name="connsiteX16" fmla="*/ 538596 w 701280"/>
              <a:gd name="connsiteY16" fmla="*/ 402072 h 1456779"/>
              <a:gd name="connsiteX17" fmla="*/ 544206 w 701280"/>
              <a:gd name="connsiteY17" fmla="*/ 435731 h 1456779"/>
              <a:gd name="connsiteX18" fmla="*/ 527376 w 701280"/>
              <a:gd name="connsiteY18" fmla="*/ 469390 h 1456779"/>
              <a:gd name="connsiteX19" fmla="*/ 499327 w 701280"/>
              <a:gd name="connsiteY19" fmla="*/ 542318 h 1456779"/>
              <a:gd name="connsiteX20" fmla="*/ 476888 w 701280"/>
              <a:gd name="connsiteY20" fmla="*/ 575977 h 1456779"/>
              <a:gd name="connsiteX21" fmla="*/ 460058 w 701280"/>
              <a:gd name="connsiteY21" fmla="*/ 587196 h 1456779"/>
              <a:gd name="connsiteX22" fmla="*/ 437619 w 701280"/>
              <a:gd name="connsiteY22" fmla="*/ 637685 h 1456779"/>
              <a:gd name="connsiteX23" fmla="*/ 409570 w 701280"/>
              <a:gd name="connsiteY23" fmla="*/ 648904 h 1456779"/>
              <a:gd name="connsiteX24" fmla="*/ 381521 w 701280"/>
              <a:gd name="connsiteY24" fmla="*/ 648904 h 1456779"/>
              <a:gd name="connsiteX25" fmla="*/ 353472 w 701280"/>
              <a:gd name="connsiteY25" fmla="*/ 665734 h 1456779"/>
              <a:gd name="connsiteX26" fmla="*/ 297374 w 701280"/>
              <a:gd name="connsiteY26" fmla="*/ 671343 h 1456779"/>
              <a:gd name="connsiteX27" fmla="*/ 269325 w 701280"/>
              <a:gd name="connsiteY27" fmla="*/ 660124 h 1456779"/>
              <a:gd name="connsiteX28" fmla="*/ 194701 w 701280"/>
              <a:gd name="connsiteY28" fmla="*/ 636253 h 1456779"/>
              <a:gd name="connsiteX29" fmla="*/ 152458 w 701280"/>
              <a:gd name="connsiteY29" fmla="*/ 620449 h 1456779"/>
              <a:gd name="connsiteX30" fmla="*/ 55629 w 701280"/>
              <a:gd name="connsiteY30" fmla="*/ 653638 h 1456779"/>
              <a:gd name="connsiteX31" fmla="*/ 34768 w 701280"/>
              <a:gd name="connsiteY31" fmla="*/ 681452 h 1456779"/>
              <a:gd name="connsiteX32" fmla="*/ 6954 w 701280"/>
              <a:gd name="connsiteY32" fmla="*/ 730128 h 1456779"/>
              <a:gd name="connsiteX33" fmla="*/ 6954 w 701280"/>
              <a:gd name="connsiteY33" fmla="*/ 799663 h 1456779"/>
              <a:gd name="connsiteX34" fmla="*/ 0 w 701280"/>
              <a:gd name="connsiteY34" fmla="*/ 914398 h 1456779"/>
              <a:gd name="connsiteX35" fmla="*/ 27814 w 701280"/>
              <a:gd name="connsiteY35" fmla="*/ 1032609 h 1456779"/>
              <a:gd name="connsiteX36" fmla="*/ 10430 w 701280"/>
              <a:gd name="connsiteY36" fmla="*/ 1098670 h 1456779"/>
              <a:gd name="connsiteX37" fmla="*/ 0 w 701280"/>
              <a:gd name="connsiteY37" fmla="*/ 1147344 h 1456779"/>
              <a:gd name="connsiteX38" fmla="*/ 55628 w 701280"/>
              <a:gd name="connsiteY38" fmla="*/ 1275986 h 1456779"/>
              <a:gd name="connsiteX39" fmla="*/ 59105 w 701280"/>
              <a:gd name="connsiteY39" fmla="*/ 1456779 h 1456779"/>
              <a:gd name="connsiteX40" fmla="*/ 146027 w 701280"/>
              <a:gd name="connsiteY40" fmla="*/ 1442872 h 1456779"/>
              <a:gd name="connsiteX41" fmla="*/ 170363 w 701280"/>
              <a:gd name="connsiteY41" fmla="*/ 1387243 h 1456779"/>
              <a:gd name="connsiteX42" fmla="*/ 198178 w 701280"/>
              <a:gd name="connsiteY42" fmla="*/ 1227309 h 1456779"/>
              <a:gd name="connsiteX43" fmla="*/ 229470 w 701280"/>
              <a:gd name="connsiteY43" fmla="*/ 1112575 h 1456779"/>
              <a:gd name="connsiteX44" fmla="*/ 194702 w 701280"/>
              <a:gd name="connsiteY44" fmla="*/ 1063899 h 1456779"/>
              <a:gd name="connsiteX45" fmla="*/ 208000 w 701280"/>
              <a:gd name="connsiteY45" fmla="*/ 1021136 h 1456779"/>
              <a:gd name="connsiteX0" fmla="*/ 208000 w 701280"/>
              <a:gd name="connsiteY0" fmla="*/ 958553 h 1394196"/>
              <a:gd name="connsiteX1" fmla="*/ 225992 w 701280"/>
              <a:gd name="connsiteY1" fmla="*/ 855293 h 1394196"/>
              <a:gd name="connsiteX2" fmla="*/ 229469 w 701280"/>
              <a:gd name="connsiteY2" fmla="*/ 862246 h 1394196"/>
              <a:gd name="connsiteX3" fmla="*/ 335767 w 701280"/>
              <a:gd name="connsiteY3" fmla="*/ 861757 h 1394196"/>
              <a:gd name="connsiteX4" fmla="*/ 409570 w 701280"/>
              <a:gd name="connsiteY4" fmla="*/ 821933 h 1394196"/>
              <a:gd name="connsiteX5" fmla="*/ 465668 w 701280"/>
              <a:gd name="connsiteY5" fmla="*/ 821933 h 1394196"/>
              <a:gd name="connsiteX6" fmla="*/ 504937 w 701280"/>
              <a:gd name="connsiteY6" fmla="*/ 793884 h 1394196"/>
              <a:gd name="connsiteX7" fmla="*/ 572255 w 701280"/>
              <a:gd name="connsiteY7" fmla="*/ 771445 h 1394196"/>
              <a:gd name="connsiteX8" fmla="*/ 611523 w 701280"/>
              <a:gd name="connsiteY8" fmla="*/ 732176 h 1394196"/>
              <a:gd name="connsiteX9" fmla="*/ 639572 w 701280"/>
              <a:gd name="connsiteY9" fmla="*/ 698517 h 1394196"/>
              <a:gd name="connsiteX10" fmla="*/ 695671 w 701280"/>
              <a:gd name="connsiteY10" fmla="*/ 642419 h 1394196"/>
              <a:gd name="connsiteX11" fmla="*/ 701280 w 701280"/>
              <a:gd name="connsiteY11" fmla="*/ 591931 h 1394196"/>
              <a:gd name="connsiteX12" fmla="*/ 535428 w 701280"/>
              <a:gd name="connsiteY12" fmla="*/ 0 h 1394196"/>
              <a:gd name="connsiteX13" fmla="*/ 542382 w 701280"/>
              <a:gd name="connsiteY13" fmla="*/ 135595 h 1394196"/>
              <a:gd name="connsiteX14" fmla="*/ 547917 w 701280"/>
              <a:gd name="connsiteY14" fmla="*/ 276672 h 1394196"/>
              <a:gd name="connsiteX15" fmla="*/ 538596 w 701280"/>
              <a:gd name="connsiteY15" fmla="*/ 339489 h 1394196"/>
              <a:gd name="connsiteX16" fmla="*/ 544206 w 701280"/>
              <a:gd name="connsiteY16" fmla="*/ 373148 h 1394196"/>
              <a:gd name="connsiteX17" fmla="*/ 527376 w 701280"/>
              <a:gd name="connsiteY17" fmla="*/ 406807 h 1394196"/>
              <a:gd name="connsiteX18" fmla="*/ 499327 w 701280"/>
              <a:gd name="connsiteY18" fmla="*/ 479735 h 1394196"/>
              <a:gd name="connsiteX19" fmla="*/ 476888 w 701280"/>
              <a:gd name="connsiteY19" fmla="*/ 513394 h 1394196"/>
              <a:gd name="connsiteX20" fmla="*/ 460058 w 701280"/>
              <a:gd name="connsiteY20" fmla="*/ 524613 h 1394196"/>
              <a:gd name="connsiteX21" fmla="*/ 437619 w 701280"/>
              <a:gd name="connsiteY21" fmla="*/ 575102 h 1394196"/>
              <a:gd name="connsiteX22" fmla="*/ 409570 w 701280"/>
              <a:gd name="connsiteY22" fmla="*/ 586321 h 1394196"/>
              <a:gd name="connsiteX23" fmla="*/ 381521 w 701280"/>
              <a:gd name="connsiteY23" fmla="*/ 586321 h 1394196"/>
              <a:gd name="connsiteX24" fmla="*/ 353472 w 701280"/>
              <a:gd name="connsiteY24" fmla="*/ 603151 h 1394196"/>
              <a:gd name="connsiteX25" fmla="*/ 297374 w 701280"/>
              <a:gd name="connsiteY25" fmla="*/ 608760 h 1394196"/>
              <a:gd name="connsiteX26" fmla="*/ 269325 w 701280"/>
              <a:gd name="connsiteY26" fmla="*/ 597541 h 1394196"/>
              <a:gd name="connsiteX27" fmla="*/ 194701 w 701280"/>
              <a:gd name="connsiteY27" fmla="*/ 573670 h 1394196"/>
              <a:gd name="connsiteX28" fmla="*/ 152458 w 701280"/>
              <a:gd name="connsiteY28" fmla="*/ 557866 h 1394196"/>
              <a:gd name="connsiteX29" fmla="*/ 55629 w 701280"/>
              <a:gd name="connsiteY29" fmla="*/ 591055 h 1394196"/>
              <a:gd name="connsiteX30" fmla="*/ 34768 w 701280"/>
              <a:gd name="connsiteY30" fmla="*/ 618869 h 1394196"/>
              <a:gd name="connsiteX31" fmla="*/ 6954 w 701280"/>
              <a:gd name="connsiteY31" fmla="*/ 667545 h 1394196"/>
              <a:gd name="connsiteX32" fmla="*/ 6954 w 701280"/>
              <a:gd name="connsiteY32" fmla="*/ 737080 h 1394196"/>
              <a:gd name="connsiteX33" fmla="*/ 0 w 701280"/>
              <a:gd name="connsiteY33" fmla="*/ 851815 h 1394196"/>
              <a:gd name="connsiteX34" fmla="*/ 27814 w 701280"/>
              <a:gd name="connsiteY34" fmla="*/ 970026 h 1394196"/>
              <a:gd name="connsiteX35" fmla="*/ 10430 w 701280"/>
              <a:gd name="connsiteY35" fmla="*/ 1036087 h 1394196"/>
              <a:gd name="connsiteX36" fmla="*/ 0 w 701280"/>
              <a:gd name="connsiteY36" fmla="*/ 1084761 h 1394196"/>
              <a:gd name="connsiteX37" fmla="*/ 55628 w 701280"/>
              <a:gd name="connsiteY37" fmla="*/ 1213403 h 1394196"/>
              <a:gd name="connsiteX38" fmla="*/ 59105 w 701280"/>
              <a:gd name="connsiteY38" fmla="*/ 1394196 h 1394196"/>
              <a:gd name="connsiteX39" fmla="*/ 146027 w 701280"/>
              <a:gd name="connsiteY39" fmla="*/ 1380289 h 1394196"/>
              <a:gd name="connsiteX40" fmla="*/ 170363 w 701280"/>
              <a:gd name="connsiteY40" fmla="*/ 1324660 h 1394196"/>
              <a:gd name="connsiteX41" fmla="*/ 198178 w 701280"/>
              <a:gd name="connsiteY41" fmla="*/ 1164726 h 1394196"/>
              <a:gd name="connsiteX42" fmla="*/ 229470 w 701280"/>
              <a:gd name="connsiteY42" fmla="*/ 1049992 h 1394196"/>
              <a:gd name="connsiteX43" fmla="*/ 194702 w 701280"/>
              <a:gd name="connsiteY43" fmla="*/ 1001316 h 1394196"/>
              <a:gd name="connsiteX44" fmla="*/ 208000 w 701280"/>
              <a:gd name="connsiteY44" fmla="*/ 958553 h 1394196"/>
              <a:gd name="connsiteX0" fmla="*/ 208000 w 701280"/>
              <a:gd name="connsiteY0" fmla="*/ 822958 h 1258601"/>
              <a:gd name="connsiteX1" fmla="*/ 225992 w 701280"/>
              <a:gd name="connsiteY1" fmla="*/ 719698 h 1258601"/>
              <a:gd name="connsiteX2" fmla="*/ 229469 w 701280"/>
              <a:gd name="connsiteY2" fmla="*/ 726651 h 1258601"/>
              <a:gd name="connsiteX3" fmla="*/ 335767 w 701280"/>
              <a:gd name="connsiteY3" fmla="*/ 726162 h 1258601"/>
              <a:gd name="connsiteX4" fmla="*/ 409570 w 701280"/>
              <a:gd name="connsiteY4" fmla="*/ 686338 h 1258601"/>
              <a:gd name="connsiteX5" fmla="*/ 465668 w 701280"/>
              <a:gd name="connsiteY5" fmla="*/ 686338 h 1258601"/>
              <a:gd name="connsiteX6" fmla="*/ 504937 w 701280"/>
              <a:gd name="connsiteY6" fmla="*/ 658289 h 1258601"/>
              <a:gd name="connsiteX7" fmla="*/ 572255 w 701280"/>
              <a:gd name="connsiteY7" fmla="*/ 635850 h 1258601"/>
              <a:gd name="connsiteX8" fmla="*/ 611523 w 701280"/>
              <a:gd name="connsiteY8" fmla="*/ 596581 h 1258601"/>
              <a:gd name="connsiteX9" fmla="*/ 639572 w 701280"/>
              <a:gd name="connsiteY9" fmla="*/ 562922 h 1258601"/>
              <a:gd name="connsiteX10" fmla="*/ 695671 w 701280"/>
              <a:gd name="connsiteY10" fmla="*/ 506824 h 1258601"/>
              <a:gd name="connsiteX11" fmla="*/ 701280 w 701280"/>
              <a:gd name="connsiteY11" fmla="*/ 456336 h 1258601"/>
              <a:gd name="connsiteX12" fmla="*/ 542382 w 701280"/>
              <a:gd name="connsiteY12" fmla="*/ 0 h 1258601"/>
              <a:gd name="connsiteX13" fmla="*/ 547917 w 701280"/>
              <a:gd name="connsiteY13" fmla="*/ 141077 h 1258601"/>
              <a:gd name="connsiteX14" fmla="*/ 538596 w 701280"/>
              <a:gd name="connsiteY14" fmla="*/ 203894 h 1258601"/>
              <a:gd name="connsiteX15" fmla="*/ 544206 w 701280"/>
              <a:gd name="connsiteY15" fmla="*/ 237553 h 1258601"/>
              <a:gd name="connsiteX16" fmla="*/ 527376 w 701280"/>
              <a:gd name="connsiteY16" fmla="*/ 271212 h 1258601"/>
              <a:gd name="connsiteX17" fmla="*/ 499327 w 701280"/>
              <a:gd name="connsiteY17" fmla="*/ 344140 h 1258601"/>
              <a:gd name="connsiteX18" fmla="*/ 476888 w 701280"/>
              <a:gd name="connsiteY18" fmla="*/ 377799 h 1258601"/>
              <a:gd name="connsiteX19" fmla="*/ 460058 w 701280"/>
              <a:gd name="connsiteY19" fmla="*/ 389018 h 1258601"/>
              <a:gd name="connsiteX20" fmla="*/ 437619 w 701280"/>
              <a:gd name="connsiteY20" fmla="*/ 439507 h 1258601"/>
              <a:gd name="connsiteX21" fmla="*/ 409570 w 701280"/>
              <a:gd name="connsiteY21" fmla="*/ 450726 h 1258601"/>
              <a:gd name="connsiteX22" fmla="*/ 381521 w 701280"/>
              <a:gd name="connsiteY22" fmla="*/ 450726 h 1258601"/>
              <a:gd name="connsiteX23" fmla="*/ 353472 w 701280"/>
              <a:gd name="connsiteY23" fmla="*/ 467556 h 1258601"/>
              <a:gd name="connsiteX24" fmla="*/ 297374 w 701280"/>
              <a:gd name="connsiteY24" fmla="*/ 473165 h 1258601"/>
              <a:gd name="connsiteX25" fmla="*/ 269325 w 701280"/>
              <a:gd name="connsiteY25" fmla="*/ 461946 h 1258601"/>
              <a:gd name="connsiteX26" fmla="*/ 194701 w 701280"/>
              <a:gd name="connsiteY26" fmla="*/ 438075 h 1258601"/>
              <a:gd name="connsiteX27" fmla="*/ 152458 w 701280"/>
              <a:gd name="connsiteY27" fmla="*/ 422271 h 1258601"/>
              <a:gd name="connsiteX28" fmla="*/ 55629 w 701280"/>
              <a:gd name="connsiteY28" fmla="*/ 455460 h 1258601"/>
              <a:gd name="connsiteX29" fmla="*/ 34768 w 701280"/>
              <a:gd name="connsiteY29" fmla="*/ 483274 h 1258601"/>
              <a:gd name="connsiteX30" fmla="*/ 6954 w 701280"/>
              <a:gd name="connsiteY30" fmla="*/ 531950 h 1258601"/>
              <a:gd name="connsiteX31" fmla="*/ 6954 w 701280"/>
              <a:gd name="connsiteY31" fmla="*/ 601485 h 1258601"/>
              <a:gd name="connsiteX32" fmla="*/ 0 w 701280"/>
              <a:gd name="connsiteY32" fmla="*/ 716220 h 1258601"/>
              <a:gd name="connsiteX33" fmla="*/ 27814 w 701280"/>
              <a:gd name="connsiteY33" fmla="*/ 834431 h 1258601"/>
              <a:gd name="connsiteX34" fmla="*/ 10430 w 701280"/>
              <a:gd name="connsiteY34" fmla="*/ 900492 h 1258601"/>
              <a:gd name="connsiteX35" fmla="*/ 0 w 701280"/>
              <a:gd name="connsiteY35" fmla="*/ 949166 h 1258601"/>
              <a:gd name="connsiteX36" fmla="*/ 55628 w 701280"/>
              <a:gd name="connsiteY36" fmla="*/ 1077808 h 1258601"/>
              <a:gd name="connsiteX37" fmla="*/ 59105 w 701280"/>
              <a:gd name="connsiteY37" fmla="*/ 1258601 h 1258601"/>
              <a:gd name="connsiteX38" fmla="*/ 146027 w 701280"/>
              <a:gd name="connsiteY38" fmla="*/ 1244694 h 1258601"/>
              <a:gd name="connsiteX39" fmla="*/ 170363 w 701280"/>
              <a:gd name="connsiteY39" fmla="*/ 1189065 h 1258601"/>
              <a:gd name="connsiteX40" fmla="*/ 198178 w 701280"/>
              <a:gd name="connsiteY40" fmla="*/ 1029131 h 1258601"/>
              <a:gd name="connsiteX41" fmla="*/ 229470 w 701280"/>
              <a:gd name="connsiteY41" fmla="*/ 914397 h 1258601"/>
              <a:gd name="connsiteX42" fmla="*/ 194702 w 701280"/>
              <a:gd name="connsiteY42" fmla="*/ 865721 h 1258601"/>
              <a:gd name="connsiteX43" fmla="*/ 208000 w 701280"/>
              <a:gd name="connsiteY43" fmla="*/ 822958 h 1258601"/>
              <a:gd name="connsiteX0" fmla="*/ 208000 w 701280"/>
              <a:gd name="connsiteY0" fmla="*/ 822958 h 1258601"/>
              <a:gd name="connsiteX1" fmla="*/ 225992 w 701280"/>
              <a:gd name="connsiteY1" fmla="*/ 719698 h 1258601"/>
              <a:gd name="connsiteX2" fmla="*/ 229469 w 701280"/>
              <a:gd name="connsiteY2" fmla="*/ 726651 h 1258601"/>
              <a:gd name="connsiteX3" fmla="*/ 335767 w 701280"/>
              <a:gd name="connsiteY3" fmla="*/ 726162 h 1258601"/>
              <a:gd name="connsiteX4" fmla="*/ 409570 w 701280"/>
              <a:gd name="connsiteY4" fmla="*/ 686338 h 1258601"/>
              <a:gd name="connsiteX5" fmla="*/ 465668 w 701280"/>
              <a:gd name="connsiteY5" fmla="*/ 686338 h 1258601"/>
              <a:gd name="connsiteX6" fmla="*/ 504937 w 701280"/>
              <a:gd name="connsiteY6" fmla="*/ 658289 h 1258601"/>
              <a:gd name="connsiteX7" fmla="*/ 572255 w 701280"/>
              <a:gd name="connsiteY7" fmla="*/ 635850 h 1258601"/>
              <a:gd name="connsiteX8" fmla="*/ 611523 w 701280"/>
              <a:gd name="connsiteY8" fmla="*/ 596581 h 1258601"/>
              <a:gd name="connsiteX9" fmla="*/ 639572 w 701280"/>
              <a:gd name="connsiteY9" fmla="*/ 562922 h 1258601"/>
              <a:gd name="connsiteX10" fmla="*/ 695671 w 701280"/>
              <a:gd name="connsiteY10" fmla="*/ 506824 h 1258601"/>
              <a:gd name="connsiteX11" fmla="*/ 701280 w 701280"/>
              <a:gd name="connsiteY11" fmla="*/ 456336 h 1258601"/>
              <a:gd name="connsiteX12" fmla="*/ 542382 w 701280"/>
              <a:gd name="connsiteY12" fmla="*/ 0 h 1258601"/>
              <a:gd name="connsiteX13" fmla="*/ 538596 w 701280"/>
              <a:gd name="connsiteY13" fmla="*/ 203894 h 1258601"/>
              <a:gd name="connsiteX14" fmla="*/ 544206 w 701280"/>
              <a:gd name="connsiteY14" fmla="*/ 237553 h 1258601"/>
              <a:gd name="connsiteX15" fmla="*/ 527376 w 701280"/>
              <a:gd name="connsiteY15" fmla="*/ 271212 h 1258601"/>
              <a:gd name="connsiteX16" fmla="*/ 499327 w 701280"/>
              <a:gd name="connsiteY16" fmla="*/ 344140 h 1258601"/>
              <a:gd name="connsiteX17" fmla="*/ 476888 w 701280"/>
              <a:gd name="connsiteY17" fmla="*/ 377799 h 1258601"/>
              <a:gd name="connsiteX18" fmla="*/ 460058 w 701280"/>
              <a:gd name="connsiteY18" fmla="*/ 389018 h 1258601"/>
              <a:gd name="connsiteX19" fmla="*/ 437619 w 701280"/>
              <a:gd name="connsiteY19" fmla="*/ 439507 h 1258601"/>
              <a:gd name="connsiteX20" fmla="*/ 409570 w 701280"/>
              <a:gd name="connsiteY20" fmla="*/ 450726 h 1258601"/>
              <a:gd name="connsiteX21" fmla="*/ 381521 w 701280"/>
              <a:gd name="connsiteY21" fmla="*/ 450726 h 1258601"/>
              <a:gd name="connsiteX22" fmla="*/ 353472 w 701280"/>
              <a:gd name="connsiteY22" fmla="*/ 467556 h 1258601"/>
              <a:gd name="connsiteX23" fmla="*/ 297374 w 701280"/>
              <a:gd name="connsiteY23" fmla="*/ 473165 h 1258601"/>
              <a:gd name="connsiteX24" fmla="*/ 269325 w 701280"/>
              <a:gd name="connsiteY24" fmla="*/ 461946 h 1258601"/>
              <a:gd name="connsiteX25" fmla="*/ 194701 w 701280"/>
              <a:gd name="connsiteY25" fmla="*/ 438075 h 1258601"/>
              <a:gd name="connsiteX26" fmla="*/ 152458 w 701280"/>
              <a:gd name="connsiteY26" fmla="*/ 422271 h 1258601"/>
              <a:gd name="connsiteX27" fmla="*/ 55629 w 701280"/>
              <a:gd name="connsiteY27" fmla="*/ 455460 h 1258601"/>
              <a:gd name="connsiteX28" fmla="*/ 34768 w 701280"/>
              <a:gd name="connsiteY28" fmla="*/ 483274 h 1258601"/>
              <a:gd name="connsiteX29" fmla="*/ 6954 w 701280"/>
              <a:gd name="connsiteY29" fmla="*/ 531950 h 1258601"/>
              <a:gd name="connsiteX30" fmla="*/ 6954 w 701280"/>
              <a:gd name="connsiteY30" fmla="*/ 601485 h 1258601"/>
              <a:gd name="connsiteX31" fmla="*/ 0 w 701280"/>
              <a:gd name="connsiteY31" fmla="*/ 716220 h 1258601"/>
              <a:gd name="connsiteX32" fmla="*/ 27814 w 701280"/>
              <a:gd name="connsiteY32" fmla="*/ 834431 h 1258601"/>
              <a:gd name="connsiteX33" fmla="*/ 10430 w 701280"/>
              <a:gd name="connsiteY33" fmla="*/ 900492 h 1258601"/>
              <a:gd name="connsiteX34" fmla="*/ 0 w 701280"/>
              <a:gd name="connsiteY34" fmla="*/ 949166 h 1258601"/>
              <a:gd name="connsiteX35" fmla="*/ 55628 w 701280"/>
              <a:gd name="connsiteY35" fmla="*/ 1077808 h 1258601"/>
              <a:gd name="connsiteX36" fmla="*/ 59105 w 701280"/>
              <a:gd name="connsiteY36" fmla="*/ 1258601 h 1258601"/>
              <a:gd name="connsiteX37" fmla="*/ 146027 w 701280"/>
              <a:gd name="connsiteY37" fmla="*/ 1244694 h 1258601"/>
              <a:gd name="connsiteX38" fmla="*/ 170363 w 701280"/>
              <a:gd name="connsiteY38" fmla="*/ 1189065 h 1258601"/>
              <a:gd name="connsiteX39" fmla="*/ 198178 w 701280"/>
              <a:gd name="connsiteY39" fmla="*/ 1029131 h 1258601"/>
              <a:gd name="connsiteX40" fmla="*/ 229470 w 701280"/>
              <a:gd name="connsiteY40" fmla="*/ 914397 h 1258601"/>
              <a:gd name="connsiteX41" fmla="*/ 194702 w 701280"/>
              <a:gd name="connsiteY41" fmla="*/ 865721 h 1258601"/>
              <a:gd name="connsiteX42" fmla="*/ 208000 w 701280"/>
              <a:gd name="connsiteY42" fmla="*/ 822958 h 1258601"/>
              <a:gd name="connsiteX0" fmla="*/ 208000 w 701280"/>
              <a:gd name="connsiteY0" fmla="*/ 619064 h 1054707"/>
              <a:gd name="connsiteX1" fmla="*/ 225992 w 701280"/>
              <a:gd name="connsiteY1" fmla="*/ 515804 h 1054707"/>
              <a:gd name="connsiteX2" fmla="*/ 229469 w 701280"/>
              <a:gd name="connsiteY2" fmla="*/ 522757 h 1054707"/>
              <a:gd name="connsiteX3" fmla="*/ 335767 w 701280"/>
              <a:gd name="connsiteY3" fmla="*/ 522268 h 1054707"/>
              <a:gd name="connsiteX4" fmla="*/ 409570 w 701280"/>
              <a:gd name="connsiteY4" fmla="*/ 482444 h 1054707"/>
              <a:gd name="connsiteX5" fmla="*/ 465668 w 701280"/>
              <a:gd name="connsiteY5" fmla="*/ 482444 h 1054707"/>
              <a:gd name="connsiteX6" fmla="*/ 504937 w 701280"/>
              <a:gd name="connsiteY6" fmla="*/ 454395 h 1054707"/>
              <a:gd name="connsiteX7" fmla="*/ 572255 w 701280"/>
              <a:gd name="connsiteY7" fmla="*/ 431956 h 1054707"/>
              <a:gd name="connsiteX8" fmla="*/ 611523 w 701280"/>
              <a:gd name="connsiteY8" fmla="*/ 392687 h 1054707"/>
              <a:gd name="connsiteX9" fmla="*/ 639572 w 701280"/>
              <a:gd name="connsiteY9" fmla="*/ 359028 h 1054707"/>
              <a:gd name="connsiteX10" fmla="*/ 695671 w 701280"/>
              <a:gd name="connsiteY10" fmla="*/ 302930 h 1054707"/>
              <a:gd name="connsiteX11" fmla="*/ 701280 w 701280"/>
              <a:gd name="connsiteY11" fmla="*/ 252442 h 1054707"/>
              <a:gd name="connsiteX12" fmla="*/ 538596 w 701280"/>
              <a:gd name="connsiteY12" fmla="*/ 0 h 1054707"/>
              <a:gd name="connsiteX13" fmla="*/ 544206 w 701280"/>
              <a:gd name="connsiteY13" fmla="*/ 33659 h 1054707"/>
              <a:gd name="connsiteX14" fmla="*/ 527376 w 701280"/>
              <a:gd name="connsiteY14" fmla="*/ 67318 h 1054707"/>
              <a:gd name="connsiteX15" fmla="*/ 499327 w 701280"/>
              <a:gd name="connsiteY15" fmla="*/ 140246 h 1054707"/>
              <a:gd name="connsiteX16" fmla="*/ 476888 w 701280"/>
              <a:gd name="connsiteY16" fmla="*/ 173905 h 1054707"/>
              <a:gd name="connsiteX17" fmla="*/ 460058 w 701280"/>
              <a:gd name="connsiteY17" fmla="*/ 185124 h 1054707"/>
              <a:gd name="connsiteX18" fmla="*/ 437619 w 701280"/>
              <a:gd name="connsiteY18" fmla="*/ 235613 h 1054707"/>
              <a:gd name="connsiteX19" fmla="*/ 409570 w 701280"/>
              <a:gd name="connsiteY19" fmla="*/ 246832 h 1054707"/>
              <a:gd name="connsiteX20" fmla="*/ 381521 w 701280"/>
              <a:gd name="connsiteY20" fmla="*/ 246832 h 1054707"/>
              <a:gd name="connsiteX21" fmla="*/ 353472 w 701280"/>
              <a:gd name="connsiteY21" fmla="*/ 263662 h 1054707"/>
              <a:gd name="connsiteX22" fmla="*/ 297374 w 701280"/>
              <a:gd name="connsiteY22" fmla="*/ 269271 h 1054707"/>
              <a:gd name="connsiteX23" fmla="*/ 269325 w 701280"/>
              <a:gd name="connsiteY23" fmla="*/ 258052 h 1054707"/>
              <a:gd name="connsiteX24" fmla="*/ 194701 w 701280"/>
              <a:gd name="connsiteY24" fmla="*/ 234181 h 1054707"/>
              <a:gd name="connsiteX25" fmla="*/ 152458 w 701280"/>
              <a:gd name="connsiteY25" fmla="*/ 218377 h 1054707"/>
              <a:gd name="connsiteX26" fmla="*/ 55629 w 701280"/>
              <a:gd name="connsiteY26" fmla="*/ 251566 h 1054707"/>
              <a:gd name="connsiteX27" fmla="*/ 34768 w 701280"/>
              <a:gd name="connsiteY27" fmla="*/ 279380 h 1054707"/>
              <a:gd name="connsiteX28" fmla="*/ 6954 w 701280"/>
              <a:gd name="connsiteY28" fmla="*/ 328056 h 1054707"/>
              <a:gd name="connsiteX29" fmla="*/ 6954 w 701280"/>
              <a:gd name="connsiteY29" fmla="*/ 397591 h 1054707"/>
              <a:gd name="connsiteX30" fmla="*/ 0 w 701280"/>
              <a:gd name="connsiteY30" fmla="*/ 512326 h 1054707"/>
              <a:gd name="connsiteX31" fmla="*/ 27814 w 701280"/>
              <a:gd name="connsiteY31" fmla="*/ 630537 h 1054707"/>
              <a:gd name="connsiteX32" fmla="*/ 10430 w 701280"/>
              <a:gd name="connsiteY32" fmla="*/ 696598 h 1054707"/>
              <a:gd name="connsiteX33" fmla="*/ 0 w 701280"/>
              <a:gd name="connsiteY33" fmla="*/ 745272 h 1054707"/>
              <a:gd name="connsiteX34" fmla="*/ 55628 w 701280"/>
              <a:gd name="connsiteY34" fmla="*/ 873914 h 1054707"/>
              <a:gd name="connsiteX35" fmla="*/ 59105 w 701280"/>
              <a:gd name="connsiteY35" fmla="*/ 1054707 h 1054707"/>
              <a:gd name="connsiteX36" fmla="*/ 146027 w 701280"/>
              <a:gd name="connsiteY36" fmla="*/ 1040800 h 1054707"/>
              <a:gd name="connsiteX37" fmla="*/ 170363 w 701280"/>
              <a:gd name="connsiteY37" fmla="*/ 985171 h 1054707"/>
              <a:gd name="connsiteX38" fmla="*/ 198178 w 701280"/>
              <a:gd name="connsiteY38" fmla="*/ 825237 h 1054707"/>
              <a:gd name="connsiteX39" fmla="*/ 229470 w 701280"/>
              <a:gd name="connsiteY39" fmla="*/ 710503 h 1054707"/>
              <a:gd name="connsiteX40" fmla="*/ 194702 w 701280"/>
              <a:gd name="connsiteY40" fmla="*/ 661827 h 1054707"/>
              <a:gd name="connsiteX41" fmla="*/ 208000 w 701280"/>
              <a:gd name="connsiteY41" fmla="*/ 619064 h 1054707"/>
              <a:gd name="connsiteX0" fmla="*/ 208000 w 701280"/>
              <a:gd name="connsiteY0" fmla="*/ 619064 h 1054707"/>
              <a:gd name="connsiteX1" fmla="*/ 225992 w 701280"/>
              <a:gd name="connsiteY1" fmla="*/ 515804 h 1054707"/>
              <a:gd name="connsiteX2" fmla="*/ 229469 w 701280"/>
              <a:gd name="connsiteY2" fmla="*/ 522757 h 1054707"/>
              <a:gd name="connsiteX3" fmla="*/ 335767 w 701280"/>
              <a:gd name="connsiteY3" fmla="*/ 522268 h 1054707"/>
              <a:gd name="connsiteX4" fmla="*/ 409570 w 701280"/>
              <a:gd name="connsiteY4" fmla="*/ 482444 h 1054707"/>
              <a:gd name="connsiteX5" fmla="*/ 465668 w 701280"/>
              <a:gd name="connsiteY5" fmla="*/ 482444 h 1054707"/>
              <a:gd name="connsiteX6" fmla="*/ 504937 w 701280"/>
              <a:gd name="connsiteY6" fmla="*/ 454395 h 1054707"/>
              <a:gd name="connsiteX7" fmla="*/ 572255 w 701280"/>
              <a:gd name="connsiteY7" fmla="*/ 431956 h 1054707"/>
              <a:gd name="connsiteX8" fmla="*/ 611523 w 701280"/>
              <a:gd name="connsiteY8" fmla="*/ 392687 h 1054707"/>
              <a:gd name="connsiteX9" fmla="*/ 639572 w 701280"/>
              <a:gd name="connsiteY9" fmla="*/ 359028 h 1054707"/>
              <a:gd name="connsiteX10" fmla="*/ 695671 w 701280"/>
              <a:gd name="connsiteY10" fmla="*/ 302930 h 1054707"/>
              <a:gd name="connsiteX11" fmla="*/ 701280 w 701280"/>
              <a:gd name="connsiteY11" fmla="*/ 252442 h 1054707"/>
              <a:gd name="connsiteX12" fmla="*/ 538596 w 701280"/>
              <a:gd name="connsiteY12" fmla="*/ 0 h 1054707"/>
              <a:gd name="connsiteX13" fmla="*/ 544206 w 701280"/>
              <a:gd name="connsiteY13" fmla="*/ 33659 h 1054707"/>
              <a:gd name="connsiteX14" fmla="*/ 527376 w 701280"/>
              <a:gd name="connsiteY14" fmla="*/ 67318 h 1054707"/>
              <a:gd name="connsiteX15" fmla="*/ 499327 w 701280"/>
              <a:gd name="connsiteY15" fmla="*/ 140246 h 1054707"/>
              <a:gd name="connsiteX16" fmla="*/ 476888 w 701280"/>
              <a:gd name="connsiteY16" fmla="*/ 173905 h 1054707"/>
              <a:gd name="connsiteX17" fmla="*/ 460058 w 701280"/>
              <a:gd name="connsiteY17" fmla="*/ 185124 h 1054707"/>
              <a:gd name="connsiteX18" fmla="*/ 437619 w 701280"/>
              <a:gd name="connsiteY18" fmla="*/ 235613 h 1054707"/>
              <a:gd name="connsiteX19" fmla="*/ 409570 w 701280"/>
              <a:gd name="connsiteY19" fmla="*/ 246832 h 1054707"/>
              <a:gd name="connsiteX20" fmla="*/ 381521 w 701280"/>
              <a:gd name="connsiteY20" fmla="*/ 246832 h 1054707"/>
              <a:gd name="connsiteX21" fmla="*/ 353472 w 701280"/>
              <a:gd name="connsiteY21" fmla="*/ 263662 h 1054707"/>
              <a:gd name="connsiteX22" fmla="*/ 297374 w 701280"/>
              <a:gd name="connsiteY22" fmla="*/ 269271 h 1054707"/>
              <a:gd name="connsiteX23" fmla="*/ 269325 w 701280"/>
              <a:gd name="connsiteY23" fmla="*/ 258052 h 1054707"/>
              <a:gd name="connsiteX24" fmla="*/ 194701 w 701280"/>
              <a:gd name="connsiteY24" fmla="*/ 234181 h 1054707"/>
              <a:gd name="connsiteX25" fmla="*/ 152458 w 701280"/>
              <a:gd name="connsiteY25" fmla="*/ 218377 h 1054707"/>
              <a:gd name="connsiteX26" fmla="*/ 55629 w 701280"/>
              <a:gd name="connsiteY26" fmla="*/ 251566 h 1054707"/>
              <a:gd name="connsiteX27" fmla="*/ 34768 w 701280"/>
              <a:gd name="connsiteY27" fmla="*/ 279380 h 1054707"/>
              <a:gd name="connsiteX28" fmla="*/ 6954 w 701280"/>
              <a:gd name="connsiteY28" fmla="*/ 328056 h 1054707"/>
              <a:gd name="connsiteX29" fmla="*/ 6954 w 701280"/>
              <a:gd name="connsiteY29" fmla="*/ 397591 h 1054707"/>
              <a:gd name="connsiteX30" fmla="*/ 0 w 701280"/>
              <a:gd name="connsiteY30" fmla="*/ 512326 h 1054707"/>
              <a:gd name="connsiteX31" fmla="*/ 27814 w 701280"/>
              <a:gd name="connsiteY31" fmla="*/ 630537 h 1054707"/>
              <a:gd name="connsiteX32" fmla="*/ 10430 w 701280"/>
              <a:gd name="connsiteY32" fmla="*/ 696598 h 1054707"/>
              <a:gd name="connsiteX33" fmla="*/ 0 w 701280"/>
              <a:gd name="connsiteY33" fmla="*/ 745272 h 1054707"/>
              <a:gd name="connsiteX34" fmla="*/ 55628 w 701280"/>
              <a:gd name="connsiteY34" fmla="*/ 873914 h 1054707"/>
              <a:gd name="connsiteX35" fmla="*/ 59105 w 701280"/>
              <a:gd name="connsiteY35" fmla="*/ 1054707 h 1054707"/>
              <a:gd name="connsiteX36" fmla="*/ 146027 w 701280"/>
              <a:gd name="connsiteY36" fmla="*/ 1040800 h 1054707"/>
              <a:gd name="connsiteX37" fmla="*/ 270280 w 701280"/>
              <a:gd name="connsiteY37" fmla="*/ 1001630 h 1054707"/>
              <a:gd name="connsiteX38" fmla="*/ 198178 w 701280"/>
              <a:gd name="connsiteY38" fmla="*/ 825237 h 1054707"/>
              <a:gd name="connsiteX39" fmla="*/ 229470 w 701280"/>
              <a:gd name="connsiteY39" fmla="*/ 710503 h 1054707"/>
              <a:gd name="connsiteX40" fmla="*/ 194702 w 701280"/>
              <a:gd name="connsiteY40" fmla="*/ 661827 h 1054707"/>
              <a:gd name="connsiteX41" fmla="*/ 208000 w 701280"/>
              <a:gd name="connsiteY41" fmla="*/ 619064 h 1054707"/>
              <a:gd name="connsiteX0" fmla="*/ 208000 w 701280"/>
              <a:gd name="connsiteY0" fmla="*/ 619064 h 1122359"/>
              <a:gd name="connsiteX1" fmla="*/ 225992 w 701280"/>
              <a:gd name="connsiteY1" fmla="*/ 515804 h 1122359"/>
              <a:gd name="connsiteX2" fmla="*/ 229469 w 701280"/>
              <a:gd name="connsiteY2" fmla="*/ 522757 h 1122359"/>
              <a:gd name="connsiteX3" fmla="*/ 335767 w 701280"/>
              <a:gd name="connsiteY3" fmla="*/ 522268 h 1122359"/>
              <a:gd name="connsiteX4" fmla="*/ 409570 w 701280"/>
              <a:gd name="connsiteY4" fmla="*/ 482444 h 1122359"/>
              <a:gd name="connsiteX5" fmla="*/ 465668 w 701280"/>
              <a:gd name="connsiteY5" fmla="*/ 482444 h 1122359"/>
              <a:gd name="connsiteX6" fmla="*/ 504937 w 701280"/>
              <a:gd name="connsiteY6" fmla="*/ 454395 h 1122359"/>
              <a:gd name="connsiteX7" fmla="*/ 572255 w 701280"/>
              <a:gd name="connsiteY7" fmla="*/ 431956 h 1122359"/>
              <a:gd name="connsiteX8" fmla="*/ 611523 w 701280"/>
              <a:gd name="connsiteY8" fmla="*/ 392687 h 1122359"/>
              <a:gd name="connsiteX9" fmla="*/ 639572 w 701280"/>
              <a:gd name="connsiteY9" fmla="*/ 359028 h 1122359"/>
              <a:gd name="connsiteX10" fmla="*/ 695671 w 701280"/>
              <a:gd name="connsiteY10" fmla="*/ 302930 h 1122359"/>
              <a:gd name="connsiteX11" fmla="*/ 701280 w 701280"/>
              <a:gd name="connsiteY11" fmla="*/ 252442 h 1122359"/>
              <a:gd name="connsiteX12" fmla="*/ 538596 w 701280"/>
              <a:gd name="connsiteY12" fmla="*/ 0 h 1122359"/>
              <a:gd name="connsiteX13" fmla="*/ 544206 w 701280"/>
              <a:gd name="connsiteY13" fmla="*/ 33659 h 1122359"/>
              <a:gd name="connsiteX14" fmla="*/ 527376 w 701280"/>
              <a:gd name="connsiteY14" fmla="*/ 67318 h 1122359"/>
              <a:gd name="connsiteX15" fmla="*/ 499327 w 701280"/>
              <a:gd name="connsiteY15" fmla="*/ 140246 h 1122359"/>
              <a:gd name="connsiteX16" fmla="*/ 476888 w 701280"/>
              <a:gd name="connsiteY16" fmla="*/ 173905 h 1122359"/>
              <a:gd name="connsiteX17" fmla="*/ 460058 w 701280"/>
              <a:gd name="connsiteY17" fmla="*/ 185124 h 1122359"/>
              <a:gd name="connsiteX18" fmla="*/ 437619 w 701280"/>
              <a:gd name="connsiteY18" fmla="*/ 235613 h 1122359"/>
              <a:gd name="connsiteX19" fmla="*/ 409570 w 701280"/>
              <a:gd name="connsiteY19" fmla="*/ 246832 h 1122359"/>
              <a:gd name="connsiteX20" fmla="*/ 381521 w 701280"/>
              <a:gd name="connsiteY20" fmla="*/ 246832 h 1122359"/>
              <a:gd name="connsiteX21" fmla="*/ 353472 w 701280"/>
              <a:gd name="connsiteY21" fmla="*/ 263662 h 1122359"/>
              <a:gd name="connsiteX22" fmla="*/ 297374 w 701280"/>
              <a:gd name="connsiteY22" fmla="*/ 269271 h 1122359"/>
              <a:gd name="connsiteX23" fmla="*/ 269325 w 701280"/>
              <a:gd name="connsiteY23" fmla="*/ 258052 h 1122359"/>
              <a:gd name="connsiteX24" fmla="*/ 194701 w 701280"/>
              <a:gd name="connsiteY24" fmla="*/ 234181 h 1122359"/>
              <a:gd name="connsiteX25" fmla="*/ 152458 w 701280"/>
              <a:gd name="connsiteY25" fmla="*/ 218377 h 1122359"/>
              <a:gd name="connsiteX26" fmla="*/ 55629 w 701280"/>
              <a:gd name="connsiteY26" fmla="*/ 251566 h 1122359"/>
              <a:gd name="connsiteX27" fmla="*/ 34768 w 701280"/>
              <a:gd name="connsiteY27" fmla="*/ 279380 h 1122359"/>
              <a:gd name="connsiteX28" fmla="*/ 6954 w 701280"/>
              <a:gd name="connsiteY28" fmla="*/ 328056 h 1122359"/>
              <a:gd name="connsiteX29" fmla="*/ 6954 w 701280"/>
              <a:gd name="connsiteY29" fmla="*/ 397591 h 1122359"/>
              <a:gd name="connsiteX30" fmla="*/ 0 w 701280"/>
              <a:gd name="connsiteY30" fmla="*/ 512326 h 1122359"/>
              <a:gd name="connsiteX31" fmla="*/ 27814 w 701280"/>
              <a:gd name="connsiteY31" fmla="*/ 630537 h 1122359"/>
              <a:gd name="connsiteX32" fmla="*/ 10430 w 701280"/>
              <a:gd name="connsiteY32" fmla="*/ 696598 h 1122359"/>
              <a:gd name="connsiteX33" fmla="*/ 0 w 701280"/>
              <a:gd name="connsiteY33" fmla="*/ 745272 h 1122359"/>
              <a:gd name="connsiteX34" fmla="*/ 55628 w 701280"/>
              <a:gd name="connsiteY34" fmla="*/ 873914 h 1122359"/>
              <a:gd name="connsiteX35" fmla="*/ 59105 w 701280"/>
              <a:gd name="connsiteY35" fmla="*/ 1054707 h 1122359"/>
              <a:gd name="connsiteX36" fmla="*/ 285939 w 701280"/>
              <a:gd name="connsiteY36" fmla="*/ 1122359 h 1122359"/>
              <a:gd name="connsiteX37" fmla="*/ 270280 w 701280"/>
              <a:gd name="connsiteY37" fmla="*/ 1001630 h 1122359"/>
              <a:gd name="connsiteX38" fmla="*/ 198178 w 701280"/>
              <a:gd name="connsiteY38" fmla="*/ 825237 h 1122359"/>
              <a:gd name="connsiteX39" fmla="*/ 229470 w 701280"/>
              <a:gd name="connsiteY39" fmla="*/ 710503 h 1122359"/>
              <a:gd name="connsiteX40" fmla="*/ 194702 w 701280"/>
              <a:gd name="connsiteY40" fmla="*/ 661827 h 1122359"/>
              <a:gd name="connsiteX41" fmla="*/ 208000 w 701280"/>
              <a:gd name="connsiteY41" fmla="*/ 619064 h 1122359"/>
              <a:gd name="connsiteX0" fmla="*/ 208000 w 701280"/>
              <a:gd name="connsiteY0" fmla="*/ 619064 h 1122359"/>
              <a:gd name="connsiteX1" fmla="*/ 225992 w 701280"/>
              <a:gd name="connsiteY1" fmla="*/ 515804 h 1122359"/>
              <a:gd name="connsiteX2" fmla="*/ 229469 w 701280"/>
              <a:gd name="connsiteY2" fmla="*/ 522757 h 1122359"/>
              <a:gd name="connsiteX3" fmla="*/ 335767 w 701280"/>
              <a:gd name="connsiteY3" fmla="*/ 522268 h 1122359"/>
              <a:gd name="connsiteX4" fmla="*/ 409570 w 701280"/>
              <a:gd name="connsiteY4" fmla="*/ 482444 h 1122359"/>
              <a:gd name="connsiteX5" fmla="*/ 465668 w 701280"/>
              <a:gd name="connsiteY5" fmla="*/ 482444 h 1122359"/>
              <a:gd name="connsiteX6" fmla="*/ 504937 w 701280"/>
              <a:gd name="connsiteY6" fmla="*/ 454395 h 1122359"/>
              <a:gd name="connsiteX7" fmla="*/ 572255 w 701280"/>
              <a:gd name="connsiteY7" fmla="*/ 431956 h 1122359"/>
              <a:gd name="connsiteX8" fmla="*/ 611523 w 701280"/>
              <a:gd name="connsiteY8" fmla="*/ 392687 h 1122359"/>
              <a:gd name="connsiteX9" fmla="*/ 639572 w 701280"/>
              <a:gd name="connsiteY9" fmla="*/ 359028 h 1122359"/>
              <a:gd name="connsiteX10" fmla="*/ 695671 w 701280"/>
              <a:gd name="connsiteY10" fmla="*/ 302930 h 1122359"/>
              <a:gd name="connsiteX11" fmla="*/ 701280 w 701280"/>
              <a:gd name="connsiteY11" fmla="*/ 252442 h 1122359"/>
              <a:gd name="connsiteX12" fmla="*/ 538596 w 701280"/>
              <a:gd name="connsiteY12" fmla="*/ 0 h 1122359"/>
              <a:gd name="connsiteX13" fmla="*/ 544206 w 701280"/>
              <a:gd name="connsiteY13" fmla="*/ 33659 h 1122359"/>
              <a:gd name="connsiteX14" fmla="*/ 527376 w 701280"/>
              <a:gd name="connsiteY14" fmla="*/ 67318 h 1122359"/>
              <a:gd name="connsiteX15" fmla="*/ 499327 w 701280"/>
              <a:gd name="connsiteY15" fmla="*/ 140246 h 1122359"/>
              <a:gd name="connsiteX16" fmla="*/ 476888 w 701280"/>
              <a:gd name="connsiteY16" fmla="*/ 173905 h 1122359"/>
              <a:gd name="connsiteX17" fmla="*/ 460058 w 701280"/>
              <a:gd name="connsiteY17" fmla="*/ 185124 h 1122359"/>
              <a:gd name="connsiteX18" fmla="*/ 437619 w 701280"/>
              <a:gd name="connsiteY18" fmla="*/ 235613 h 1122359"/>
              <a:gd name="connsiteX19" fmla="*/ 409570 w 701280"/>
              <a:gd name="connsiteY19" fmla="*/ 246832 h 1122359"/>
              <a:gd name="connsiteX20" fmla="*/ 381521 w 701280"/>
              <a:gd name="connsiteY20" fmla="*/ 246832 h 1122359"/>
              <a:gd name="connsiteX21" fmla="*/ 353472 w 701280"/>
              <a:gd name="connsiteY21" fmla="*/ 263662 h 1122359"/>
              <a:gd name="connsiteX22" fmla="*/ 297374 w 701280"/>
              <a:gd name="connsiteY22" fmla="*/ 269271 h 1122359"/>
              <a:gd name="connsiteX23" fmla="*/ 269325 w 701280"/>
              <a:gd name="connsiteY23" fmla="*/ 258052 h 1122359"/>
              <a:gd name="connsiteX24" fmla="*/ 194701 w 701280"/>
              <a:gd name="connsiteY24" fmla="*/ 234181 h 1122359"/>
              <a:gd name="connsiteX25" fmla="*/ 152458 w 701280"/>
              <a:gd name="connsiteY25" fmla="*/ 218377 h 1122359"/>
              <a:gd name="connsiteX26" fmla="*/ 55629 w 701280"/>
              <a:gd name="connsiteY26" fmla="*/ 251566 h 1122359"/>
              <a:gd name="connsiteX27" fmla="*/ 34768 w 701280"/>
              <a:gd name="connsiteY27" fmla="*/ 279380 h 1122359"/>
              <a:gd name="connsiteX28" fmla="*/ 6954 w 701280"/>
              <a:gd name="connsiteY28" fmla="*/ 328056 h 1122359"/>
              <a:gd name="connsiteX29" fmla="*/ 6954 w 701280"/>
              <a:gd name="connsiteY29" fmla="*/ 397591 h 1122359"/>
              <a:gd name="connsiteX30" fmla="*/ 0 w 701280"/>
              <a:gd name="connsiteY30" fmla="*/ 512326 h 1122359"/>
              <a:gd name="connsiteX31" fmla="*/ 27814 w 701280"/>
              <a:gd name="connsiteY31" fmla="*/ 630537 h 1122359"/>
              <a:gd name="connsiteX32" fmla="*/ 10430 w 701280"/>
              <a:gd name="connsiteY32" fmla="*/ 696598 h 1122359"/>
              <a:gd name="connsiteX33" fmla="*/ 0 w 701280"/>
              <a:gd name="connsiteY33" fmla="*/ 745272 h 1122359"/>
              <a:gd name="connsiteX34" fmla="*/ 55628 w 701280"/>
              <a:gd name="connsiteY34" fmla="*/ 873914 h 1122359"/>
              <a:gd name="connsiteX35" fmla="*/ 59105 w 701280"/>
              <a:gd name="connsiteY35" fmla="*/ 1054707 h 1122359"/>
              <a:gd name="connsiteX36" fmla="*/ 285939 w 701280"/>
              <a:gd name="connsiteY36" fmla="*/ 1122359 h 1122359"/>
              <a:gd name="connsiteX37" fmla="*/ 294972 w 701280"/>
              <a:gd name="connsiteY37" fmla="*/ 1011085 h 1122359"/>
              <a:gd name="connsiteX38" fmla="*/ 198178 w 701280"/>
              <a:gd name="connsiteY38" fmla="*/ 825237 h 1122359"/>
              <a:gd name="connsiteX39" fmla="*/ 229470 w 701280"/>
              <a:gd name="connsiteY39" fmla="*/ 710503 h 1122359"/>
              <a:gd name="connsiteX40" fmla="*/ 194702 w 701280"/>
              <a:gd name="connsiteY40" fmla="*/ 661827 h 1122359"/>
              <a:gd name="connsiteX41" fmla="*/ 208000 w 701280"/>
              <a:gd name="connsiteY41" fmla="*/ 619064 h 1122359"/>
              <a:gd name="connsiteX0" fmla="*/ 208000 w 701280"/>
              <a:gd name="connsiteY0" fmla="*/ 619064 h 1122359"/>
              <a:gd name="connsiteX1" fmla="*/ 225992 w 701280"/>
              <a:gd name="connsiteY1" fmla="*/ 515804 h 1122359"/>
              <a:gd name="connsiteX2" fmla="*/ 229469 w 701280"/>
              <a:gd name="connsiteY2" fmla="*/ 522757 h 1122359"/>
              <a:gd name="connsiteX3" fmla="*/ 335767 w 701280"/>
              <a:gd name="connsiteY3" fmla="*/ 522268 h 1122359"/>
              <a:gd name="connsiteX4" fmla="*/ 409570 w 701280"/>
              <a:gd name="connsiteY4" fmla="*/ 482444 h 1122359"/>
              <a:gd name="connsiteX5" fmla="*/ 465668 w 701280"/>
              <a:gd name="connsiteY5" fmla="*/ 482444 h 1122359"/>
              <a:gd name="connsiteX6" fmla="*/ 504937 w 701280"/>
              <a:gd name="connsiteY6" fmla="*/ 454395 h 1122359"/>
              <a:gd name="connsiteX7" fmla="*/ 572255 w 701280"/>
              <a:gd name="connsiteY7" fmla="*/ 431956 h 1122359"/>
              <a:gd name="connsiteX8" fmla="*/ 611523 w 701280"/>
              <a:gd name="connsiteY8" fmla="*/ 392687 h 1122359"/>
              <a:gd name="connsiteX9" fmla="*/ 639572 w 701280"/>
              <a:gd name="connsiteY9" fmla="*/ 359028 h 1122359"/>
              <a:gd name="connsiteX10" fmla="*/ 695671 w 701280"/>
              <a:gd name="connsiteY10" fmla="*/ 302930 h 1122359"/>
              <a:gd name="connsiteX11" fmla="*/ 701280 w 701280"/>
              <a:gd name="connsiteY11" fmla="*/ 252442 h 1122359"/>
              <a:gd name="connsiteX12" fmla="*/ 538596 w 701280"/>
              <a:gd name="connsiteY12" fmla="*/ 0 h 1122359"/>
              <a:gd name="connsiteX13" fmla="*/ 544206 w 701280"/>
              <a:gd name="connsiteY13" fmla="*/ 33659 h 1122359"/>
              <a:gd name="connsiteX14" fmla="*/ 527376 w 701280"/>
              <a:gd name="connsiteY14" fmla="*/ 67318 h 1122359"/>
              <a:gd name="connsiteX15" fmla="*/ 499327 w 701280"/>
              <a:gd name="connsiteY15" fmla="*/ 140246 h 1122359"/>
              <a:gd name="connsiteX16" fmla="*/ 476888 w 701280"/>
              <a:gd name="connsiteY16" fmla="*/ 173905 h 1122359"/>
              <a:gd name="connsiteX17" fmla="*/ 460058 w 701280"/>
              <a:gd name="connsiteY17" fmla="*/ 185124 h 1122359"/>
              <a:gd name="connsiteX18" fmla="*/ 437619 w 701280"/>
              <a:gd name="connsiteY18" fmla="*/ 235613 h 1122359"/>
              <a:gd name="connsiteX19" fmla="*/ 409570 w 701280"/>
              <a:gd name="connsiteY19" fmla="*/ 246832 h 1122359"/>
              <a:gd name="connsiteX20" fmla="*/ 381521 w 701280"/>
              <a:gd name="connsiteY20" fmla="*/ 246832 h 1122359"/>
              <a:gd name="connsiteX21" fmla="*/ 353472 w 701280"/>
              <a:gd name="connsiteY21" fmla="*/ 263662 h 1122359"/>
              <a:gd name="connsiteX22" fmla="*/ 297374 w 701280"/>
              <a:gd name="connsiteY22" fmla="*/ 269271 h 1122359"/>
              <a:gd name="connsiteX23" fmla="*/ 269325 w 701280"/>
              <a:gd name="connsiteY23" fmla="*/ 258052 h 1122359"/>
              <a:gd name="connsiteX24" fmla="*/ 194701 w 701280"/>
              <a:gd name="connsiteY24" fmla="*/ 234181 h 1122359"/>
              <a:gd name="connsiteX25" fmla="*/ 152458 w 701280"/>
              <a:gd name="connsiteY25" fmla="*/ 218377 h 1122359"/>
              <a:gd name="connsiteX26" fmla="*/ 55629 w 701280"/>
              <a:gd name="connsiteY26" fmla="*/ 251566 h 1122359"/>
              <a:gd name="connsiteX27" fmla="*/ 34768 w 701280"/>
              <a:gd name="connsiteY27" fmla="*/ 279380 h 1122359"/>
              <a:gd name="connsiteX28" fmla="*/ 6954 w 701280"/>
              <a:gd name="connsiteY28" fmla="*/ 328056 h 1122359"/>
              <a:gd name="connsiteX29" fmla="*/ 6954 w 701280"/>
              <a:gd name="connsiteY29" fmla="*/ 397591 h 1122359"/>
              <a:gd name="connsiteX30" fmla="*/ 0 w 701280"/>
              <a:gd name="connsiteY30" fmla="*/ 512326 h 1122359"/>
              <a:gd name="connsiteX31" fmla="*/ 27814 w 701280"/>
              <a:gd name="connsiteY31" fmla="*/ 630537 h 1122359"/>
              <a:gd name="connsiteX32" fmla="*/ 10430 w 701280"/>
              <a:gd name="connsiteY32" fmla="*/ 696598 h 1122359"/>
              <a:gd name="connsiteX33" fmla="*/ 0 w 701280"/>
              <a:gd name="connsiteY33" fmla="*/ 745272 h 1122359"/>
              <a:gd name="connsiteX34" fmla="*/ 55628 w 701280"/>
              <a:gd name="connsiteY34" fmla="*/ 873914 h 1122359"/>
              <a:gd name="connsiteX35" fmla="*/ 219992 w 701280"/>
              <a:gd name="connsiteY35" fmla="*/ 1115042 h 1122359"/>
              <a:gd name="connsiteX36" fmla="*/ 59105 w 701280"/>
              <a:gd name="connsiteY36" fmla="*/ 1054707 h 1122359"/>
              <a:gd name="connsiteX37" fmla="*/ 285939 w 701280"/>
              <a:gd name="connsiteY37" fmla="*/ 1122359 h 1122359"/>
              <a:gd name="connsiteX38" fmla="*/ 294972 w 701280"/>
              <a:gd name="connsiteY38" fmla="*/ 1011085 h 1122359"/>
              <a:gd name="connsiteX39" fmla="*/ 198178 w 701280"/>
              <a:gd name="connsiteY39" fmla="*/ 825237 h 1122359"/>
              <a:gd name="connsiteX40" fmla="*/ 229470 w 701280"/>
              <a:gd name="connsiteY40" fmla="*/ 710503 h 1122359"/>
              <a:gd name="connsiteX41" fmla="*/ 194702 w 701280"/>
              <a:gd name="connsiteY41" fmla="*/ 661827 h 1122359"/>
              <a:gd name="connsiteX42" fmla="*/ 208000 w 701280"/>
              <a:gd name="connsiteY42" fmla="*/ 619064 h 1122359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55628 w 701280"/>
              <a:gd name="connsiteY34" fmla="*/ 873914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198178 w 701280"/>
              <a:gd name="connsiteY39" fmla="*/ 825237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198178 w 701280"/>
              <a:gd name="connsiteY39" fmla="*/ 825237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198178 w 701280"/>
              <a:gd name="connsiteY39" fmla="*/ 825237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2522 w 701280"/>
              <a:gd name="connsiteY40" fmla="*/ 960270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2522 w 701280"/>
              <a:gd name="connsiteY40" fmla="*/ 960270 h 1126148"/>
              <a:gd name="connsiteX41" fmla="*/ 201078 w 701280"/>
              <a:gd name="connsiteY41" fmla="*/ 900432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208000 w 701280"/>
              <a:gd name="connsiteY42" fmla="*/ 619064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166916 w 701280"/>
              <a:gd name="connsiteY3" fmla="*/ 728541 h 1126148"/>
              <a:gd name="connsiteX4" fmla="*/ 335767 w 701280"/>
              <a:gd name="connsiteY4" fmla="*/ 522268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166916 w 701280"/>
              <a:gd name="connsiteY3" fmla="*/ 728541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125818 w 701280"/>
              <a:gd name="connsiteY3" fmla="*/ 75435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90230 w 701280"/>
              <a:gd name="connsiteY2" fmla="*/ 772247 h 1126148"/>
              <a:gd name="connsiteX3" fmla="*/ 125818 w 701280"/>
              <a:gd name="connsiteY3" fmla="*/ 75435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125818 w 701280"/>
              <a:gd name="connsiteY3" fmla="*/ 75435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125455 w 701280"/>
              <a:gd name="connsiteY3" fmla="*/ 75668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125455 w 701280"/>
              <a:gd name="connsiteY3" fmla="*/ 756686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83958 w 701280"/>
              <a:gd name="connsiteY1" fmla="*/ 839103 h 1126148"/>
              <a:gd name="connsiteX2" fmla="*/ 83939 w 701280"/>
              <a:gd name="connsiteY2" fmla="*/ 756672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83958 w 701280"/>
              <a:gd name="connsiteY1" fmla="*/ 839103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92507 w 701280"/>
              <a:gd name="connsiteY1" fmla="*/ 742399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92507 w 701280"/>
              <a:gd name="connsiteY1" fmla="*/ 742399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23945 w 701280"/>
              <a:gd name="connsiteY33" fmla="*/ 835522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23945 w 701280"/>
              <a:gd name="connsiteY33" fmla="*/ 835522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99541 w 773007"/>
              <a:gd name="connsiteY32" fmla="*/ 630537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79773 w 773007"/>
              <a:gd name="connsiteY32" fmla="*/ 869005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79773 w 773007"/>
              <a:gd name="connsiteY32" fmla="*/ 869005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100653 w 773007"/>
              <a:gd name="connsiteY32" fmla="*/ 860956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100653 w 773007"/>
              <a:gd name="connsiteY32" fmla="*/ 860956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100653 w 773007"/>
              <a:gd name="connsiteY32" fmla="*/ 860956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2935 w 701280"/>
              <a:gd name="connsiteY2" fmla="*/ 687453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8926 w 701280"/>
              <a:gd name="connsiteY32" fmla="*/ 860956 h 1126148"/>
              <a:gd name="connsiteX33" fmla="*/ 123945 w 701280"/>
              <a:gd name="connsiteY33" fmla="*/ 835522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91534 w 719879"/>
              <a:gd name="connsiteY2" fmla="*/ 687453 h 1126148"/>
              <a:gd name="connsiteX3" fmla="*/ 277461 w 719879"/>
              <a:gd name="connsiteY3" fmla="*/ 62839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277461 w 719879"/>
              <a:gd name="connsiteY3" fmla="*/ 62839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277461 w 719879"/>
              <a:gd name="connsiteY3" fmla="*/ 628391 h 1126148"/>
              <a:gd name="connsiteX4" fmla="*/ 76286 w 719879"/>
              <a:gd name="connsiteY4" fmla="*/ 659967 h 1126148"/>
              <a:gd name="connsiteX5" fmla="*/ 267221 w 719879"/>
              <a:gd name="connsiteY5" fmla="*/ 493831 h 1126148"/>
              <a:gd name="connsiteX6" fmla="*/ 428169 w 719879"/>
              <a:gd name="connsiteY6" fmla="*/ 482444 h 1126148"/>
              <a:gd name="connsiteX7" fmla="*/ 484267 w 719879"/>
              <a:gd name="connsiteY7" fmla="*/ 482444 h 1126148"/>
              <a:gd name="connsiteX8" fmla="*/ 523536 w 719879"/>
              <a:gd name="connsiteY8" fmla="*/ 454395 h 1126148"/>
              <a:gd name="connsiteX9" fmla="*/ 590854 w 719879"/>
              <a:gd name="connsiteY9" fmla="*/ 431956 h 1126148"/>
              <a:gd name="connsiteX10" fmla="*/ 630122 w 719879"/>
              <a:gd name="connsiteY10" fmla="*/ 392687 h 1126148"/>
              <a:gd name="connsiteX11" fmla="*/ 658171 w 719879"/>
              <a:gd name="connsiteY11" fmla="*/ 359028 h 1126148"/>
              <a:gd name="connsiteX12" fmla="*/ 714270 w 719879"/>
              <a:gd name="connsiteY12" fmla="*/ 302930 h 1126148"/>
              <a:gd name="connsiteX13" fmla="*/ 719879 w 719879"/>
              <a:gd name="connsiteY13" fmla="*/ 252442 h 1126148"/>
              <a:gd name="connsiteX14" fmla="*/ 557195 w 719879"/>
              <a:gd name="connsiteY14" fmla="*/ 0 h 1126148"/>
              <a:gd name="connsiteX15" fmla="*/ 562805 w 719879"/>
              <a:gd name="connsiteY15" fmla="*/ 33659 h 1126148"/>
              <a:gd name="connsiteX16" fmla="*/ 545975 w 719879"/>
              <a:gd name="connsiteY16" fmla="*/ 67318 h 1126148"/>
              <a:gd name="connsiteX17" fmla="*/ 517926 w 719879"/>
              <a:gd name="connsiteY17" fmla="*/ 140246 h 1126148"/>
              <a:gd name="connsiteX18" fmla="*/ 495487 w 719879"/>
              <a:gd name="connsiteY18" fmla="*/ 173905 h 1126148"/>
              <a:gd name="connsiteX19" fmla="*/ 478657 w 719879"/>
              <a:gd name="connsiteY19" fmla="*/ 185124 h 1126148"/>
              <a:gd name="connsiteX20" fmla="*/ 456218 w 719879"/>
              <a:gd name="connsiteY20" fmla="*/ 235613 h 1126148"/>
              <a:gd name="connsiteX21" fmla="*/ 428169 w 719879"/>
              <a:gd name="connsiteY21" fmla="*/ 246832 h 1126148"/>
              <a:gd name="connsiteX22" fmla="*/ 400120 w 719879"/>
              <a:gd name="connsiteY22" fmla="*/ 246832 h 1126148"/>
              <a:gd name="connsiteX23" fmla="*/ 372071 w 719879"/>
              <a:gd name="connsiteY23" fmla="*/ 263662 h 1126148"/>
              <a:gd name="connsiteX24" fmla="*/ 315973 w 719879"/>
              <a:gd name="connsiteY24" fmla="*/ 269271 h 1126148"/>
              <a:gd name="connsiteX25" fmla="*/ 287924 w 719879"/>
              <a:gd name="connsiteY25" fmla="*/ 258052 h 1126148"/>
              <a:gd name="connsiteX26" fmla="*/ 213300 w 719879"/>
              <a:gd name="connsiteY26" fmla="*/ 234181 h 1126148"/>
              <a:gd name="connsiteX27" fmla="*/ 171057 w 719879"/>
              <a:gd name="connsiteY27" fmla="*/ 218377 h 1126148"/>
              <a:gd name="connsiteX28" fmla="*/ 74228 w 719879"/>
              <a:gd name="connsiteY28" fmla="*/ 251566 h 1126148"/>
              <a:gd name="connsiteX29" fmla="*/ 53367 w 719879"/>
              <a:gd name="connsiteY29" fmla="*/ 279380 h 1126148"/>
              <a:gd name="connsiteX30" fmla="*/ 25553 w 719879"/>
              <a:gd name="connsiteY30" fmla="*/ 328056 h 1126148"/>
              <a:gd name="connsiteX31" fmla="*/ 25553 w 719879"/>
              <a:gd name="connsiteY31" fmla="*/ 397591 h 1126148"/>
              <a:gd name="connsiteX32" fmla="*/ 18599 w 719879"/>
              <a:gd name="connsiteY32" fmla="*/ 512326 h 1126148"/>
              <a:gd name="connsiteX33" fmla="*/ 682 w 719879"/>
              <a:gd name="connsiteY33" fmla="*/ 739221 h 1126148"/>
              <a:gd name="connsiteX34" fmla="*/ 47525 w 719879"/>
              <a:gd name="connsiteY34" fmla="*/ 860956 h 1126148"/>
              <a:gd name="connsiteX35" fmla="*/ 142544 w 719879"/>
              <a:gd name="connsiteY35" fmla="*/ 835522 h 1126148"/>
              <a:gd name="connsiteX36" fmla="*/ 92757 w 719879"/>
              <a:gd name="connsiteY36" fmla="*/ 996669 h 1126148"/>
              <a:gd name="connsiteX37" fmla="*/ 237425 w 719879"/>
              <a:gd name="connsiteY37" fmla="*/ 1043797 h 1126148"/>
              <a:gd name="connsiteX38" fmla="*/ 238591 w 719879"/>
              <a:gd name="connsiteY38" fmla="*/ 1115042 h 1126148"/>
              <a:gd name="connsiteX39" fmla="*/ 214834 w 719879"/>
              <a:gd name="connsiteY39" fmla="*/ 1126148 h 1126148"/>
              <a:gd name="connsiteX40" fmla="*/ 304538 w 719879"/>
              <a:gd name="connsiteY40" fmla="*/ 1122359 h 1126148"/>
              <a:gd name="connsiteX41" fmla="*/ 313571 w 719879"/>
              <a:gd name="connsiteY41" fmla="*/ 1011085 h 1126148"/>
              <a:gd name="connsiteX42" fmla="*/ 246166 w 719879"/>
              <a:gd name="connsiteY42" fmla="*/ 972264 h 1126148"/>
              <a:gd name="connsiteX43" fmla="*/ 161784 w 719879"/>
              <a:gd name="connsiteY43" fmla="*/ 969987 h 1126148"/>
              <a:gd name="connsiteX44" fmla="*/ 219677 w 719879"/>
              <a:gd name="connsiteY44" fmla="*/ 900432 h 1126148"/>
              <a:gd name="connsiteX45" fmla="*/ 208298 w 719879"/>
              <a:gd name="connsiteY45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99520 w 719879"/>
              <a:gd name="connsiteY3" fmla="*/ 678741 h 1126148"/>
              <a:gd name="connsiteX4" fmla="*/ 76286 w 719879"/>
              <a:gd name="connsiteY4" fmla="*/ 659967 h 1126148"/>
              <a:gd name="connsiteX5" fmla="*/ 267221 w 719879"/>
              <a:gd name="connsiteY5" fmla="*/ 493831 h 1126148"/>
              <a:gd name="connsiteX6" fmla="*/ 428169 w 719879"/>
              <a:gd name="connsiteY6" fmla="*/ 482444 h 1126148"/>
              <a:gd name="connsiteX7" fmla="*/ 484267 w 719879"/>
              <a:gd name="connsiteY7" fmla="*/ 482444 h 1126148"/>
              <a:gd name="connsiteX8" fmla="*/ 523536 w 719879"/>
              <a:gd name="connsiteY8" fmla="*/ 454395 h 1126148"/>
              <a:gd name="connsiteX9" fmla="*/ 590854 w 719879"/>
              <a:gd name="connsiteY9" fmla="*/ 431956 h 1126148"/>
              <a:gd name="connsiteX10" fmla="*/ 630122 w 719879"/>
              <a:gd name="connsiteY10" fmla="*/ 392687 h 1126148"/>
              <a:gd name="connsiteX11" fmla="*/ 658171 w 719879"/>
              <a:gd name="connsiteY11" fmla="*/ 359028 h 1126148"/>
              <a:gd name="connsiteX12" fmla="*/ 714270 w 719879"/>
              <a:gd name="connsiteY12" fmla="*/ 302930 h 1126148"/>
              <a:gd name="connsiteX13" fmla="*/ 719879 w 719879"/>
              <a:gd name="connsiteY13" fmla="*/ 252442 h 1126148"/>
              <a:gd name="connsiteX14" fmla="*/ 557195 w 719879"/>
              <a:gd name="connsiteY14" fmla="*/ 0 h 1126148"/>
              <a:gd name="connsiteX15" fmla="*/ 562805 w 719879"/>
              <a:gd name="connsiteY15" fmla="*/ 33659 h 1126148"/>
              <a:gd name="connsiteX16" fmla="*/ 545975 w 719879"/>
              <a:gd name="connsiteY16" fmla="*/ 67318 h 1126148"/>
              <a:gd name="connsiteX17" fmla="*/ 517926 w 719879"/>
              <a:gd name="connsiteY17" fmla="*/ 140246 h 1126148"/>
              <a:gd name="connsiteX18" fmla="*/ 495487 w 719879"/>
              <a:gd name="connsiteY18" fmla="*/ 173905 h 1126148"/>
              <a:gd name="connsiteX19" fmla="*/ 478657 w 719879"/>
              <a:gd name="connsiteY19" fmla="*/ 185124 h 1126148"/>
              <a:gd name="connsiteX20" fmla="*/ 456218 w 719879"/>
              <a:gd name="connsiteY20" fmla="*/ 235613 h 1126148"/>
              <a:gd name="connsiteX21" fmla="*/ 428169 w 719879"/>
              <a:gd name="connsiteY21" fmla="*/ 246832 h 1126148"/>
              <a:gd name="connsiteX22" fmla="*/ 400120 w 719879"/>
              <a:gd name="connsiteY22" fmla="*/ 246832 h 1126148"/>
              <a:gd name="connsiteX23" fmla="*/ 372071 w 719879"/>
              <a:gd name="connsiteY23" fmla="*/ 263662 h 1126148"/>
              <a:gd name="connsiteX24" fmla="*/ 315973 w 719879"/>
              <a:gd name="connsiteY24" fmla="*/ 269271 h 1126148"/>
              <a:gd name="connsiteX25" fmla="*/ 287924 w 719879"/>
              <a:gd name="connsiteY25" fmla="*/ 258052 h 1126148"/>
              <a:gd name="connsiteX26" fmla="*/ 213300 w 719879"/>
              <a:gd name="connsiteY26" fmla="*/ 234181 h 1126148"/>
              <a:gd name="connsiteX27" fmla="*/ 171057 w 719879"/>
              <a:gd name="connsiteY27" fmla="*/ 218377 h 1126148"/>
              <a:gd name="connsiteX28" fmla="*/ 74228 w 719879"/>
              <a:gd name="connsiteY28" fmla="*/ 251566 h 1126148"/>
              <a:gd name="connsiteX29" fmla="*/ 53367 w 719879"/>
              <a:gd name="connsiteY29" fmla="*/ 279380 h 1126148"/>
              <a:gd name="connsiteX30" fmla="*/ 25553 w 719879"/>
              <a:gd name="connsiteY30" fmla="*/ 328056 h 1126148"/>
              <a:gd name="connsiteX31" fmla="*/ 25553 w 719879"/>
              <a:gd name="connsiteY31" fmla="*/ 397591 h 1126148"/>
              <a:gd name="connsiteX32" fmla="*/ 18599 w 719879"/>
              <a:gd name="connsiteY32" fmla="*/ 512326 h 1126148"/>
              <a:gd name="connsiteX33" fmla="*/ 682 w 719879"/>
              <a:gd name="connsiteY33" fmla="*/ 739221 h 1126148"/>
              <a:gd name="connsiteX34" fmla="*/ 47525 w 719879"/>
              <a:gd name="connsiteY34" fmla="*/ 860956 h 1126148"/>
              <a:gd name="connsiteX35" fmla="*/ 142544 w 719879"/>
              <a:gd name="connsiteY35" fmla="*/ 835522 h 1126148"/>
              <a:gd name="connsiteX36" fmla="*/ 92757 w 719879"/>
              <a:gd name="connsiteY36" fmla="*/ 996669 h 1126148"/>
              <a:gd name="connsiteX37" fmla="*/ 237425 w 719879"/>
              <a:gd name="connsiteY37" fmla="*/ 1043797 h 1126148"/>
              <a:gd name="connsiteX38" fmla="*/ 238591 w 719879"/>
              <a:gd name="connsiteY38" fmla="*/ 1115042 h 1126148"/>
              <a:gd name="connsiteX39" fmla="*/ 214834 w 719879"/>
              <a:gd name="connsiteY39" fmla="*/ 1126148 h 1126148"/>
              <a:gd name="connsiteX40" fmla="*/ 304538 w 719879"/>
              <a:gd name="connsiteY40" fmla="*/ 1122359 h 1126148"/>
              <a:gd name="connsiteX41" fmla="*/ 313571 w 719879"/>
              <a:gd name="connsiteY41" fmla="*/ 1011085 h 1126148"/>
              <a:gd name="connsiteX42" fmla="*/ 246166 w 719879"/>
              <a:gd name="connsiteY42" fmla="*/ 972264 h 1126148"/>
              <a:gd name="connsiteX43" fmla="*/ 161784 w 719879"/>
              <a:gd name="connsiteY43" fmla="*/ 969987 h 1126148"/>
              <a:gd name="connsiteX44" fmla="*/ 219677 w 719879"/>
              <a:gd name="connsiteY44" fmla="*/ 900432 h 1126148"/>
              <a:gd name="connsiteX45" fmla="*/ 208298 w 719879"/>
              <a:gd name="connsiteY45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76286 w 719879"/>
              <a:gd name="connsiteY3" fmla="*/ 659967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85184 w 719879"/>
              <a:gd name="connsiteY3" fmla="*/ 64486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85184 w 719879"/>
              <a:gd name="connsiteY3" fmla="*/ 64486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711580 w 719879"/>
              <a:gd name="connsiteY13" fmla="*/ 249906 h 1126148"/>
              <a:gd name="connsiteX14" fmla="*/ 557195 w 719879"/>
              <a:gd name="connsiteY14" fmla="*/ 0 h 1126148"/>
              <a:gd name="connsiteX15" fmla="*/ 562805 w 719879"/>
              <a:gd name="connsiteY15" fmla="*/ 33659 h 1126148"/>
              <a:gd name="connsiteX16" fmla="*/ 545975 w 719879"/>
              <a:gd name="connsiteY16" fmla="*/ 67318 h 1126148"/>
              <a:gd name="connsiteX17" fmla="*/ 517926 w 719879"/>
              <a:gd name="connsiteY17" fmla="*/ 140246 h 1126148"/>
              <a:gd name="connsiteX18" fmla="*/ 495487 w 719879"/>
              <a:gd name="connsiteY18" fmla="*/ 173905 h 1126148"/>
              <a:gd name="connsiteX19" fmla="*/ 478657 w 719879"/>
              <a:gd name="connsiteY19" fmla="*/ 185124 h 1126148"/>
              <a:gd name="connsiteX20" fmla="*/ 456218 w 719879"/>
              <a:gd name="connsiteY20" fmla="*/ 235613 h 1126148"/>
              <a:gd name="connsiteX21" fmla="*/ 428169 w 719879"/>
              <a:gd name="connsiteY21" fmla="*/ 246832 h 1126148"/>
              <a:gd name="connsiteX22" fmla="*/ 400120 w 719879"/>
              <a:gd name="connsiteY22" fmla="*/ 246832 h 1126148"/>
              <a:gd name="connsiteX23" fmla="*/ 372071 w 719879"/>
              <a:gd name="connsiteY23" fmla="*/ 263662 h 1126148"/>
              <a:gd name="connsiteX24" fmla="*/ 315973 w 719879"/>
              <a:gd name="connsiteY24" fmla="*/ 269271 h 1126148"/>
              <a:gd name="connsiteX25" fmla="*/ 287924 w 719879"/>
              <a:gd name="connsiteY25" fmla="*/ 258052 h 1126148"/>
              <a:gd name="connsiteX26" fmla="*/ 213300 w 719879"/>
              <a:gd name="connsiteY26" fmla="*/ 234181 h 1126148"/>
              <a:gd name="connsiteX27" fmla="*/ 171057 w 719879"/>
              <a:gd name="connsiteY27" fmla="*/ 218377 h 1126148"/>
              <a:gd name="connsiteX28" fmla="*/ 74228 w 719879"/>
              <a:gd name="connsiteY28" fmla="*/ 251566 h 1126148"/>
              <a:gd name="connsiteX29" fmla="*/ 53367 w 719879"/>
              <a:gd name="connsiteY29" fmla="*/ 279380 h 1126148"/>
              <a:gd name="connsiteX30" fmla="*/ 25553 w 719879"/>
              <a:gd name="connsiteY30" fmla="*/ 328056 h 1126148"/>
              <a:gd name="connsiteX31" fmla="*/ 25553 w 719879"/>
              <a:gd name="connsiteY31" fmla="*/ 397591 h 1126148"/>
              <a:gd name="connsiteX32" fmla="*/ 18599 w 719879"/>
              <a:gd name="connsiteY32" fmla="*/ 512326 h 1126148"/>
              <a:gd name="connsiteX33" fmla="*/ 682 w 719879"/>
              <a:gd name="connsiteY33" fmla="*/ 739221 h 1126148"/>
              <a:gd name="connsiteX34" fmla="*/ 47525 w 719879"/>
              <a:gd name="connsiteY34" fmla="*/ 860956 h 1126148"/>
              <a:gd name="connsiteX35" fmla="*/ 142544 w 719879"/>
              <a:gd name="connsiteY35" fmla="*/ 835522 h 1126148"/>
              <a:gd name="connsiteX36" fmla="*/ 92757 w 719879"/>
              <a:gd name="connsiteY36" fmla="*/ 996669 h 1126148"/>
              <a:gd name="connsiteX37" fmla="*/ 237425 w 719879"/>
              <a:gd name="connsiteY37" fmla="*/ 1043797 h 1126148"/>
              <a:gd name="connsiteX38" fmla="*/ 238591 w 719879"/>
              <a:gd name="connsiteY38" fmla="*/ 1115042 h 1126148"/>
              <a:gd name="connsiteX39" fmla="*/ 214834 w 719879"/>
              <a:gd name="connsiteY39" fmla="*/ 1126148 h 1126148"/>
              <a:gd name="connsiteX40" fmla="*/ 304538 w 719879"/>
              <a:gd name="connsiteY40" fmla="*/ 1122359 h 1126148"/>
              <a:gd name="connsiteX41" fmla="*/ 313571 w 719879"/>
              <a:gd name="connsiteY41" fmla="*/ 1011085 h 1126148"/>
              <a:gd name="connsiteX42" fmla="*/ 246166 w 719879"/>
              <a:gd name="connsiteY42" fmla="*/ 972264 h 1126148"/>
              <a:gd name="connsiteX43" fmla="*/ 161784 w 719879"/>
              <a:gd name="connsiteY43" fmla="*/ 969987 h 1126148"/>
              <a:gd name="connsiteX44" fmla="*/ 219677 w 719879"/>
              <a:gd name="connsiteY44" fmla="*/ 900432 h 1126148"/>
              <a:gd name="connsiteX45" fmla="*/ 208298 w 719879"/>
              <a:gd name="connsiteY45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85184 w 719879"/>
              <a:gd name="connsiteY3" fmla="*/ 64486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4270"/>
              <a:gd name="connsiteY0" fmla="*/ 764285 h 1126148"/>
              <a:gd name="connsiteX1" fmla="*/ 94036 w 714270"/>
              <a:gd name="connsiteY1" fmla="*/ 767954 h 1126148"/>
              <a:gd name="connsiteX2" fmla="*/ 104243 w 714270"/>
              <a:gd name="connsiteY2" fmla="*/ 689851 h 1126148"/>
              <a:gd name="connsiteX3" fmla="*/ 85184 w 714270"/>
              <a:gd name="connsiteY3" fmla="*/ 644861 h 1126148"/>
              <a:gd name="connsiteX4" fmla="*/ 267221 w 714270"/>
              <a:gd name="connsiteY4" fmla="*/ 493831 h 1126148"/>
              <a:gd name="connsiteX5" fmla="*/ 428169 w 714270"/>
              <a:gd name="connsiteY5" fmla="*/ 482444 h 1126148"/>
              <a:gd name="connsiteX6" fmla="*/ 484267 w 714270"/>
              <a:gd name="connsiteY6" fmla="*/ 482444 h 1126148"/>
              <a:gd name="connsiteX7" fmla="*/ 523536 w 714270"/>
              <a:gd name="connsiteY7" fmla="*/ 454395 h 1126148"/>
              <a:gd name="connsiteX8" fmla="*/ 590854 w 714270"/>
              <a:gd name="connsiteY8" fmla="*/ 431956 h 1126148"/>
              <a:gd name="connsiteX9" fmla="*/ 630122 w 714270"/>
              <a:gd name="connsiteY9" fmla="*/ 392687 h 1126148"/>
              <a:gd name="connsiteX10" fmla="*/ 658171 w 714270"/>
              <a:gd name="connsiteY10" fmla="*/ 359028 h 1126148"/>
              <a:gd name="connsiteX11" fmla="*/ 714270 w 714270"/>
              <a:gd name="connsiteY11" fmla="*/ 302930 h 1126148"/>
              <a:gd name="connsiteX12" fmla="*/ 557195 w 714270"/>
              <a:gd name="connsiteY12" fmla="*/ 0 h 1126148"/>
              <a:gd name="connsiteX13" fmla="*/ 562805 w 714270"/>
              <a:gd name="connsiteY13" fmla="*/ 33659 h 1126148"/>
              <a:gd name="connsiteX14" fmla="*/ 545975 w 714270"/>
              <a:gd name="connsiteY14" fmla="*/ 67318 h 1126148"/>
              <a:gd name="connsiteX15" fmla="*/ 517926 w 714270"/>
              <a:gd name="connsiteY15" fmla="*/ 140246 h 1126148"/>
              <a:gd name="connsiteX16" fmla="*/ 495487 w 714270"/>
              <a:gd name="connsiteY16" fmla="*/ 173905 h 1126148"/>
              <a:gd name="connsiteX17" fmla="*/ 478657 w 714270"/>
              <a:gd name="connsiteY17" fmla="*/ 185124 h 1126148"/>
              <a:gd name="connsiteX18" fmla="*/ 456218 w 714270"/>
              <a:gd name="connsiteY18" fmla="*/ 235613 h 1126148"/>
              <a:gd name="connsiteX19" fmla="*/ 428169 w 714270"/>
              <a:gd name="connsiteY19" fmla="*/ 246832 h 1126148"/>
              <a:gd name="connsiteX20" fmla="*/ 400120 w 714270"/>
              <a:gd name="connsiteY20" fmla="*/ 246832 h 1126148"/>
              <a:gd name="connsiteX21" fmla="*/ 372071 w 714270"/>
              <a:gd name="connsiteY21" fmla="*/ 263662 h 1126148"/>
              <a:gd name="connsiteX22" fmla="*/ 315973 w 714270"/>
              <a:gd name="connsiteY22" fmla="*/ 269271 h 1126148"/>
              <a:gd name="connsiteX23" fmla="*/ 287924 w 714270"/>
              <a:gd name="connsiteY23" fmla="*/ 258052 h 1126148"/>
              <a:gd name="connsiteX24" fmla="*/ 213300 w 714270"/>
              <a:gd name="connsiteY24" fmla="*/ 234181 h 1126148"/>
              <a:gd name="connsiteX25" fmla="*/ 171057 w 714270"/>
              <a:gd name="connsiteY25" fmla="*/ 218377 h 1126148"/>
              <a:gd name="connsiteX26" fmla="*/ 74228 w 714270"/>
              <a:gd name="connsiteY26" fmla="*/ 251566 h 1126148"/>
              <a:gd name="connsiteX27" fmla="*/ 53367 w 714270"/>
              <a:gd name="connsiteY27" fmla="*/ 279380 h 1126148"/>
              <a:gd name="connsiteX28" fmla="*/ 25553 w 714270"/>
              <a:gd name="connsiteY28" fmla="*/ 328056 h 1126148"/>
              <a:gd name="connsiteX29" fmla="*/ 25553 w 714270"/>
              <a:gd name="connsiteY29" fmla="*/ 397591 h 1126148"/>
              <a:gd name="connsiteX30" fmla="*/ 18599 w 714270"/>
              <a:gd name="connsiteY30" fmla="*/ 512326 h 1126148"/>
              <a:gd name="connsiteX31" fmla="*/ 682 w 714270"/>
              <a:gd name="connsiteY31" fmla="*/ 739221 h 1126148"/>
              <a:gd name="connsiteX32" fmla="*/ 47525 w 714270"/>
              <a:gd name="connsiteY32" fmla="*/ 860956 h 1126148"/>
              <a:gd name="connsiteX33" fmla="*/ 142544 w 714270"/>
              <a:gd name="connsiteY33" fmla="*/ 835522 h 1126148"/>
              <a:gd name="connsiteX34" fmla="*/ 92757 w 714270"/>
              <a:gd name="connsiteY34" fmla="*/ 996669 h 1126148"/>
              <a:gd name="connsiteX35" fmla="*/ 237425 w 714270"/>
              <a:gd name="connsiteY35" fmla="*/ 1043797 h 1126148"/>
              <a:gd name="connsiteX36" fmla="*/ 238591 w 714270"/>
              <a:gd name="connsiteY36" fmla="*/ 1115042 h 1126148"/>
              <a:gd name="connsiteX37" fmla="*/ 214834 w 714270"/>
              <a:gd name="connsiteY37" fmla="*/ 1126148 h 1126148"/>
              <a:gd name="connsiteX38" fmla="*/ 304538 w 714270"/>
              <a:gd name="connsiteY38" fmla="*/ 1122359 h 1126148"/>
              <a:gd name="connsiteX39" fmla="*/ 313571 w 714270"/>
              <a:gd name="connsiteY39" fmla="*/ 1011085 h 1126148"/>
              <a:gd name="connsiteX40" fmla="*/ 246166 w 714270"/>
              <a:gd name="connsiteY40" fmla="*/ 972264 h 1126148"/>
              <a:gd name="connsiteX41" fmla="*/ 161784 w 714270"/>
              <a:gd name="connsiteY41" fmla="*/ 969987 h 1126148"/>
              <a:gd name="connsiteX42" fmla="*/ 219677 w 714270"/>
              <a:gd name="connsiteY42" fmla="*/ 900432 h 1126148"/>
              <a:gd name="connsiteX43" fmla="*/ 208298 w 714270"/>
              <a:gd name="connsiteY43" fmla="*/ 764285 h 1126148"/>
              <a:gd name="connsiteX0" fmla="*/ 208298 w 658171"/>
              <a:gd name="connsiteY0" fmla="*/ 764285 h 1126148"/>
              <a:gd name="connsiteX1" fmla="*/ 94036 w 658171"/>
              <a:gd name="connsiteY1" fmla="*/ 767954 h 1126148"/>
              <a:gd name="connsiteX2" fmla="*/ 104243 w 658171"/>
              <a:gd name="connsiteY2" fmla="*/ 689851 h 1126148"/>
              <a:gd name="connsiteX3" fmla="*/ 85184 w 658171"/>
              <a:gd name="connsiteY3" fmla="*/ 644861 h 1126148"/>
              <a:gd name="connsiteX4" fmla="*/ 267221 w 658171"/>
              <a:gd name="connsiteY4" fmla="*/ 493831 h 1126148"/>
              <a:gd name="connsiteX5" fmla="*/ 428169 w 658171"/>
              <a:gd name="connsiteY5" fmla="*/ 482444 h 1126148"/>
              <a:gd name="connsiteX6" fmla="*/ 484267 w 658171"/>
              <a:gd name="connsiteY6" fmla="*/ 482444 h 1126148"/>
              <a:gd name="connsiteX7" fmla="*/ 523536 w 658171"/>
              <a:gd name="connsiteY7" fmla="*/ 454395 h 1126148"/>
              <a:gd name="connsiteX8" fmla="*/ 590854 w 658171"/>
              <a:gd name="connsiteY8" fmla="*/ 431956 h 1126148"/>
              <a:gd name="connsiteX9" fmla="*/ 630122 w 658171"/>
              <a:gd name="connsiteY9" fmla="*/ 392687 h 1126148"/>
              <a:gd name="connsiteX10" fmla="*/ 658171 w 658171"/>
              <a:gd name="connsiteY10" fmla="*/ 359028 h 1126148"/>
              <a:gd name="connsiteX11" fmla="*/ 557195 w 658171"/>
              <a:gd name="connsiteY11" fmla="*/ 0 h 1126148"/>
              <a:gd name="connsiteX12" fmla="*/ 562805 w 658171"/>
              <a:gd name="connsiteY12" fmla="*/ 33659 h 1126148"/>
              <a:gd name="connsiteX13" fmla="*/ 545975 w 658171"/>
              <a:gd name="connsiteY13" fmla="*/ 67318 h 1126148"/>
              <a:gd name="connsiteX14" fmla="*/ 517926 w 658171"/>
              <a:gd name="connsiteY14" fmla="*/ 140246 h 1126148"/>
              <a:gd name="connsiteX15" fmla="*/ 495487 w 658171"/>
              <a:gd name="connsiteY15" fmla="*/ 173905 h 1126148"/>
              <a:gd name="connsiteX16" fmla="*/ 478657 w 658171"/>
              <a:gd name="connsiteY16" fmla="*/ 185124 h 1126148"/>
              <a:gd name="connsiteX17" fmla="*/ 456218 w 658171"/>
              <a:gd name="connsiteY17" fmla="*/ 235613 h 1126148"/>
              <a:gd name="connsiteX18" fmla="*/ 428169 w 658171"/>
              <a:gd name="connsiteY18" fmla="*/ 246832 h 1126148"/>
              <a:gd name="connsiteX19" fmla="*/ 400120 w 658171"/>
              <a:gd name="connsiteY19" fmla="*/ 246832 h 1126148"/>
              <a:gd name="connsiteX20" fmla="*/ 372071 w 658171"/>
              <a:gd name="connsiteY20" fmla="*/ 263662 h 1126148"/>
              <a:gd name="connsiteX21" fmla="*/ 315973 w 658171"/>
              <a:gd name="connsiteY21" fmla="*/ 269271 h 1126148"/>
              <a:gd name="connsiteX22" fmla="*/ 287924 w 658171"/>
              <a:gd name="connsiteY22" fmla="*/ 258052 h 1126148"/>
              <a:gd name="connsiteX23" fmla="*/ 213300 w 658171"/>
              <a:gd name="connsiteY23" fmla="*/ 234181 h 1126148"/>
              <a:gd name="connsiteX24" fmla="*/ 171057 w 658171"/>
              <a:gd name="connsiteY24" fmla="*/ 218377 h 1126148"/>
              <a:gd name="connsiteX25" fmla="*/ 74228 w 658171"/>
              <a:gd name="connsiteY25" fmla="*/ 251566 h 1126148"/>
              <a:gd name="connsiteX26" fmla="*/ 53367 w 658171"/>
              <a:gd name="connsiteY26" fmla="*/ 279380 h 1126148"/>
              <a:gd name="connsiteX27" fmla="*/ 25553 w 658171"/>
              <a:gd name="connsiteY27" fmla="*/ 328056 h 1126148"/>
              <a:gd name="connsiteX28" fmla="*/ 25553 w 658171"/>
              <a:gd name="connsiteY28" fmla="*/ 397591 h 1126148"/>
              <a:gd name="connsiteX29" fmla="*/ 18599 w 658171"/>
              <a:gd name="connsiteY29" fmla="*/ 512326 h 1126148"/>
              <a:gd name="connsiteX30" fmla="*/ 682 w 658171"/>
              <a:gd name="connsiteY30" fmla="*/ 739221 h 1126148"/>
              <a:gd name="connsiteX31" fmla="*/ 47525 w 658171"/>
              <a:gd name="connsiteY31" fmla="*/ 860956 h 1126148"/>
              <a:gd name="connsiteX32" fmla="*/ 142544 w 658171"/>
              <a:gd name="connsiteY32" fmla="*/ 835522 h 1126148"/>
              <a:gd name="connsiteX33" fmla="*/ 92757 w 658171"/>
              <a:gd name="connsiteY33" fmla="*/ 996669 h 1126148"/>
              <a:gd name="connsiteX34" fmla="*/ 237425 w 658171"/>
              <a:gd name="connsiteY34" fmla="*/ 1043797 h 1126148"/>
              <a:gd name="connsiteX35" fmla="*/ 238591 w 658171"/>
              <a:gd name="connsiteY35" fmla="*/ 1115042 h 1126148"/>
              <a:gd name="connsiteX36" fmla="*/ 214834 w 658171"/>
              <a:gd name="connsiteY36" fmla="*/ 1126148 h 1126148"/>
              <a:gd name="connsiteX37" fmla="*/ 304538 w 658171"/>
              <a:gd name="connsiteY37" fmla="*/ 1122359 h 1126148"/>
              <a:gd name="connsiteX38" fmla="*/ 313571 w 658171"/>
              <a:gd name="connsiteY38" fmla="*/ 1011085 h 1126148"/>
              <a:gd name="connsiteX39" fmla="*/ 246166 w 658171"/>
              <a:gd name="connsiteY39" fmla="*/ 972264 h 1126148"/>
              <a:gd name="connsiteX40" fmla="*/ 161784 w 658171"/>
              <a:gd name="connsiteY40" fmla="*/ 969987 h 1126148"/>
              <a:gd name="connsiteX41" fmla="*/ 219677 w 658171"/>
              <a:gd name="connsiteY41" fmla="*/ 900432 h 1126148"/>
              <a:gd name="connsiteX42" fmla="*/ 208298 w 658171"/>
              <a:gd name="connsiteY42" fmla="*/ 764285 h 1126148"/>
              <a:gd name="connsiteX0" fmla="*/ 208298 w 630122"/>
              <a:gd name="connsiteY0" fmla="*/ 764285 h 1126148"/>
              <a:gd name="connsiteX1" fmla="*/ 94036 w 630122"/>
              <a:gd name="connsiteY1" fmla="*/ 767954 h 1126148"/>
              <a:gd name="connsiteX2" fmla="*/ 104243 w 630122"/>
              <a:gd name="connsiteY2" fmla="*/ 689851 h 1126148"/>
              <a:gd name="connsiteX3" fmla="*/ 85184 w 630122"/>
              <a:gd name="connsiteY3" fmla="*/ 644861 h 1126148"/>
              <a:gd name="connsiteX4" fmla="*/ 267221 w 630122"/>
              <a:gd name="connsiteY4" fmla="*/ 493831 h 1126148"/>
              <a:gd name="connsiteX5" fmla="*/ 428169 w 630122"/>
              <a:gd name="connsiteY5" fmla="*/ 482444 h 1126148"/>
              <a:gd name="connsiteX6" fmla="*/ 484267 w 630122"/>
              <a:gd name="connsiteY6" fmla="*/ 482444 h 1126148"/>
              <a:gd name="connsiteX7" fmla="*/ 523536 w 630122"/>
              <a:gd name="connsiteY7" fmla="*/ 454395 h 1126148"/>
              <a:gd name="connsiteX8" fmla="*/ 590854 w 630122"/>
              <a:gd name="connsiteY8" fmla="*/ 431956 h 1126148"/>
              <a:gd name="connsiteX9" fmla="*/ 630122 w 630122"/>
              <a:gd name="connsiteY9" fmla="*/ 392687 h 1126148"/>
              <a:gd name="connsiteX10" fmla="*/ 557195 w 630122"/>
              <a:gd name="connsiteY10" fmla="*/ 0 h 1126148"/>
              <a:gd name="connsiteX11" fmla="*/ 562805 w 630122"/>
              <a:gd name="connsiteY11" fmla="*/ 33659 h 1126148"/>
              <a:gd name="connsiteX12" fmla="*/ 545975 w 630122"/>
              <a:gd name="connsiteY12" fmla="*/ 67318 h 1126148"/>
              <a:gd name="connsiteX13" fmla="*/ 517926 w 630122"/>
              <a:gd name="connsiteY13" fmla="*/ 140246 h 1126148"/>
              <a:gd name="connsiteX14" fmla="*/ 495487 w 630122"/>
              <a:gd name="connsiteY14" fmla="*/ 173905 h 1126148"/>
              <a:gd name="connsiteX15" fmla="*/ 478657 w 630122"/>
              <a:gd name="connsiteY15" fmla="*/ 185124 h 1126148"/>
              <a:gd name="connsiteX16" fmla="*/ 456218 w 630122"/>
              <a:gd name="connsiteY16" fmla="*/ 235613 h 1126148"/>
              <a:gd name="connsiteX17" fmla="*/ 428169 w 630122"/>
              <a:gd name="connsiteY17" fmla="*/ 246832 h 1126148"/>
              <a:gd name="connsiteX18" fmla="*/ 400120 w 630122"/>
              <a:gd name="connsiteY18" fmla="*/ 246832 h 1126148"/>
              <a:gd name="connsiteX19" fmla="*/ 372071 w 630122"/>
              <a:gd name="connsiteY19" fmla="*/ 263662 h 1126148"/>
              <a:gd name="connsiteX20" fmla="*/ 315973 w 630122"/>
              <a:gd name="connsiteY20" fmla="*/ 269271 h 1126148"/>
              <a:gd name="connsiteX21" fmla="*/ 287924 w 630122"/>
              <a:gd name="connsiteY21" fmla="*/ 258052 h 1126148"/>
              <a:gd name="connsiteX22" fmla="*/ 213300 w 630122"/>
              <a:gd name="connsiteY22" fmla="*/ 234181 h 1126148"/>
              <a:gd name="connsiteX23" fmla="*/ 171057 w 630122"/>
              <a:gd name="connsiteY23" fmla="*/ 218377 h 1126148"/>
              <a:gd name="connsiteX24" fmla="*/ 74228 w 630122"/>
              <a:gd name="connsiteY24" fmla="*/ 251566 h 1126148"/>
              <a:gd name="connsiteX25" fmla="*/ 53367 w 630122"/>
              <a:gd name="connsiteY25" fmla="*/ 279380 h 1126148"/>
              <a:gd name="connsiteX26" fmla="*/ 25553 w 630122"/>
              <a:gd name="connsiteY26" fmla="*/ 328056 h 1126148"/>
              <a:gd name="connsiteX27" fmla="*/ 25553 w 630122"/>
              <a:gd name="connsiteY27" fmla="*/ 397591 h 1126148"/>
              <a:gd name="connsiteX28" fmla="*/ 18599 w 630122"/>
              <a:gd name="connsiteY28" fmla="*/ 512326 h 1126148"/>
              <a:gd name="connsiteX29" fmla="*/ 682 w 630122"/>
              <a:gd name="connsiteY29" fmla="*/ 739221 h 1126148"/>
              <a:gd name="connsiteX30" fmla="*/ 47525 w 630122"/>
              <a:gd name="connsiteY30" fmla="*/ 860956 h 1126148"/>
              <a:gd name="connsiteX31" fmla="*/ 142544 w 630122"/>
              <a:gd name="connsiteY31" fmla="*/ 835522 h 1126148"/>
              <a:gd name="connsiteX32" fmla="*/ 92757 w 630122"/>
              <a:gd name="connsiteY32" fmla="*/ 996669 h 1126148"/>
              <a:gd name="connsiteX33" fmla="*/ 237425 w 630122"/>
              <a:gd name="connsiteY33" fmla="*/ 1043797 h 1126148"/>
              <a:gd name="connsiteX34" fmla="*/ 238591 w 630122"/>
              <a:gd name="connsiteY34" fmla="*/ 1115042 h 1126148"/>
              <a:gd name="connsiteX35" fmla="*/ 214834 w 630122"/>
              <a:gd name="connsiteY35" fmla="*/ 1126148 h 1126148"/>
              <a:gd name="connsiteX36" fmla="*/ 304538 w 630122"/>
              <a:gd name="connsiteY36" fmla="*/ 1122359 h 1126148"/>
              <a:gd name="connsiteX37" fmla="*/ 313571 w 630122"/>
              <a:gd name="connsiteY37" fmla="*/ 1011085 h 1126148"/>
              <a:gd name="connsiteX38" fmla="*/ 246166 w 630122"/>
              <a:gd name="connsiteY38" fmla="*/ 972264 h 1126148"/>
              <a:gd name="connsiteX39" fmla="*/ 161784 w 630122"/>
              <a:gd name="connsiteY39" fmla="*/ 969987 h 1126148"/>
              <a:gd name="connsiteX40" fmla="*/ 219677 w 630122"/>
              <a:gd name="connsiteY40" fmla="*/ 900432 h 1126148"/>
              <a:gd name="connsiteX41" fmla="*/ 208298 w 630122"/>
              <a:gd name="connsiteY41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23536 w 590854"/>
              <a:gd name="connsiteY7" fmla="*/ 454395 h 1126148"/>
              <a:gd name="connsiteX8" fmla="*/ 590854 w 590854"/>
              <a:gd name="connsiteY8" fmla="*/ 431956 h 1126148"/>
              <a:gd name="connsiteX9" fmla="*/ 557195 w 590854"/>
              <a:gd name="connsiteY9" fmla="*/ 0 h 1126148"/>
              <a:gd name="connsiteX10" fmla="*/ 562805 w 590854"/>
              <a:gd name="connsiteY10" fmla="*/ 33659 h 1126148"/>
              <a:gd name="connsiteX11" fmla="*/ 545975 w 590854"/>
              <a:gd name="connsiteY11" fmla="*/ 67318 h 1126148"/>
              <a:gd name="connsiteX12" fmla="*/ 517926 w 590854"/>
              <a:gd name="connsiteY12" fmla="*/ 140246 h 1126148"/>
              <a:gd name="connsiteX13" fmla="*/ 495487 w 590854"/>
              <a:gd name="connsiteY13" fmla="*/ 173905 h 1126148"/>
              <a:gd name="connsiteX14" fmla="*/ 478657 w 590854"/>
              <a:gd name="connsiteY14" fmla="*/ 185124 h 1126148"/>
              <a:gd name="connsiteX15" fmla="*/ 456218 w 590854"/>
              <a:gd name="connsiteY15" fmla="*/ 235613 h 1126148"/>
              <a:gd name="connsiteX16" fmla="*/ 428169 w 590854"/>
              <a:gd name="connsiteY16" fmla="*/ 246832 h 1126148"/>
              <a:gd name="connsiteX17" fmla="*/ 400120 w 590854"/>
              <a:gd name="connsiteY17" fmla="*/ 246832 h 1126148"/>
              <a:gd name="connsiteX18" fmla="*/ 372071 w 590854"/>
              <a:gd name="connsiteY18" fmla="*/ 263662 h 1126148"/>
              <a:gd name="connsiteX19" fmla="*/ 315973 w 590854"/>
              <a:gd name="connsiteY19" fmla="*/ 269271 h 1126148"/>
              <a:gd name="connsiteX20" fmla="*/ 287924 w 590854"/>
              <a:gd name="connsiteY20" fmla="*/ 258052 h 1126148"/>
              <a:gd name="connsiteX21" fmla="*/ 213300 w 590854"/>
              <a:gd name="connsiteY21" fmla="*/ 234181 h 1126148"/>
              <a:gd name="connsiteX22" fmla="*/ 171057 w 590854"/>
              <a:gd name="connsiteY22" fmla="*/ 218377 h 1126148"/>
              <a:gd name="connsiteX23" fmla="*/ 74228 w 590854"/>
              <a:gd name="connsiteY23" fmla="*/ 251566 h 1126148"/>
              <a:gd name="connsiteX24" fmla="*/ 53367 w 590854"/>
              <a:gd name="connsiteY24" fmla="*/ 279380 h 1126148"/>
              <a:gd name="connsiteX25" fmla="*/ 25553 w 590854"/>
              <a:gd name="connsiteY25" fmla="*/ 328056 h 1126148"/>
              <a:gd name="connsiteX26" fmla="*/ 25553 w 590854"/>
              <a:gd name="connsiteY26" fmla="*/ 397591 h 1126148"/>
              <a:gd name="connsiteX27" fmla="*/ 18599 w 590854"/>
              <a:gd name="connsiteY27" fmla="*/ 512326 h 1126148"/>
              <a:gd name="connsiteX28" fmla="*/ 682 w 590854"/>
              <a:gd name="connsiteY28" fmla="*/ 739221 h 1126148"/>
              <a:gd name="connsiteX29" fmla="*/ 47525 w 590854"/>
              <a:gd name="connsiteY29" fmla="*/ 860956 h 1126148"/>
              <a:gd name="connsiteX30" fmla="*/ 142544 w 590854"/>
              <a:gd name="connsiteY30" fmla="*/ 835522 h 1126148"/>
              <a:gd name="connsiteX31" fmla="*/ 92757 w 590854"/>
              <a:gd name="connsiteY31" fmla="*/ 996669 h 1126148"/>
              <a:gd name="connsiteX32" fmla="*/ 237425 w 590854"/>
              <a:gd name="connsiteY32" fmla="*/ 1043797 h 1126148"/>
              <a:gd name="connsiteX33" fmla="*/ 238591 w 590854"/>
              <a:gd name="connsiteY33" fmla="*/ 1115042 h 1126148"/>
              <a:gd name="connsiteX34" fmla="*/ 214834 w 590854"/>
              <a:gd name="connsiteY34" fmla="*/ 1126148 h 1126148"/>
              <a:gd name="connsiteX35" fmla="*/ 304538 w 590854"/>
              <a:gd name="connsiteY35" fmla="*/ 1122359 h 1126148"/>
              <a:gd name="connsiteX36" fmla="*/ 313571 w 590854"/>
              <a:gd name="connsiteY36" fmla="*/ 1011085 h 1126148"/>
              <a:gd name="connsiteX37" fmla="*/ 246166 w 590854"/>
              <a:gd name="connsiteY37" fmla="*/ 972264 h 1126148"/>
              <a:gd name="connsiteX38" fmla="*/ 161784 w 590854"/>
              <a:gd name="connsiteY38" fmla="*/ 969987 h 1126148"/>
              <a:gd name="connsiteX39" fmla="*/ 219677 w 590854"/>
              <a:gd name="connsiteY39" fmla="*/ 900432 h 1126148"/>
              <a:gd name="connsiteX40" fmla="*/ 208298 w 590854"/>
              <a:gd name="connsiteY40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23536 w 590854"/>
              <a:gd name="connsiteY7" fmla="*/ 454395 h 1126148"/>
              <a:gd name="connsiteX8" fmla="*/ 590854 w 590854"/>
              <a:gd name="connsiteY8" fmla="*/ 431956 h 1126148"/>
              <a:gd name="connsiteX9" fmla="*/ 590692 w 590854"/>
              <a:gd name="connsiteY9" fmla="*/ 423725 h 1126148"/>
              <a:gd name="connsiteX10" fmla="*/ 557195 w 590854"/>
              <a:gd name="connsiteY10" fmla="*/ 0 h 1126148"/>
              <a:gd name="connsiteX11" fmla="*/ 562805 w 590854"/>
              <a:gd name="connsiteY11" fmla="*/ 33659 h 1126148"/>
              <a:gd name="connsiteX12" fmla="*/ 545975 w 590854"/>
              <a:gd name="connsiteY12" fmla="*/ 67318 h 1126148"/>
              <a:gd name="connsiteX13" fmla="*/ 517926 w 590854"/>
              <a:gd name="connsiteY13" fmla="*/ 140246 h 1126148"/>
              <a:gd name="connsiteX14" fmla="*/ 495487 w 590854"/>
              <a:gd name="connsiteY14" fmla="*/ 173905 h 1126148"/>
              <a:gd name="connsiteX15" fmla="*/ 478657 w 590854"/>
              <a:gd name="connsiteY15" fmla="*/ 185124 h 1126148"/>
              <a:gd name="connsiteX16" fmla="*/ 456218 w 590854"/>
              <a:gd name="connsiteY16" fmla="*/ 235613 h 1126148"/>
              <a:gd name="connsiteX17" fmla="*/ 428169 w 590854"/>
              <a:gd name="connsiteY17" fmla="*/ 246832 h 1126148"/>
              <a:gd name="connsiteX18" fmla="*/ 400120 w 590854"/>
              <a:gd name="connsiteY18" fmla="*/ 246832 h 1126148"/>
              <a:gd name="connsiteX19" fmla="*/ 372071 w 590854"/>
              <a:gd name="connsiteY19" fmla="*/ 263662 h 1126148"/>
              <a:gd name="connsiteX20" fmla="*/ 315973 w 590854"/>
              <a:gd name="connsiteY20" fmla="*/ 269271 h 1126148"/>
              <a:gd name="connsiteX21" fmla="*/ 287924 w 590854"/>
              <a:gd name="connsiteY21" fmla="*/ 258052 h 1126148"/>
              <a:gd name="connsiteX22" fmla="*/ 213300 w 590854"/>
              <a:gd name="connsiteY22" fmla="*/ 234181 h 1126148"/>
              <a:gd name="connsiteX23" fmla="*/ 171057 w 590854"/>
              <a:gd name="connsiteY23" fmla="*/ 218377 h 1126148"/>
              <a:gd name="connsiteX24" fmla="*/ 74228 w 590854"/>
              <a:gd name="connsiteY24" fmla="*/ 251566 h 1126148"/>
              <a:gd name="connsiteX25" fmla="*/ 53367 w 590854"/>
              <a:gd name="connsiteY25" fmla="*/ 279380 h 1126148"/>
              <a:gd name="connsiteX26" fmla="*/ 25553 w 590854"/>
              <a:gd name="connsiteY26" fmla="*/ 328056 h 1126148"/>
              <a:gd name="connsiteX27" fmla="*/ 25553 w 590854"/>
              <a:gd name="connsiteY27" fmla="*/ 397591 h 1126148"/>
              <a:gd name="connsiteX28" fmla="*/ 18599 w 590854"/>
              <a:gd name="connsiteY28" fmla="*/ 512326 h 1126148"/>
              <a:gd name="connsiteX29" fmla="*/ 682 w 590854"/>
              <a:gd name="connsiteY29" fmla="*/ 739221 h 1126148"/>
              <a:gd name="connsiteX30" fmla="*/ 47525 w 590854"/>
              <a:gd name="connsiteY30" fmla="*/ 860956 h 1126148"/>
              <a:gd name="connsiteX31" fmla="*/ 142544 w 590854"/>
              <a:gd name="connsiteY31" fmla="*/ 835522 h 1126148"/>
              <a:gd name="connsiteX32" fmla="*/ 92757 w 590854"/>
              <a:gd name="connsiteY32" fmla="*/ 996669 h 1126148"/>
              <a:gd name="connsiteX33" fmla="*/ 237425 w 590854"/>
              <a:gd name="connsiteY33" fmla="*/ 1043797 h 1126148"/>
              <a:gd name="connsiteX34" fmla="*/ 238591 w 590854"/>
              <a:gd name="connsiteY34" fmla="*/ 1115042 h 1126148"/>
              <a:gd name="connsiteX35" fmla="*/ 214834 w 590854"/>
              <a:gd name="connsiteY35" fmla="*/ 1126148 h 1126148"/>
              <a:gd name="connsiteX36" fmla="*/ 304538 w 590854"/>
              <a:gd name="connsiteY36" fmla="*/ 1122359 h 1126148"/>
              <a:gd name="connsiteX37" fmla="*/ 313571 w 590854"/>
              <a:gd name="connsiteY37" fmla="*/ 1011085 h 1126148"/>
              <a:gd name="connsiteX38" fmla="*/ 246166 w 590854"/>
              <a:gd name="connsiteY38" fmla="*/ 972264 h 1126148"/>
              <a:gd name="connsiteX39" fmla="*/ 161784 w 590854"/>
              <a:gd name="connsiteY39" fmla="*/ 969987 h 1126148"/>
              <a:gd name="connsiteX40" fmla="*/ 219677 w 590854"/>
              <a:gd name="connsiteY40" fmla="*/ 900432 h 1126148"/>
              <a:gd name="connsiteX41" fmla="*/ 208298 w 590854"/>
              <a:gd name="connsiteY41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90854 w 590854"/>
              <a:gd name="connsiteY7" fmla="*/ 431956 h 1126148"/>
              <a:gd name="connsiteX8" fmla="*/ 590692 w 590854"/>
              <a:gd name="connsiteY8" fmla="*/ 423725 h 1126148"/>
              <a:gd name="connsiteX9" fmla="*/ 557195 w 590854"/>
              <a:gd name="connsiteY9" fmla="*/ 0 h 1126148"/>
              <a:gd name="connsiteX10" fmla="*/ 562805 w 590854"/>
              <a:gd name="connsiteY10" fmla="*/ 33659 h 1126148"/>
              <a:gd name="connsiteX11" fmla="*/ 545975 w 590854"/>
              <a:gd name="connsiteY11" fmla="*/ 67318 h 1126148"/>
              <a:gd name="connsiteX12" fmla="*/ 517926 w 590854"/>
              <a:gd name="connsiteY12" fmla="*/ 140246 h 1126148"/>
              <a:gd name="connsiteX13" fmla="*/ 495487 w 590854"/>
              <a:gd name="connsiteY13" fmla="*/ 173905 h 1126148"/>
              <a:gd name="connsiteX14" fmla="*/ 478657 w 590854"/>
              <a:gd name="connsiteY14" fmla="*/ 185124 h 1126148"/>
              <a:gd name="connsiteX15" fmla="*/ 456218 w 590854"/>
              <a:gd name="connsiteY15" fmla="*/ 235613 h 1126148"/>
              <a:gd name="connsiteX16" fmla="*/ 428169 w 590854"/>
              <a:gd name="connsiteY16" fmla="*/ 246832 h 1126148"/>
              <a:gd name="connsiteX17" fmla="*/ 400120 w 590854"/>
              <a:gd name="connsiteY17" fmla="*/ 246832 h 1126148"/>
              <a:gd name="connsiteX18" fmla="*/ 372071 w 590854"/>
              <a:gd name="connsiteY18" fmla="*/ 263662 h 1126148"/>
              <a:gd name="connsiteX19" fmla="*/ 315973 w 590854"/>
              <a:gd name="connsiteY19" fmla="*/ 269271 h 1126148"/>
              <a:gd name="connsiteX20" fmla="*/ 287924 w 590854"/>
              <a:gd name="connsiteY20" fmla="*/ 258052 h 1126148"/>
              <a:gd name="connsiteX21" fmla="*/ 213300 w 590854"/>
              <a:gd name="connsiteY21" fmla="*/ 234181 h 1126148"/>
              <a:gd name="connsiteX22" fmla="*/ 171057 w 590854"/>
              <a:gd name="connsiteY22" fmla="*/ 218377 h 1126148"/>
              <a:gd name="connsiteX23" fmla="*/ 74228 w 590854"/>
              <a:gd name="connsiteY23" fmla="*/ 251566 h 1126148"/>
              <a:gd name="connsiteX24" fmla="*/ 53367 w 590854"/>
              <a:gd name="connsiteY24" fmla="*/ 279380 h 1126148"/>
              <a:gd name="connsiteX25" fmla="*/ 25553 w 590854"/>
              <a:gd name="connsiteY25" fmla="*/ 328056 h 1126148"/>
              <a:gd name="connsiteX26" fmla="*/ 25553 w 590854"/>
              <a:gd name="connsiteY26" fmla="*/ 397591 h 1126148"/>
              <a:gd name="connsiteX27" fmla="*/ 18599 w 590854"/>
              <a:gd name="connsiteY27" fmla="*/ 512326 h 1126148"/>
              <a:gd name="connsiteX28" fmla="*/ 682 w 590854"/>
              <a:gd name="connsiteY28" fmla="*/ 739221 h 1126148"/>
              <a:gd name="connsiteX29" fmla="*/ 47525 w 590854"/>
              <a:gd name="connsiteY29" fmla="*/ 860956 h 1126148"/>
              <a:gd name="connsiteX30" fmla="*/ 142544 w 590854"/>
              <a:gd name="connsiteY30" fmla="*/ 835522 h 1126148"/>
              <a:gd name="connsiteX31" fmla="*/ 92757 w 590854"/>
              <a:gd name="connsiteY31" fmla="*/ 996669 h 1126148"/>
              <a:gd name="connsiteX32" fmla="*/ 237425 w 590854"/>
              <a:gd name="connsiteY32" fmla="*/ 1043797 h 1126148"/>
              <a:gd name="connsiteX33" fmla="*/ 238591 w 590854"/>
              <a:gd name="connsiteY33" fmla="*/ 1115042 h 1126148"/>
              <a:gd name="connsiteX34" fmla="*/ 214834 w 590854"/>
              <a:gd name="connsiteY34" fmla="*/ 1126148 h 1126148"/>
              <a:gd name="connsiteX35" fmla="*/ 304538 w 590854"/>
              <a:gd name="connsiteY35" fmla="*/ 1122359 h 1126148"/>
              <a:gd name="connsiteX36" fmla="*/ 313571 w 590854"/>
              <a:gd name="connsiteY36" fmla="*/ 1011085 h 1126148"/>
              <a:gd name="connsiteX37" fmla="*/ 246166 w 590854"/>
              <a:gd name="connsiteY37" fmla="*/ 972264 h 1126148"/>
              <a:gd name="connsiteX38" fmla="*/ 161784 w 590854"/>
              <a:gd name="connsiteY38" fmla="*/ 969987 h 1126148"/>
              <a:gd name="connsiteX39" fmla="*/ 219677 w 590854"/>
              <a:gd name="connsiteY39" fmla="*/ 900432 h 1126148"/>
              <a:gd name="connsiteX40" fmla="*/ 208298 w 590854"/>
              <a:gd name="connsiteY40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90854 w 590854"/>
              <a:gd name="connsiteY7" fmla="*/ 431956 h 1126148"/>
              <a:gd name="connsiteX8" fmla="*/ 557195 w 590854"/>
              <a:gd name="connsiteY8" fmla="*/ 0 h 1126148"/>
              <a:gd name="connsiteX9" fmla="*/ 562805 w 590854"/>
              <a:gd name="connsiteY9" fmla="*/ 33659 h 1126148"/>
              <a:gd name="connsiteX10" fmla="*/ 545975 w 590854"/>
              <a:gd name="connsiteY10" fmla="*/ 67318 h 1126148"/>
              <a:gd name="connsiteX11" fmla="*/ 517926 w 590854"/>
              <a:gd name="connsiteY11" fmla="*/ 140246 h 1126148"/>
              <a:gd name="connsiteX12" fmla="*/ 495487 w 590854"/>
              <a:gd name="connsiteY12" fmla="*/ 173905 h 1126148"/>
              <a:gd name="connsiteX13" fmla="*/ 478657 w 590854"/>
              <a:gd name="connsiteY13" fmla="*/ 185124 h 1126148"/>
              <a:gd name="connsiteX14" fmla="*/ 456218 w 590854"/>
              <a:gd name="connsiteY14" fmla="*/ 235613 h 1126148"/>
              <a:gd name="connsiteX15" fmla="*/ 428169 w 590854"/>
              <a:gd name="connsiteY15" fmla="*/ 246832 h 1126148"/>
              <a:gd name="connsiteX16" fmla="*/ 400120 w 590854"/>
              <a:gd name="connsiteY16" fmla="*/ 246832 h 1126148"/>
              <a:gd name="connsiteX17" fmla="*/ 372071 w 590854"/>
              <a:gd name="connsiteY17" fmla="*/ 263662 h 1126148"/>
              <a:gd name="connsiteX18" fmla="*/ 315973 w 590854"/>
              <a:gd name="connsiteY18" fmla="*/ 269271 h 1126148"/>
              <a:gd name="connsiteX19" fmla="*/ 287924 w 590854"/>
              <a:gd name="connsiteY19" fmla="*/ 258052 h 1126148"/>
              <a:gd name="connsiteX20" fmla="*/ 213300 w 590854"/>
              <a:gd name="connsiteY20" fmla="*/ 234181 h 1126148"/>
              <a:gd name="connsiteX21" fmla="*/ 171057 w 590854"/>
              <a:gd name="connsiteY21" fmla="*/ 218377 h 1126148"/>
              <a:gd name="connsiteX22" fmla="*/ 74228 w 590854"/>
              <a:gd name="connsiteY22" fmla="*/ 251566 h 1126148"/>
              <a:gd name="connsiteX23" fmla="*/ 53367 w 590854"/>
              <a:gd name="connsiteY23" fmla="*/ 279380 h 1126148"/>
              <a:gd name="connsiteX24" fmla="*/ 25553 w 590854"/>
              <a:gd name="connsiteY24" fmla="*/ 328056 h 1126148"/>
              <a:gd name="connsiteX25" fmla="*/ 25553 w 590854"/>
              <a:gd name="connsiteY25" fmla="*/ 397591 h 1126148"/>
              <a:gd name="connsiteX26" fmla="*/ 18599 w 590854"/>
              <a:gd name="connsiteY26" fmla="*/ 512326 h 1126148"/>
              <a:gd name="connsiteX27" fmla="*/ 682 w 590854"/>
              <a:gd name="connsiteY27" fmla="*/ 739221 h 1126148"/>
              <a:gd name="connsiteX28" fmla="*/ 47525 w 590854"/>
              <a:gd name="connsiteY28" fmla="*/ 860956 h 1126148"/>
              <a:gd name="connsiteX29" fmla="*/ 142544 w 590854"/>
              <a:gd name="connsiteY29" fmla="*/ 835522 h 1126148"/>
              <a:gd name="connsiteX30" fmla="*/ 92757 w 590854"/>
              <a:gd name="connsiteY30" fmla="*/ 996669 h 1126148"/>
              <a:gd name="connsiteX31" fmla="*/ 237425 w 590854"/>
              <a:gd name="connsiteY31" fmla="*/ 1043797 h 1126148"/>
              <a:gd name="connsiteX32" fmla="*/ 238591 w 590854"/>
              <a:gd name="connsiteY32" fmla="*/ 1115042 h 1126148"/>
              <a:gd name="connsiteX33" fmla="*/ 214834 w 590854"/>
              <a:gd name="connsiteY33" fmla="*/ 1126148 h 1126148"/>
              <a:gd name="connsiteX34" fmla="*/ 304538 w 590854"/>
              <a:gd name="connsiteY34" fmla="*/ 1122359 h 1126148"/>
              <a:gd name="connsiteX35" fmla="*/ 313571 w 590854"/>
              <a:gd name="connsiteY35" fmla="*/ 1011085 h 1126148"/>
              <a:gd name="connsiteX36" fmla="*/ 246166 w 590854"/>
              <a:gd name="connsiteY36" fmla="*/ 972264 h 1126148"/>
              <a:gd name="connsiteX37" fmla="*/ 161784 w 590854"/>
              <a:gd name="connsiteY37" fmla="*/ 969987 h 1126148"/>
              <a:gd name="connsiteX38" fmla="*/ 219677 w 590854"/>
              <a:gd name="connsiteY38" fmla="*/ 900432 h 1126148"/>
              <a:gd name="connsiteX39" fmla="*/ 208298 w 590854"/>
              <a:gd name="connsiteY39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267221 w 562805"/>
              <a:gd name="connsiteY4" fmla="*/ 493831 h 1126148"/>
              <a:gd name="connsiteX5" fmla="*/ 428169 w 562805"/>
              <a:gd name="connsiteY5" fmla="*/ 482444 h 1126148"/>
              <a:gd name="connsiteX6" fmla="*/ 484267 w 562805"/>
              <a:gd name="connsiteY6" fmla="*/ 482444 h 1126148"/>
              <a:gd name="connsiteX7" fmla="*/ 557195 w 562805"/>
              <a:gd name="connsiteY7" fmla="*/ 0 h 1126148"/>
              <a:gd name="connsiteX8" fmla="*/ 562805 w 562805"/>
              <a:gd name="connsiteY8" fmla="*/ 33659 h 1126148"/>
              <a:gd name="connsiteX9" fmla="*/ 545975 w 562805"/>
              <a:gd name="connsiteY9" fmla="*/ 67318 h 1126148"/>
              <a:gd name="connsiteX10" fmla="*/ 517926 w 562805"/>
              <a:gd name="connsiteY10" fmla="*/ 140246 h 1126148"/>
              <a:gd name="connsiteX11" fmla="*/ 495487 w 562805"/>
              <a:gd name="connsiteY11" fmla="*/ 173905 h 1126148"/>
              <a:gd name="connsiteX12" fmla="*/ 478657 w 562805"/>
              <a:gd name="connsiteY12" fmla="*/ 185124 h 1126148"/>
              <a:gd name="connsiteX13" fmla="*/ 456218 w 562805"/>
              <a:gd name="connsiteY13" fmla="*/ 235613 h 1126148"/>
              <a:gd name="connsiteX14" fmla="*/ 428169 w 562805"/>
              <a:gd name="connsiteY14" fmla="*/ 246832 h 1126148"/>
              <a:gd name="connsiteX15" fmla="*/ 400120 w 562805"/>
              <a:gd name="connsiteY15" fmla="*/ 246832 h 1126148"/>
              <a:gd name="connsiteX16" fmla="*/ 372071 w 562805"/>
              <a:gd name="connsiteY16" fmla="*/ 263662 h 1126148"/>
              <a:gd name="connsiteX17" fmla="*/ 315973 w 562805"/>
              <a:gd name="connsiteY17" fmla="*/ 269271 h 1126148"/>
              <a:gd name="connsiteX18" fmla="*/ 287924 w 562805"/>
              <a:gd name="connsiteY18" fmla="*/ 258052 h 1126148"/>
              <a:gd name="connsiteX19" fmla="*/ 213300 w 562805"/>
              <a:gd name="connsiteY19" fmla="*/ 234181 h 1126148"/>
              <a:gd name="connsiteX20" fmla="*/ 171057 w 562805"/>
              <a:gd name="connsiteY20" fmla="*/ 218377 h 1126148"/>
              <a:gd name="connsiteX21" fmla="*/ 74228 w 562805"/>
              <a:gd name="connsiteY21" fmla="*/ 251566 h 1126148"/>
              <a:gd name="connsiteX22" fmla="*/ 53367 w 562805"/>
              <a:gd name="connsiteY22" fmla="*/ 279380 h 1126148"/>
              <a:gd name="connsiteX23" fmla="*/ 25553 w 562805"/>
              <a:gd name="connsiteY23" fmla="*/ 328056 h 1126148"/>
              <a:gd name="connsiteX24" fmla="*/ 25553 w 562805"/>
              <a:gd name="connsiteY24" fmla="*/ 397591 h 1126148"/>
              <a:gd name="connsiteX25" fmla="*/ 18599 w 562805"/>
              <a:gd name="connsiteY25" fmla="*/ 512326 h 1126148"/>
              <a:gd name="connsiteX26" fmla="*/ 682 w 562805"/>
              <a:gd name="connsiteY26" fmla="*/ 739221 h 1126148"/>
              <a:gd name="connsiteX27" fmla="*/ 47525 w 562805"/>
              <a:gd name="connsiteY27" fmla="*/ 860956 h 1126148"/>
              <a:gd name="connsiteX28" fmla="*/ 142544 w 562805"/>
              <a:gd name="connsiteY28" fmla="*/ 835522 h 1126148"/>
              <a:gd name="connsiteX29" fmla="*/ 92757 w 562805"/>
              <a:gd name="connsiteY29" fmla="*/ 996669 h 1126148"/>
              <a:gd name="connsiteX30" fmla="*/ 237425 w 562805"/>
              <a:gd name="connsiteY30" fmla="*/ 1043797 h 1126148"/>
              <a:gd name="connsiteX31" fmla="*/ 238591 w 562805"/>
              <a:gd name="connsiteY31" fmla="*/ 1115042 h 1126148"/>
              <a:gd name="connsiteX32" fmla="*/ 214834 w 562805"/>
              <a:gd name="connsiteY32" fmla="*/ 1126148 h 1126148"/>
              <a:gd name="connsiteX33" fmla="*/ 304538 w 562805"/>
              <a:gd name="connsiteY33" fmla="*/ 1122359 h 1126148"/>
              <a:gd name="connsiteX34" fmla="*/ 313571 w 562805"/>
              <a:gd name="connsiteY34" fmla="*/ 1011085 h 1126148"/>
              <a:gd name="connsiteX35" fmla="*/ 246166 w 562805"/>
              <a:gd name="connsiteY35" fmla="*/ 972264 h 1126148"/>
              <a:gd name="connsiteX36" fmla="*/ 161784 w 562805"/>
              <a:gd name="connsiteY36" fmla="*/ 969987 h 1126148"/>
              <a:gd name="connsiteX37" fmla="*/ 219677 w 562805"/>
              <a:gd name="connsiteY37" fmla="*/ 900432 h 1126148"/>
              <a:gd name="connsiteX38" fmla="*/ 208298 w 562805"/>
              <a:gd name="connsiteY38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267221 w 562805"/>
              <a:gd name="connsiteY4" fmla="*/ 493831 h 1126148"/>
              <a:gd name="connsiteX5" fmla="*/ 428169 w 562805"/>
              <a:gd name="connsiteY5" fmla="*/ 482444 h 1126148"/>
              <a:gd name="connsiteX6" fmla="*/ 557195 w 562805"/>
              <a:gd name="connsiteY6" fmla="*/ 0 h 1126148"/>
              <a:gd name="connsiteX7" fmla="*/ 562805 w 562805"/>
              <a:gd name="connsiteY7" fmla="*/ 33659 h 1126148"/>
              <a:gd name="connsiteX8" fmla="*/ 545975 w 562805"/>
              <a:gd name="connsiteY8" fmla="*/ 67318 h 1126148"/>
              <a:gd name="connsiteX9" fmla="*/ 517926 w 562805"/>
              <a:gd name="connsiteY9" fmla="*/ 140246 h 1126148"/>
              <a:gd name="connsiteX10" fmla="*/ 495487 w 562805"/>
              <a:gd name="connsiteY10" fmla="*/ 173905 h 1126148"/>
              <a:gd name="connsiteX11" fmla="*/ 478657 w 562805"/>
              <a:gd name="connsiteY11" fmla="*/ 185124 h 1126148"/>
              <a:gd name="connsiteX12" fmla="*/ 456218 w 562805"/>
              <a:gd name="connsiteY12" fmla="*/ 235613 h 1126148"/>
              <a:gd name="connsiteX13" fmla="*/ 428169 w 562805"/>
              <a:gd name="connsiteY13" fmla="*/ 246832 h 1126148"/>
              <a:gd name="connsiteX14" fmla="*/ 400120 w 562805"/>
              <a:gd name="connsiteY14" fmla="*/ 246832 h 1126148"/>
              <a:gd name="connsiteX15" fmla="*/ 372071 w 562805"/>
              <a:gd name="connsiteY15" fmla="*/ 263662 h 1126148"/>
              <a:gd name="connsiteX16" fmla="*/ 315973 w 562805"/>
              <a:gd name="connsiteY16" fmla="*/ 269271 h 1126148"/>
              <a:gd name="connsiteX17" fmla="*/ 287924 w 562805"/>
              <a:gd name="connsiteY17" fmla="*/ 258052 h 1126148"/>
              <a:gd name="connsiteX18" fmla="*/ 213300 w 562805"/>
              <a:gd name="connsiteY18" fmla="*/ 234181 h 1126148"/>
              <a:gd name="connsiteX19" fmla="*/ 171057 w 562805"/>
              <a:gd name="connsiteY19" fmla="*/ 218377 h 1126148"/>
              <a:gd name="connsiteX20" fmla="*/ 74228 w 562805"/>
              <a:gd name="connsiteY20" fmla="*/ 251566 h 1126148"/>
              <a:gd name="connsiteX21" fmla="*/ 53367 w 562805"/>
              <a:gd name="connsiteY21" fmla="*/ 279380 h 1126148"/>
              <a:gd name="connsiteX22" fmla="*/ 25553 w 562805"/>
              <a:gd name="connsiteY22" fmla="*/ 328056 h 1126148"/>
              <a:gd name="connsiteX23" fmla="*/ 25553 w 562805"/>
              <a:gd name="connsiteY23" fmla="*/ 397591 h 1126148"/>
              <a:gd name="connsiteX24" fmla="*/ 18599 w 562805"/>
              <a:gd name="connsiteY24" fmla="*/ 512326 h 1126148"/>
              <a:gd name="connsiteX25" fmla="*/ 682 w 562805"/>
              <a:gd name="connsiteY25" fmla="*/ 739221 h 1126148"/>
              <a:gd name="connsiteX26" fmla="*/ 47525 w 562805"/>
              <a:gd name="connsiteY26" fmla="*/ 860956 h 1126148"/>
              <a:gd name="connsiteX27" fmla="*/ 142544 w 562805"/>
              <a:gd name="connsiteY27" fmla="*/ 835522 h 1126148"/>
              <a:gd name="connsiteX28" fmla="*/ 92757 w 562805"/>
              <a:gd name="connsiteY28" fmla="*/ 996669 h 1126148"/>
              <a:gd name="connsiteX29" fmla="*/ 237425 w 562805"/>
              <a:gd name="connsiteY29" fmla="*/ 1043797 h 1126148"/>
              <a:gd name="connsiteX30" fmla="*/ 238591 w 562805"/>
              <a:gd name="connsiteY30" fmla="*/ 1115042 h 1126148"/>
              <a:gd name="connsiteX31" fmla="*/ 214834 w 562805"/>
              <a:gd name="connsiteY31" fmla="*/ 1126148 h 1126148"/>
              <a:gd name="connsiteX32" fmla="*/ 304538 w 562805"/>
              <a:gd name="connsiteY32" fmla="*/ 1122359 h 1126148"/>
              <a:gd name="connsiteX33" fmla="*/ 313571 w 562805"/>
              <a:gd name="connsiteY33" fmla="*/ 1011085 h 1126148"/>
              <a:gd name="connsiteX34" fmla="*/ 246166 w 562805"/>
              <a:gd name="connsiteY34" fmla="*/ 972264 h 1126148"/>
              <a:gd name="connsiteX35" fmla="*/ 161784 w 562805"/>
              <a:gd name="connsiteY35" fmla="*/ 969987 h 1126148"/>
              <a:gd name="connsiteX36" fmla="*/ 219677 w 562805"/>
              <a:gd name="connsiteY36" fmla="*/ 900432 h 1126148"/>
              <a:gd name="connsiteX37" fmla="*/ 208298 w 562805"/>
              <a:gd name="connsiteY37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428169 w 562805"/>
              <a:gd name="connsiteY4" fmla="*/ 482444 h 1126148"/>
              <a:gd name="connsiteX5" fmla="*/ 557195 w 562805"/>
              <a:gd name="connsiteY5" fmla="*/ 0 h 1126148"/>
              <a:gd name="connsiteX6" fmla="*/ 562805 w 562805"/>
              <a:gd name="connsiteY6" fmla="*/ 33659 h 1126148"/>
              <a:gd name="connsiteX7" fmla="*/ 545975 w 562805"/>
              <a:gd name="connsiteY7" fmla="*/ 67318 h 1126148"/>
              <a:gd name="connsiteX8" fmla="*/ 517926 w 562805"/>
              <a:gd name="connsiteY8" fmla="*/ 140246 h 1126148"/>
              <a:gd name="connsiteX9" fmla="*/ 495487 w 562805"/>
              <a:gd name="connsiteY9" fmla="*/ 173905 h 1126148"/>
              <a:gd name="connsiteX10" fmla="*/ 478657 w 562805"/>
              <a:gd name="connsiteY10" fmla="*/ 185124 h 1126148"/>
              <a:gd name="connsiteX11" fmla="*/ 456218 w 562805"/>
              <a:gd name="connsiteY11" fmla="*/ 235613 h 1126148"/>
              <a:gd name="connsiteX12" fmla="*/ 428169 w 562805"/>
              <a:gd name="connsiteY12" fmla="*/ 246832 h 1126148"/>
              <a:gd name="connsiteX13" fmla="*/ 400120 w 562805"/>
              <a:gd name="connsiteY13" fmla="*/ 246832 h 1126148"/>
              <a:gd name="connsiteX14" fmla="*/ 372071 w 562805"/>
              <a:gd name="connsiteY14" fmla="*/ 263662 h 1126148"/>
              <a:gd name="connsiteX15" fmla="*/ 315973 w 562805"/>
              <a:gd name="connsiteY15" fmla="*/ 269271 h 1126148"/>
              <a:gd name="connsiteX16" fmla="*/ 287924 w 562805"/>
              <a:gd name="connsiteY16" fmla="*/ 258052 h 1126148"/>
              <a:gd name="connsiteX17" fmla="*/ 213300 w 562805"/>
              <a:gd name="connsiteY17" fmla="*/ 234181 h 1126148"/>
              <a:gd name="connsiteX18" fmla="*/ 171057 w 562805"/>
              <a:gd name="connsiteY18" fmla="*/ 218377 h 1126148"/>
              <a:gd name="connsiteX19" fmla="*/ 74228 w 562805"/>
              <a:gd name="connsiteY19" fmla="*/ 251566 h 1126148"/>
              <a:gd name="connsiteX20" fmla="*/ 53367 w 562805"/>
              <a:gd name="connsiteY20" fmla="*/ 279380 h 1126148"/>
              <a:gd name="connsiteX21" fmla="*/ 25553 w 562805"/>
              <a:gd name="connsiteY21" fmla="*/ 328056 h 1126148"/>
              <a:gd name="connsiteX22" fmla="*/ 25553 w 562805"/>
              <a:gd name="connsiteY22" fmla="*/ 397591 h 1126148"/>
              <a:gd name="connsiteX23" fmla="*/ 18599 w 562805"/>
              <a:gd name="connsiteY23" fmla="*/ 512326 h 1126148"/>
              <a:gd name="connsiteX24" fmla="*/ 682 w 562805"/>
              <a:gd name="connsiteY24" fmla="*/ 739221 h 1126148"/>
              <a:gd name="connsiteX25" fmla="*/ 47525 w 562805"/>
              <a:gd name="connsiteY25" fmla="*/ 860956 h 1126148"/>
              <a:gd name="connsiteX26" fmla="*/ 142544 w 562805"/>
              <a:gd name="connsiteY26" fmla="*/ 835522 h 1126148"/>
              <a:gd name="connsiteX27" fmla="*/ 92757 w 562805"/>
              <a:gd name="connsiteY27" fmla="*/ 996669 h 1126148"/>
              <a:gd name="connsiteX28" fmla="*/ 237425 w 562805"/>
              <a:gd name="connsiteY28" fmla="*/ 1043797 h 1126148"/>
              <a:gd name="connsiteX29" fmla="*/ 238591 w 562805"/>
              <a:gd name="connsiteY29" fmla="*/ 1115042 h 1126148"/>
              <a:gd name="connsiteX30" fmla="*/ 214834 w 562805"/>
              <a:gd name="connsiteY30" fmla="*/ 1126148 h 1126148"/>
              <a:gd name="connsiteX31" fmla="*/ 304538 w 562805"/>
              <a:gd name="connsiteY31" fmla="*/ 1122359 h 1126148"/>
              <a:gd name="connsiteX32" fmla="*/ 313571 w 562805"/>
              <a:gd name="connsiteY32" fmla="*/ 1011085 h 1126148"/>
              <a:gd name="connsiteX33" fmla="*/ 246166 w 562805"/>
              <a:gd name="connsiteY33" fmla="*/ 972264 h 1126148"/>
              <a:gd name="connsiteX34" fmla="*/ 161784 w 562805"/>
              <a:gd name="connsiteY34" fmla="*/ 969987 h 1126148"/>
              <a:gd name="connsiteX35" fmla="*/ 219677 w 562805"/>
              <a:gd name="connsiteY35" fmla="*/ 900432 h 1126148"/>
              <a:gd name="connsiteX36" fmla="*/ 208298 w 562805"/>
              <a:gd name="connsiteY36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557195 w 562805"/>
              <a:gd name="connsiteY4" fmla="*/ 0 h 1126148"/>
              <a:gd name="connsiteX5" fmla="*/ 562805 w 562805"/>
              <a:gd name="connsiteY5" fmla="*/ 33659 h 1126148"/>
              <a:gd name="connsiteX6" fmla="*/ 545975 w 562805"/>
              <a:gd name="connsiteY6" fmla="*/ 67318 h 1126148"/>
              <a:gd name="connsiteX7" fmla="*/ 517926 w 562805"/>
              <a:gd name="connsiteY7" fmla="*/ 140246 h 1126148"/>
              <a:gd name="connsiteX8" fmla="*/ 495487 w 562805"/>
              <a:gd name="connsiteY8" fmla="*/ 173905 h 1126148"/>
              <a:gd name="connsiteX9" fmla="*/ 478657 w 562805"/>
              <a:gd name="connsiteY9" fmla="*/ 185124 h 1126148"/>
              <a:gd name="connsiteX10" fmla="*/ 456218 w 562805"/>
              <a:gd name="connsiteY10" fmla="*/ 235613 h 1126148"/>
              <a:gd name="connsiteX11" fmla="*/ 428169 w 562805"/>
              <a:gd name="connsiteY11" fmla="*/ 246832 h 1126148"/>
              <a:gd name="connsiteX12" fmla="*/ 400120 w 562805"/>
              <a:gd name="connsiteY12" fmla="*/ 246832 h 1126148"/>
              <a:gd name="connsiteX13" fmla="*/ 372071 w 562805"/>
              <a:gd name="connsiteY13" fmla="*/ 263662 h 1126148"/>
              <a:gd name="connsiteX14" fmla="*/ 315973 w 562805"/>
              <a:gd name="connsiteY14" fmla="*/ 269271 h 1126148"/>
              <a:gd name="connsiteX15" fmla="*/ 287924 w 562805"/>
              <a:gd name="connsiteY15" fmla="*/ 258052 h 1126148"/>
              <a:gd name="connsiteX16" fmla="*/ 213300 w 562805"/>
              <a:gd name="connsiteY16" fmla="*/ 234181 h 1126148"/>
              <a:gd name="connsiteX17" fmla="*/ 171057 w 562805"/>
              <a:gd name="connsiteY17" fmla="*/ 218377 h 1126148"/>
              <a:gd name="connsiteX18" fmla="*/ 74228 w 562805"/>
              <a:gd name="connsiteY18" fmla="*/ 251566 h 1126148"/>
              <a:gd name="connsiteX19" fmla="*/ 53367 w 562805"/>
              <a:gd name="connsiteY19" fmla="*/ 279380 h 1126148"/>
              <a:gd name="connsiteX20" fmla="*/ 25553 w 562805"/>
              <a:gd name="connsiteY20" fmla="*/ 328056 h 1126148"/>
              <a:gd name="connsiteX21" fmla="*/ 25553 w 562805"/>
              <a:gd name="connsiteY21" fmla="*/ 397591 h 1126148"/>
              <a:gd name="connsiteX22" fmla="*/ 18599 w 562805"/>
              <a:gd name="connsiteY22" fmla="*/ 512326 h 1126148"/>
              <a:gd name="connsiteX23" fmla="*/ 682 w 562805"/>
              <a:gd name="connsiteY23" fmla="*/ 739221 h 1126148"/>
              <a:gd name="connsiteX24" fmla="*/ 47525 w 562805"/>
              <a:gd name="connsiteY24" fmla="*/ 860956 h 1126148"/>
              <a:gd name="connsiteX25" fmla="*/ 142544 w 562805"/>
              <a:gd name="connsiteY25" fmla="*/ 835522 h 1126148"/>
              <a:gd name="connsiteX26" fmla="*/ 92757 w 562805"/>
              <a:gd name="connsiteY26" fmla="*/ 996669 h 1126148"/>
              <a:gd name="connsiteX27" fmla="*/ 237425 w 562805"/>
              <a:gd name="connsiteY27" fmla="*/ 1043797 h 1126148"/>
              <a:gd name="connsiteX28" fmla="*/ 238591 w 562805"/>
              <a:gd name="connsiteY28" fmla="*/ 1115042 h 1126148"/>
              <a:gd name="connsiteX29" fmla="*/ 214834 w 562805"/>
              <a:gd name="connsiteY29" fmla="*/ 1126148 h 1126148"/>
              <a:gd name="connsiteX30" fmla="*/ 304538 w 562805"/>
              <a:gd name="connsiteY30" fmla="*/ 1122359 h 1126148"/>
              <a:gd name="connsiteX31" fmla="*/ 313571 w 562805"/>
              <a:gd name="connsiteY31" fmla="*/ 1011085 h 1126148"/>
              <a:gd name="connsiteX32" fmla="*/ 246166 w 562805"/>
              <a:gd name="connsiteY32" fmla="*/ 972264 h 1126148"/>
              <a:gd name="connsiteX33" fmla="*/ 161784 w 562805"/>
              <a:gd name="connsiteY33" fmla="*/ 969987 h 1126148"/>
              <a:gd name="connsiteX34" fmla="*/ 219677 w 562805"/>
              <a:gd name="connsiteY34" fmla="*/ 900432 h 1126148"/>
              <a:gd name="connsiteX35" fmla="*/ 208298 w 562805"/>
              <a:gd name="connsiteY35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557195 w 562805"/>
              <a:gd name="connsiteY4" fmla="*/ 0 h 1126148"/>
              <a:gd name="connsiteX5" fmla="*/ 562805 w 562805"/>
              <a:gd name="connsiteY5" fmla="*/ 33659 h 1126148"/>
              <a:gd name="connsiteX6" fmla="*/ 545975 w 562805"/>
              <a:gd name="connsiteY6" fmla="*/ 67318 h 1126148"/>
              <a:gd name="connsiteX7" fmla="*/ 517926 w 562805"/>
              <a:gd name="connsiteY7" fmla="*/ 140246 h 1126148"/>
              <a:gd name="connsiteX8" fmla="*/ 495487 w 562805"/>
              <a:gd name="connsiteY8" fmla="*/ 173905 h 1126148"/>
              <a:gd name="connsiteX9" fmla="*/ 478657 w 562805"/>
              <a:gd name="connsiteY9" fmla="*/ 185124 h 1126148"/>
              <a:gd name="connsiteX10" fmla="*/ 456218 w 562805"/>
              <a:gd name="connsiteY10" fmla="*/ 235613 h 1126148"/>
              <a:gd name="connsiteX11" fmla="*/ 428169 w 562805"/>
              <a:gd name="connsiteY11" fmla="*/ 246832 h 1126148"/>
              <a:gd name="connsiteX12" fmla="*/ 400120 w 562805"/>
              <a:gd name="connsiteY12" fmla="*/ 246832 h 1126148"/>
              <a:gd name="connsiteX13" fmla="*/ 372071 w 562805"/>
              <a:gd name="connsiteY13" fmla="*/ 263662 h 1126148"/>
              <a:gd name="connsiteX14" fmla="*/ 315973 w 562805"/>
              <a:gd name="connsiteY14" fmla="*/ 269271 h 1126148"/>
              <a:gd name="connsiteX15" fmla="*/ 287924 w 562805"/>
              <a:gd name="connsiteY15" fmla="*/ 258052 h 1126148"/>
              <a:gd name="connsiteX16" fmla="*/ 213300 w 562805"/>
              <a:gd name="connsiteY16" fmla="*/ 234181 h 1126148"/>
              <a:gd name="connsiteX17" fmla="*/ 171057 w 562805"/>
              <a:gd name="connsiteY17" fmla="*/ 218377 h 1126148"/>
              <a:gd name="connsiteX18" fmla="*/ 74228 w 562805"/>
              <a:gd name="connsiteY18" fmla="*/ 251566 h 1126148"/>
              <a:gd name="connsiteX19" fmla="*/ 53367 w 562805"/>
              <a:gd name="connsiteY19" fmla="*/ 279380 h 1126148"/>
              <a:gd name="connsiteX20" fmla="*/ 25553 w 562805"/>
              <a:gd name="connsiteY20" fmla="*/ 328056 h 1126148"/>
              <a:gd name="connsiteX21" fmla="*/ 18599 w 562805"/>
              <a:gd name="connsiteY21" fmla="*/ 512326 h 1126148"/>
              <a:gd name="connsiteX22" fmla="*/ 682 w 562805"/>
              <a:gd name="connsiteY22" fmla="*/ 739221 h 1126148"/>
              <a:gd name="connsiteX23" fmla="*/ 47525 w 562805"/>
              <a:gd name="connsiteY23" fmla="*/ 860956 h 1126148"/>
              <a:gd name="connsiteX24" fmla="*/ 142544 w 562805"/>
              <a:gd name="connsiteY24" fmla="*/ 835522 h 1126148"/>
              <a:gd name="connsiteX25" fmla="*/ 92757 w 562805"/>
              <a:gd name="connsiteY25" fmla="*/ 996669 h 1126148"/>
              <a:gd name="connsiteX26" fmla="*/ 237425 w 562805"/>
              <a:gd name="connsiteY26" fmla="*/ 1043797 h 1126148"/>
              <a:gd name="connsiteX27" fmla="*/ 238591 w 562805"/>
              <a:gd name="connsiteY27" fmla="*/ 1115042 h 1126148"/>
              <a:gd name="connsiteX28" fmla="*/ 214834 w 562805"/>
              <a:gd name="connsiteY28" fmla="*/ 1126148 h 1126148"/>
              <a:gd name="connsiteX29" fmla="*/ 304538 w 562805"/>
              <a:gd name="connsiteY29" fmla="*/ 1122359 h 1126148"/>
              <a:gd name="connsiteX30" fmla="*/ 313571 w 562805"/>
              <a:gd name="connsiteY30" fmla="*/ 1011085 h 1126148"/>
              <a:gd name="connsiteX31" fmla="*/ 246166 w 562805"/>
              <a:gd name="connsiteY31" fmla="*/ 972264 h 1126148"/>
              <a:gd name="connsiteX32" fmla="*/ 161784 w 562805"/>
              <a:gd name="connsiteY32" fmla="*/ 969987 h 1126148"/>
              <a:gd name="connsiteX33" fmla="*/ 219677 w 562805"/>
              <a:gd name="connsiteY33" fmla="*/ 900432 h 1126148"/>
              <a:gd name="connsiteX34" fmla="*/ 208298 w 562805"/>
              <a:gd name="connsiteY34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557195 w 562805"/>
              <a:gd name="connsiteY4" fmla="*/ 0 h 1126148"/>
              <a:gd name="connsiteX5" fmla="*/ 562805 w 562805"/>
              <a:gd name="connsiteY5" fmla="*/ 33659 h 1126148"/>
              <a:gd name="connsiteX6" fmla="*/ 545975 w 562805"/>
              <a:gd name="connsiteY6" fmla="*/ 67318 h 1126148"/>
              <a:gd name="connsiteX7" fmla="*/ 517926 w 562805"/>
              <a:gd name="connsiteY7" fmla="*/ 140246 h 1126148"/>
              <a:gd name="connsiteX8" fmla="*/ 495487 w 562805"/>
              <a:gd name="connsiteY8" fmla="*/ 173905 h 1126148"/>
              <a:gd name="connsiteX9" fmla="*/ 478657 w 562805"/>
              <a:gd name="connsiteY9" fmla="*/ 185124 h 1126148"/>
              <a:gd name="connsiteX10" fmla="*/ 456218 w 562805"/>
              <a:gd name="connsiteY10" fmla="*/ 235613 h 1126148"/>
              <a:gd name="connsiteX11" fmla="*/ 428169 w 562805"/>
              <a:gd name="connsiteY11" fmla="*/ 246832 h 1126148"/>
              <a:gd name="connsiteX12" fmla="*/ 400120 w 562805"/>
              <a:gd name="connsiteY12" fmla="*/ 246832 h 1126148"/>
              <a:gd name="connsiteX13" fmla="*/ 372071 w 562805"/>
              <a:gd name="connsiteY13" fmla="*/ 263662 h 1126148"/>
              <a:gd name="connsiteX14" fmla="*/ 315973 w 562805"/>
              <a:gd name="connsiteY14" fmla="*/ 269271 h 1126148"/>
              <a:gd name="connsiteX15" fmla="*/ 287924 w 562805"/>
              <a:gd name="connsiteY15" fmla="*/ 258052 h 1126148"/>
              <a:gd name="connsiteX16" fmla="*/ 213300 w 562805"/>
              <a:gd name="connsiteY16" fmla="*/ 234181 h 1126148"/>
              <a:gd name="connsiteX17" fmla="*/ 171057 w 562805"/>
              <a:gd name="connsiteY17" fmla="*/ 218377 h 1126148"/>
              <a:gd name="connsiteX18" fmla="*/ 74228 w 562805"/>
              <a:gd name="connsiteY18" fmla="*/ 251566 h 1126148"/>
              <a:gd name="connsiteX19" fmla="*/ 25553 w 562805"/>
              <a:gd name="connsiteY19" fmla="*/ 328056 h 1126148"/>
              <a:gd name="connsiteX20" fmla="*/ 18599 w 562805"/>
              <a:gd name="connsiteY20" fmla="*/ 512326 h 1126148"/>
              <a:gd name="connsiteX21" fmla="*/ 682 w 562805"/>
              <a:gd name="connsiteY21" fmla="*/ 739221 h 1126148"/>
              <a:gd name="connsiteX22" fmla="*/ 47525 w 562805"/>
              <a:gd name="connsiteY22" fmla="*/ 860956 h 1126148"/>
              <a:gd name="connsiteX23" fmla="*/ 142544 w 562805"/>
              <a:gd name="connsiteY23" fmla="*/ 835522 h 1126148"/>
              <a:gd name="connsiteX24" fmla="*/ 92757 w 562805"/>
              <a:gd name="connsiteY24" fmla="*/ 996669 h 1126148"/>
              <a:gd name="connsiteX25" fmla="*/ 237425 w 562805"/>
              <a:gd name="connsiteY25" fmla="*/ 1043797 h 1126148"/>
              <a:gd name="connsiteX26" fmla="*/ 238591 w 562805"/>
              <a:gd name="connsiteY26" fmla="*/ 1115042 h 1126148"/>
              <a:gd name="connsiteX27" fmla="*/ 214834 w 562805"/>
              <a:gd name="connsiteY27" fmla="*/ 1126148 h 1126148"/>
              <a:gd name="connsiteX28" fmla="*/ 304538 w 562805"/>
              <a:gd name="connsiteY28" fmla="*/ 1122359 h 1126148"/>
              <a:gd name="connsiteX29" fmla="*/ 313571 w 562805"/>
              <a:gd name="connsiteY29" fmla="*/ 1011085 h 1126148"/>
              <a:gd name="connsiteX30" fmla="*/ 246166 w 562805"/>
              <a:gd name="connsiteY30" fmla="*/ 972264 h 1126148"/>
              <a:gd name="connsiteX31" fmla="*/ 161784 w 562805"/>
              <a:gd name="connsiteY31" fmla="*/ 969987 h 1126148"/>
              <a:gd name="connsiteX32" fmla="*/ 219677 w 562805"/>
              <a:gd name="connsiteY32" fmla="*/ 900432 h 1126148"/>
              <a:gd name="connsiteX33" fmla="*/ 208298 w 562805"/>
              <a:gd name="connsiteY33" fmla="*/ 764285 h 1126148"/>
              <a:gd name="connsiteX0" fmla="*/ 208814 w 563321"/>
              <a:gd name="connsiteY0" fmla="*/ 764285 h 1126148"/>
              <a:gd name="connsiteX1" fmla="*/ 94552 w 563321"/>
              <a:gd name="connsiteY1" fmla="*/ 767954 h 1126148"/>
              <a:gd name="connsiteX2" fmla="*/ 104759 w 563321"/>
              <a:gd name="connsiteY2" fmla="*/ 689851 h 1126148"/>
              <a:gd name="connsiteX3" fmla="*/ 85700 w 563321"/>
              <a:gd name="connsiteY3" fmla="*/ 644861 h 1126148"/>
              <a:gd name="connsiteX4" fmla="*/ 557711 w 563321"/>
              <a:gd name="connsiteY4" fmla="*/ 0 h 1126148"/>
              <a:gd name="connsiteX5" fmla="*/ 563321 w 563321"/>
              <a:gd name="connsiteY5" fmla="*/ 33659 h 1126148"/>
              <a:gd name="connsiteX6" fmla="*/ 546491 w 563321"/>
              <a:gd name="connsiteY6" fmla="*/ 67318 h 1126148"/>
              <a:gd name="connsiteX7" fmla="*/ 518442 w 563321"/>
              <a:gd name="connsiteY7" fmla="*/ 140246 h 1126148"/>
              <a:gd name="connsiteX8" fmla="*/ 496003 w 563321"/>
              <a:gd name="connsiteY8" fmla="*/ 173905 h 1126148"/>
              <a:gd name="connsiteX9" fmla="*/ 479173 w 563321"/>
              <a:gd name="connsiteY9" fmla="*/ 185124 h 1126148"/>
              <a:gd name="connsiteX10" fmla="*/ 456734 w 563321"/>
              <a:gd name="connsiteY10" fmla="*/ 235613 h 1126148"/>
              <a:gd name="connsiteX11" fmla="*/ 428685 w 563321"/>
              <a:gd name="connsiteY11" fmla="*/ 246832 h 1126148"/>
              <a:gd name="connsiteX12" fmla="*/ 400636 w 563321"/>
              <a:gd name="connsiteY12" fmla="*/ 246832 h 1126148"/>
              <a:gd name="connsiteX13" fmla="*/ 372587 w 563321"/>
              <a:gd name="connsiteY13" fmla="*/ 263662 h 1126148"/>
              <a:gd name="connsiteX14" fmla="*/ 316489 w 563321"/>
              <a:gd name="connsiteY14" fmla="*/ 269271 h 1126148"/>
              <a:gd name="connsiteX15" fmla="*/ 288440 w 563321"/>
              <a:gd name="connsiteY15" fmla="*/ 258052 h 1126148"/>
              <a:gd name="connsiteX16" fmla="*/ 213816 w 563321"/>
              <a:gd name="connsiteY16" fmla="*/ 234181 h 1126148"/>
              <a:gd name="connsiteX17" fmla="*/ 171573 w 563321"/>
              <a:gd name="connsiteY17" fmla="*/ 218377 h 1126148"/>
              <a:gd name="connsiteX18" fmla="*/ 74744 w 563321"/>
              <a:gd name="connsiteY18" fmla="*/ 251566 h 1126148"/>
              <a:gd name="connsiteX19" fmla="*/ 19115 w 563321"/>
              <a:gd name="connsiteY19" fmla="*/ 512326 h 1126148"/>
              <a:gd name="connsiteX20" fmla="*/ 1198 w 563321"/>
              <a:gd name="connsiteY20" fmla="*/ 739221 h 1126148"/>
              <a:gd name="connsiteX21" fmla="*/ 48041 w 563321"/>
              <a:gd name="connsiteY21" fmla="*/ 860956 h 1126148"/>
              <a:gd name="connsiteX22" fmla="*/ 143060 w 563321"/>
              <a:gd name="connsiteY22" fmla="*/ 835522 h 1126148"/>
              <a:gd name="connsiteX23" fmla="*/ 93273 w 563321"/>
              <a:gd name="connsiteY23" fmla="*/ 996669 h 1126148"/>
              <a:gd name="connsiteX24" fmla="*/ 237941 w 563321"/>
              <a:gd name="connsiteY24" fmla="*/ 1043797 h 1126148"/>
              <a:gd name="connsiteX25" fmla="*/ 239107 w 563321"/>
              <a:gd name="connsiteY25" fmla="*/ 1115042 h 1126148"/>
              <a:gd name="connsiteX26" fmla="*/ 215350 w 563321"/>
              <a:gd name="connsiteY26" fmla="*/ 1126148 h 1126148"/>
              <a:gd name="connsiteX27" fmla="*/ 305054 w 563321"/>
              <a:gd name="connsiteY27" fmla="*/ 1122359 h 1126148"/>
              <a:gd name="connsiteX28" fmla="*/ 314087 w 563321"/>
              <a:gd name="connsiteY28" fmla="*/ 1011085 h 1126148"/>
              <a:gd name="connsiteX29" fmla="*/ 246682 w 563321"/>
              <a:gd name="connsiteY29" fmla="*/ 972264 h 1126148"/>
              <a:gd name="connsiteX30" fmla="*/ 162300 w 563321"/>
              <a:gd name="connsiteY30" fmla="*/ 969987 h 1126148"/>
              <a:gd name="connsiteX31" fmla="*/ 220193 w 563321"/>
              <a:gd name="connsiteY31" fmla="*/ 900432 h 1126148"/>
              <a:gd name="connsiteX32" fmla="*/ 208814 w 563321"/>
              <a:gd name="connsiteY32" fmla="*/ 764285 h 1126148"/>
              <a:gd name="connsiteX0" fmla="*/ 208730 w 563237"/>
              <a:gd name="connsiteY0" fmla="*/ 764285 h 1126148"/>
              <a:gd name="connsiteX1" fmla="*/ 94468 w 563237"/>
              <a:gd name="connsiteY1" fmla="*/ 767954 h 1126148"/>
              <a:gd name="connsiteX2" fmla="*/ 104675 w 563237"/>
              <a:gd name="connsiteY2" fmla="*/ 689851 h 1126148"/>
              <a:gd name="connsiteX3" fmla="*/ 85616 w 563237"/>
              <a:gd name="connsiteY3" fmla="*/ 644861 h 1126148"/>
              <a:gd name="connsiteX4" fmla="*/ 557627 w 563237"/>
              <a:gd name="connsiteY4" fmla="*/ 0 h 1126148"/>
              <a:gd name="connsiteX5" fmla="*/ 563237 w 563237"/>
              <a:gd name="connsiteY5" fmla="*/ 33659 h 1126148"/>
              <a:gd name="connsiteX6" fmla="*/ 546407 w 563237"/>
              <a:gd name="connsiteY6" fmla="*/ 67318 h 1126148"/>
              <a:gd name="connsiteX7" fmla="*/ 518358 w 563237"/>
              <a:gd name="connsiteY7" fmla="*/ 140246 h 1126148"/>
              <a:gd name="connsiteX8" fmla="*/ 495919 w 563237"/>
              <a:gd name="connsiteY8" fmla="*/ 173905 h 1126148"/>
              <a:gd name="connsiteX9" fmla="*/ 479089 w 563237"/>
              <a:gd name="connsiteY9" fmla="*/ 185124 h 1126148"/>
              <a:gd name="connsiteX10" fmla="*/ 456650 w 563237"/>
              <a:gd name="connsiteY10" fmla="*/ 235613 h 1126148"/>
              <a:gd name="connsiteX11" fmla="*/ 428601 w 563237"/>
              <a:gd name="connsiteY11" fmla="*/ 246832 h 1126148"/>
              <a:gd name="connsiteX12" fmla="*/ 400552 w 563237"/>
              <a:gd name="connsiteY12" fmla="*/ 246832 h 1126148"/>
              <a:gd name="connsiteX13" fmla="*/ 372503 w 563237"/>
              <a:gd name="connsiteY13" fmla="*/ 263662 h 1126148"/>
              <a:gd name="connsiteX14" fmla="*/ 316405 w 563237"/>
              <a:gd name="connsiteY14" fmla="*/ 269271 h 1126148"/>
              <a:gd name="connsiteX15" fmla="*/ 288356 w 563237"/>
              <a:gd name="connsiteY15" fmla="*/ 258052 h 1126148"/>
              <a:gd name="connsiteX16" fmla="*/ 213732 w 563237"/>
              <a:gd name="connsiteY16" fmla="*/ 234181 h 1126148"/>
              <a:gd name="connsiteX17" fmla="*/ 171489 w 563237"/>
              <a:gd name="connsiteY17" fmla="*/ 218377 h 1126148"/>
              <a:gd name="connsiteX18" fmla="*/ 74660 w 563237"/>
              <a:gd name="connsiteY18" fmla="*/ 251566 h 1126148"/>
              <a:gd name="connsiteX19" fmla="*/ 67160 w 563237"/>
              <a:gd name="connsiteY19" fmla="*/ 260095 h 1126148"/>
              <a:gd name="connsiteX20" fmla="*/ 19031 w 563237"/>
              <a:gd name="connsiteY20" fmla="*/ 512326 h 1126148"/>
              <a:gd name="connsiteX21" fmla="*/ 1114 w 563237"/>
              <a:gd name="connsiteY21" fmla="*/ 739221 h 1126148"/>
              <a:gd name="connsiteX22" fmla="*/ 47957 w 563237"/>
              <a:gd name="connsiteY22" fmla="*/ 860956 h 1126148"/>
              <a:gd name="connsiteX23" fmla="*/ 142976 w 563237"/>
              <a:gd name="connsiteY23" fmla="*/ 835522 h 1126148"/>
              <a:gd name="connsiteX24" fmla="*/ 93189 w 563237"/>
              <a:gd name="connsiteY24" fmla="*/ 996669 h 1126148"/>
              <a:gd name="connsiteX25" fmla="*/ 237857 w 563237"/>
              <a:gd name="connsiteY25" fmla="*/ 1043797 h 1126148"/>
              <a:gd name="connsiteX26" fmla="*/ 239023 w 563237"/>
              <a:gd name="connsiteY26" fmla="*/ 1115042 h 1126148"/>
              <a:gd name="connsiteX27" fmla="*/ 215266 w 563237"/>
              <a:gd name="connsiteY27" fmla="*/ 1126148 h 1126148"/>
              <a:gd name="connsiteX28" fmla="*/ 304970 w 563237"/>
              <a:gd name="connsiteY28" fmla="*/ 1122359 h 1126148"/>
              <a:gd name="connsiteX29" fmla="*/ 314003 w 563237"/>
              <a:gd name="connsiteY29" fmla="*/ 1011085 h 1126148"/>
              <a:gd name="connsiteX30" fmla="*/ 246598 w 563237"/>
              <a:gd name="connsiteY30" fmla="*/ 972264 h 1126148"/>
              <a:gd name="connsiteX31" fmla="*/ 162216 w 563237"/>
              <a:gd name="connsiteY31" fmla="*/ 969987 h 1126148"/>
              <a:gd name="connsiteX32" fmla="*/ 220109 w 563237"/>
              <a:gd name="connsiteY32" fmla="*/ 900432 h 1126148"/>
              <a:gd name="connsiteX33" fmla="*/ 208730 w 563237"/>
              <a:gd name="connsiteY33" fmla="*/ 764285 h 1126148"/>
              <a:gd name="connsiteX0" fmla="*/ 208730 w 563237"/>
              <a:gd name="connsiteY0" fmla="*/ 764285 h 1126148"/>
              <a:gd name="connsiteX1" fmla="*/ 94468 w 563237"/>
              <a:gd name="connsiteY1" fmla="*/ 767954 h 1126148"/>
              <a:gd name="connsiteX2" fmla="*/ 104675 w 563237"/>
              <a:gd name="connsiteY2" fmla="*/ 689851 h 1126148"/>
              <a:gd name="connsiteX3" fmla="*/ 85616 w 563237"/>
              <a:gd name="connsiteY3" fmla="*/ 644861 h 1126148"/>
              <a:gd name="connsiteX4" fmla="*/ 557627 w 563237"/>
              <a:gd name="connsiteY4" fmla="*/ 0 h 1126148"/>
              <a:gd name="connsiteX5" fmla="*/ 563237 w 563237"/>
              <a:gd name="connsiteY5" fmla="*/ 33659 h 1126148"/>
              <a:gd name="connsiteX6" fmla="*/ 546407 w 563237"/>
              <a:gd name="connsiteY6" fmla="*/ 67318 h 1126148"/>
              <a:gd name="connsiteX7" fmla="*/ 518358 w 563237"/>
              <a:gd name="connsiteY7" fmla="*/ 140246 h 1126148"/>
              <a:gd name="connsiteX8" fmla="*/ 495919 w 563237"/>
              <a:gd name="connsiteY8" fmla="*/ 173905 h 1126148"/>
              <a:gd name="connsiteX9" fmla="*/ 479089 w 563237"/>
              <a:gd name="connsiteY9" fmla="*/ 185124 h 1126148"/>
              <a:gd name="connsiteX10" fmla="*/ 456650 w 563237"/>
              <a:gd name="connsiteY10" fmla="*/ 235613 h 1126148"/>
              <a:gd name="connsiteX11" fmla="*/ 428601 w 563237"/>
              <a:gd name="connsiteY11" fmla="*/ 246832 h 1126148"/>
              <a:gd name="connsiteX12" fmla="*/ 400552 w 563237"/>
              <a:gd name="connsiteY12" fmla="*/ 246832 h 1126148"/>
              <a:gd name="connsiteX13" fmla="*/ 372503 w 563237"/>
              <a:gd name="connsiteY13" fmla="*/ 263662 h 1126148"/>
              <a:gd name="connsiteX14" fmla="*/ 316405 w 563237"/>
              <a:gd name="connsiteY14" fmla="*/ 269271 h 1126148"/>
              <a:gd name="connsiteX15" fmla="*/ 288356 w 563237"/>
              <a:gd name="connsiteY15" fmla="*/ 258052 h 1126148"/>
              <a:gd name="connsiteX16" fmla="*/ 213732 w 563237"/>
              <a:gd name="connsiteY16" fmla="*/ 234181 h 1126148"/>
              <a:gd name="connsiteX17" fmla="*/ 74660 w 563237"/>
              <a:gd name="connsiteY17" fmla="*/ 251566 h 1126148"/>
              <a:gd name="connsiteX18" fmla="*/ 67160 w 563237"/>
              <a:gd name="connsiteY18" fmla="*/ 260095 h 1126148"/>
              <a:gd name="connsiteX19" fmla="*/ 19031 w 563237"/>
              <a:gd name="connsiteY19" fmla="*/ 512326 h 1126148"/>
              <a:gd name="connsiteX20" fmla="*/ 1114 w 563237"/>
              <a:gd name="connsiteY20" fmla="*/ 739221 h 1126148"/>
              <a:gd name="connsiteX21" fmla="*/ 47957 w 563237"/>
              <a:gd name="connsiteY21" fmla="*/ 860956 h 1126148"/>
              <a:gd name="connsiteX22" fmla="*/ 142976 w 563237"/>
              <a:gd name="connsiteY22" fmla="*/ 835522 h 1126148"/>
              <a:gd name="connsiteX23" fmla="*/ 93189 w 563237"/>
              <a:gd name="connsiteY23" fmla="*/ 996669 h 1126148"/>
              <a:gd name="connsiteX24" fmla="*/ 237857 w 563237"/>
              <a:gd name="connsiteY24" fmla="*/ 1043797 h 1126148"/>
              <a:gd name="connsiteX25" fmla="*/ 239023 w 563237"/>
              <a:gd name="connsiteY25" fmla="*/ 1115042 h 1126148"/>
              <a:gd name="connsiteX26" fmla="*/ 215266 w 563237"/>
              <a:gd name="connsiteY26" fmla="*/ 1126148 h 1126148"/>
              <a:gd name="connsiteX27" fmla="*/ 304970 w 563237"/>
              <a:gd name="connsiteY27" fmla="*/ 1122359 h 1126148"/>
              <a:gd name="connsiteX28" fmla="*/ 314003 w 563237"/>
              <a:gd name="connsiteY28" fmla="*/ 1011085 h 1126148"/>
              <a:gd name="connsiteX29" fmla="*/ 246598 w 563237"/>
              <a:gd name="connsiteY29" fmla="*/ 972264 h 1126148"/>
              <a:gd name="connsiteX30" fmla="*/ 162216 w 563237"/>
              <a:gd name="connsiteY30" fmla="*/ 969987 h 1126148"/>
              <a:gd name="connsiteX31" fmla="*/ 220109 w 563237"/>
              <a:gd name="connsiteY31" fmla="*/ 900432 h 1126148"/>
              <a:gd name="connsiteX32" fmla="*/ 208730 w 563237"/>
              <a:gd name="connsiteY32" fmla="*/ 764285 h 1126148"/>
              <a:gd name="connsiteX0" fmla="*/ 208814 w 563321"/>
              <a:gd name="connsiteY0" fmla="*/ 764285 h 1126148"/>
              <a:gd name="connsiteX1" fmla="*/ 94552 w 563321"/>
              <a:gd name="connsiteY1" fmla="*/ 767954 h 1126148"/>
              <a:gd name="connsiteX2" fmla="*/ 104759 w 563321"/>
              <a:gd name="connsiteY2" fmla="*/ 689851 h 1126148"/>
              <a:gd name="connsiteX3" fmla="*/ 85700 w 563321"/>
              <a:gd name="connsiteY3" fmla="*/ 644861 h 1126148"/>
              <a:gd name="connsiteX4" fmla="*/ 557711 w 563321"/>
              <a:gd name="connsiteY4" fmla="*/ 0 h 1126148"/>
              <a:gd name="connsiteX5" fmla="*/ 563321 w 563321"/>
              <a:gd name="connsiteY5" fmla="*/ 33659 h 1126148"/>
              <a:gd name="connsiteX6" fmla="*/ 546491 w 563321"/>
              <a:gd name="connsiteY6" fmla="*/ 67318 h 1126148"/>
              <a:gd name="connsiteX7" fmla="*/ 518442 w 563321"/>
              <a:gd name="connsiteY7" fmla="*/ 140246 h 1126148"/>
              <a:gd name="connsiteX8" fmla="*/ 496003 w 563321"/>
              <a:gd name="connsiteY8" fmla="*/ 173905 h 1126148"/>
              <a:gd name="connsiteX9" fmla="*/ 479173 w 563321"/>
              <a:gd name="connsiteY9" fmla="*/ 185124 h 1126148"/>
              <a:gd name="connsiteX10" fmla="*/ 456734 w 563321"/>
              <a:gd name="connsiteY10" fmla="*/ 235613 h 1126148"/>
              <a:gd name="connsiteX11" fmla="*/ 428685 w 563321"/>
              <a:gd name="connsiteY11" fmla="*/ 246832 h 1126148"/>
              <a:gd name="connsiteX12" fmla="*/ 400636 w 563321"/>
              <a:gd name="connsiteY12" fmla="*/ 246832 h 1126148"/>
              <a:gd name="connsiteX13" fmla="*/ 372587 w 563321"/>
              <a:gd name="connsiteY13" fmla="*/ 263662 h 1126148"/>
              <a:gd name="connsiteX14" fmla="*/ 316489 w 563321"/>
              <a:gd name="connsiteY14" fmla="*/ 269271 h 1126148"/>
              <a:gd name="connsiteX15" fmla="*/ 288440 w 563321"/>
              <a:gd name="connsiteY15" fmla="*/ 258052 h 1126148"/>
              <a:gd name="connsiteX16" fmla="*/ 213816 w 563321"/>
              <a:gd name="connsiteY16" fmla="*/ 234181 h 1126148"/>
              <a:gd name="connsiteX17" fmla="*/ 74744 w 563321"/>
              <a:gd name="connsiteY17" fmla="*/ 251566 h 1126148"/>
              <a:gd name="connsiteX18" fmla="*/ 19115 w 563321"/>
              <a:gd name="connsiteY18" fmla="*/ 512326 h 1126148"/>
              <a:gd name="connsiteX19" fmla="*/ 1198 w 563321"/>
              <a:gd name="connsiteY19" fmla="*/ 739221 h 1126148"/>
              <a:gd name="connsiteX20" fmla="*/ 48041 w 563321"/>
              <a:gd name="connsiteY20" fmla="*/ 860956 h 1126148"/>
              <a:gd name="connsiteX21" fmla="*/ 143060 w 563321"/>
              <a:gd name="connsiteY21" fmla="*/ 835522 h 1126148"/>
              <a:gd name="connsiteX22" fmla="*/ 93273 w 563321"/>
              <a:gd name="connsiteY22" fmla="*/ 996669 h 1126148"/>
              <a:gd name="connsiteX23" fmla="*/ 237941 w 563321"/>
              <a:gd name="connsiteY23" fmla="*/ 1043797 h 1126148"/>
              <a:gd name="connsiteX24" fmla="*/ 239107 w 563321"/>
              <a:gd name="connsiteY24" fmla="*/ 1115042 h 1126148"/>
              <a:gd name="connsiteX25" fmla="*/ 215350 w 563321"/>
              <a:gd name="connsiteY25" fmla="*/ 1126148 h 1126148"/>
              <a:gd name="connsiteX26" fmla="*/ 305054 w 563321"/>
              <a:gd name="connsiteY26" fmla="*/ 1122359 h 1126148"/>
              <a:gd name="connsiteX27" fmla="*/ 314087 w 563321"/>
              <a:gd name="connsiteY27" fmla="*/ 1011085 h 1126148"/>
              <a:gd name="connsiteX28" fmla="*/ 246682 w 563321"/>
              <a:gd name="connsiteY28" fmla="*/ 972264 h 1126148"/>
              <a:gd name="connsiteX29" fmla="*/ 162300 w 563321"/>
              <a:gd name="connsiteY29" fmla="*/ 969987 h 1126148"/>
              <a:gd name="connsiteX30" fmla="*/ 220193 w 563321"/>
              <a:gd name="connsiteY30" fmla="*/ 900432 h 1126148"/>
              <a:gd name="connsiteX31" fmla="*/ 208814 w 563321"/>
              <a:gd name="connsiteY31" fmla="*/ 764285 h 1126148"/>
              <a:gd name="connsiteX0" fmla="*/ 213819 w 568326"/>
              <a:gd name="connsiteY0" fmla="*/ 764285 h 1126148"/>
              <a:gd name="connsiteX1" fmla="*/ 99557 w 568326"/>
              <a:gd name="connsiteY1" fmla="*/ 767954 h 1126148"/>
              <a:gd name="connsiteX2" fmla="*/ 109764 w 568326"/>
              <a:gd name="connsiteY2" fmla="*/ 689851 h 1126148"/>
              <a:gd name="connsiteX3" fmla="*/ 90705 w 568326"/>
              <a:gd name="connsiteY3" fmla="*/ 644861 h 1126148"/>
              <a:gd name="connsiteX4" fmla="*/ 562716 w 568326"/>
              <a:gd name="connsiteY4" fmla="*/ 0 h 1126148"/>
              <a:gd name="connsiteX5" fmla="*/ 568326 w 568326"/>
              <a:gd name="connsiteY5" fmla="*/ 33659 h 1126148"/>
              <a:gd name="connsiteX6" fmla="*/ 551496 w 568326"/>
              <a:gd name="connsiteY6" fmla="*/ 67318 h 1126148"/>
              <a:gd name="connsiteX7" fmla="*/ 523447 w 568326"/>
              <a:gd name="connsiteY7" fmla="*/ 140246 h 1126148"/>
              <a:gd name="connsiteX8" fmla="*/ 501008 w 568326"/>
              <a:gd name="connsiteY8" fmla="*/ 173905 h 1126148"/>
              <a:gd name="connsiteX9" fmla="*/ 484178 w 568326"/>
              <a:gd name="connsiteY9" fmla="*/ 185124 h 1126148"/>
              <a:gd name="connsiteX10" fmla="*/ 461739 w 568326"/>
              <a:gd name="connsiteY10" fmla="*/ 235613 h 1126148"/>
              <a:gd name="connsiteX11" fmla="*/ 433690 w 568326"/>
              <a:gd name="connsiteY11" fmla="*/ 246832 h 1126148"/>
              <a:gd name="connsiteX12" fmla="*/ 405641 w 568326"/>
              <a:gd name="connsiteY12" fmla="*/ 246832 h 1126148"/>
              <a:gd name="connsiteX13" fmla="*/ 377592 w 568326"/>
              <a:gd name="connsiteY13" fmla="*/ 263662 h 1126148"/>
              <a:gd name="connsiteX14" fmla="*/ 321494 w 568326"/>
              <a:gd name="connsiteY14" fmla="*/ 269271 h 1126148"/>
              <a:gd name="connsiteX15" fmla="*/ 293445 w 568326"/>
              <a:gd name="connsiteY15" fmla="*/ 258052 h 1126148"/>
              <a:gd name="connsiteX16" fmla="*/ 218821 w 568326"/>
              <a:gd name="connsiteY16" fmla="*/ 234181 h 1126148"/>
              <a:gd name="connsiteX17" fmla="*/ 24120 w 568326"/>
              <a:gd name="connsiteY17" fmla="*/ 512326 h 1126148"/>
              <a:gd name="connsiteX18" fmla="*/ 6203 w 568326"/>
              <a:gd name="connsiteY18" fmla="*/ 739221 h 1126148"/>
              <a:gd name="connsiteX19" fmla="*/ 53046 w 568326"/>
              <a:gd name="connsiteY19" fmla="*/ 860956 h 1126148"/>
              <a:gd name="connsiteX20" fmla="*/ 148065 w 568326"/>
              <a:gd name="connsiteY20" fmla="*/ 835522 h 1126148"/>
              <a:gd name="connsiteX21" fmla="*/ 98278 w 568326"/>
              <a:gd name="connsiteY21" fmla="*/ 996669 h 1126148"/>
              <a:gd name="connsiteX22" fmla="*/ 242946 w 568326"/>
              <a:gd name="connsiteY22" fmla="*/ 1043797 h 1126148"/>
              <a:gd name="connsiteX23" fmla="*/ 244112 w 568326"/>
              <a:gd name="connsiteY23" fmla="*/ 1115042 h 1126148"/>
              <a:gd name="connsiteX24" fmla="*/ 220355 w 568326"/>
              <a:gd name="connsiteY24" fmla="*/ 1126148 h 1126148"/>
              <a:gd name="connsiteX25" fmla="*/ 310059 w 568326"/>
              <a:gd name="connsiteY25" fmla="*/ 1122359 h 1126148"/>
              <a:gd name="connsiteX26" fmla="*/ 319092 w 568326"/>
              <a:gd name="connsiteY26" fmla="*/ 1011085 h 1126148"/>
              <a:gd name="connsiteX27" fmla="*/ 251687 w 568326"/>
              <a:gd name="connsiteY27" fmla="*/ 972264 h 1126148"/>
              <a:gd name="connsiteX28" fmla="*/ 167305 w 568326"/>
              <a:gd name="connsiteY28" fmla="*/ 969987 h 1126148"/>
              <a:gd name="connsiteX29" fmla="*/ 225198 w 568326"/>
              <a:gd name="connsiteY29" fmla="*/ 900432 h 1126148"/>
              <a:gd name="connsiteX30" fmla="*/ 213819 w 568326"/>
              <a:gd name="connsiteY30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410329 w 573014"/>
              <a:gd name="connsiteY12" fmla="*/ 246832 h 1126148"/>
              <a:gd name="connsiteX13" fmla="*/ 382280 w 573014"/>
              <a:gd name="connsiteY13" fmla="*/ 263662 h 1126148"/>
              <a:gd name="connsiteX14" fmla="*/ 326182 w 573014"/>
              <a:gd name="connsiteY14" fmla="*/ 269271 h 1126148"/>
              <a:gd name="connsiteX15" fmla="*/ 298133 w 573014"/>
              <a:gd name="connsiteY15" fmla="*/ 258052 h 1126148"/>
              <a:gd name="connsiteX16" fmla="*/ 28808 w 573014"/>
              <a:gd name="connsiteY16" fmla="*/ 512326 h 1126148"/>
              <a:gd name="connsiteX17" fmla="*/ 10891 w 573014"/>
              <a:gd name="connsiteY17" fmla="*/ 739221 h 1126148"/>
              <a:gd name="connsiteX18" fmla="*/ 57734 w 573014"/>
              <a:gd name="connsiteY18" fmla="*/ 860956 h 1126148"/>
              <a:gd name="connsiteX19" fmla="*/ 152753 w 573014"/>
              <a:gd name="connsiteY19" fmla="*/ 835522 h 1126148"/>
              <a:gd name="connsiteX20" fmla="*/ 102966 w 573014"/>
              <a:gd name="connsiteY20" fmla="*/ 996669 h 1126148"/>
              <a:gd name="connsiteX21" fmla="*/ 247634 w 573014"/>
              <a:gd name="connsiteY21" fmla="*/ 1043797 h 1126148"/>
              <a:gd name="connsiteX22" fmla="*/ 248800 w 573014"/>
              <a:gd name="connsiteY22" fmla="*/ 1115042 h 1126148"/>
              <a:gd name="connsiteX23" fmla="*/ 225043 w 573014"/>
              <a:gd name="connsiteY23" fmla="*/ 1126148 h 1126148"/>
              <a:gd name="connsiteX24" fmla="*/ 314747 w 573014"/>
              <a:gd name="connsiteY24" fmla="*/ 1122359 h 1126148"/>
              <a:gd name="connsiteX25" fmla="*/ 323780 w 573014"/>
              <a:gd name="connsiteY25" fmla="*/ 1011085 h 1126148"/>
              <a:gd name="connsiteX26" fmla="*/ 256375 w 573014"/>
              <a:gd name="connsiteY26" fmla="*/ 972264 h 1126148"/>
              <a:gd name="connsiteX27" fmla="*/ 171993 w 573014"/>
              <a:gd name="connsiteY27" fmla="*/ 969987 h 1126148"/>
              <a:gd name="connsiteX28" fmla="*/ 229886 w 573014"/>
              <a:gd name="connsiteY28" fmla="*/ 900432 h 1126148"/>
              <a:gd name="connsiteX29" fmla="*/ 218507 w 573014"/>
              <a:gd name="connsiteY29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410329 w 573014"/>
              <a:gd name="connsiteY12" fmla="*/ 246832 h 1126148"/>
              <a:gd name="connsiteX13" fmla="*/ 382280 w 573014"/>
              <a:gd name="connsiteY13" fmla="*/ 263662 h 1126148"/>
              <a:gd name="connsiteX14" fmla="*/ 298133 w 573014"/>
              <a:gd name="connsiteY14" fmla="*/ 258052 h 1126148"/>
              <a:gd name="connsiteX15" fmla="*/ 28808 w 573014"/>
              <a:gd name="connsiteY15" fmla="*/ 512326 h 1126148"/>
              <a:gd name="connsiteX16" fmla="*/ 10891 w 573014"/>
              <a:gd name="connsiteY16" fmla="*/ 739221 h 1126148"/>
              <a:gd name="connsiteX17" fmla="*/ 57734 w 573014"/>
              <a:gd name="connsiteY17" fmla="*/ 860956 h 1126148"/>
              <a:gd name="connsiteX18" fmla="*/ 152753 w 573014"/>
              <a:gd name="connsiteY18" fmla="*/ 835522 h 1126148"/>
              <a:gd name="connsiteX19" fmla="*/ 102966 w 573014"/>
              <a:gd name="connsiteY19" fmla="*/ 996669 h 1126148"/>
              <a:gd name="connsiteX20" fmla="*/ 247634 w 573014"/>
              <a:gd name="connsiteY20" fmla="*/ 1043797 h 1126148"/>
              <a:gd name="connsiteX21" fmla="*/ 248800 w 573014"/>
              <a:gd name="connsiteY21" fmla="*/ 1115042 h 1126148"/>
              <a:gd name="connsiteX22" fmla="*/ 225043 w 573014"/>
              <a:gd name="connsiteY22" fmla="*/ 1126148 h 1126148"/>
              <a:gd name="connsiteX23" fmla="*/ 314747 w 573014"/>
              <a:gd name="connsiteY23" fmla="*/ 1122359 h 1126148"/>
              <a:gd name="connsiteX24" fmla="*/ 323780 w 573014"/>
              <a:gd name="connsiteY24" fmla="*/ 1011085 h 1126148"/>
              <a:gd name="connsiteX25" fmla="*/ 256375 w 573014"/>
              <a:gd name="connsiteY25" fmla="*/ 972264 h 1126148"/>
              <a:gd name="connsiteX26" fmla="*/ 171993 w 573014"/>
              <a:gd name="connsiteY26" fmla="*/ 969987 h 1126148"/>
              <a:gd name="connsiteX27" fmla="*/ 229886 w 573014"/>
              <a:gd name="connsiteY27" fmla="*/ 900432 h 1126148"/>
              <a:gd name="connsiteX28" fmla="*/ 218507 w 573014"/>
              <a:gd name="connsiteY28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410329 w 573014"/>
              <a:gd name="connsiteY12" fmla="*/ 246832 h 1126148"/>
              <a:gd name="connsiteX13" fmla="*/ 298133 w 573014"/>
              <a:gd name="connsiteY13" fmla="*/ 258052 h 1126148"/>
              <a:gd name="connsiteX14" fmla="*/ 28808 w 573014"/>
              <a:gd name="connsiteY14" fmla="*/ 512326 h 1126148"/>
              <a:gd name="connsiteX15" fmla="*/ 10891 w 573014"/>
              <a:gd name="connsiteY15" fmla="*/ 739221 h 1126148"/>
              <a:gd name="connsiteX16" fmla="*/ 57734 w 573014"/>
              <a:gd name="connsiteY16" fmla="*/ 860956 h 1126148"/>
              <a:gd name="connsiteX17" fmla="*/ 152753 w 573014"/>
              <a:gd name="connsiteY17" fmla="*/ 835522 h 1126148"/>
              <a:gd name="connsiteX18" fmla="*/ 102966 w 573014"/>
              <a:gd name="connsiteY18" fmla="*/ 996669 h 1126148"/>
              <a:gd name="connsiteX19" fmla="*/ 247634 w 573014"/>
              <a:gd name="connsiteY19" fmla="*/ 1043797 h 1126148"/>
              <a:gd name="connsiteX20" fmla="*/ 248800 w 573014"/>
              <a:gd name="connsiteY20" fmla="*/ 1115042 h 1126148"/>
              <a:gd name="connsiteX21" fmla="*/ 225043 w 573014"/>
              <a:gd name="connsiteY21" fmla="*/ 1126148 h 1126148"/>
              <a:gd name="connsiteX22" fmla="*/ 314747 w 573014"/>
              <a:gd name="connsiteY22" fmla="*/ 1122359 h 1126148"/>
              <a:gd name="connsiteX23" fmla="*/ 323780 w 573014"/>
              <a:gd name="connsiteY23" fmla="*/ 1011085 h 1126148"/>
              <a:gd name="connsiteX24" fmla="*/ 256375 w 573014"/>
              <a:gd name="connsiteY24" fmla="*/ 972264 h 1126148"/>
              <a:gd name="connsiteX25" fmla="*/ 171993 w 573014"/>
              <a:gd name="connsiteY25" fmla="*/ 969987 h 1126148"/>
              <a:gd name="connsiteX26" fmla="*/ 229886 w 573014"/>
              <a:gd name="connsiteY26" fmla="*/ 900432 h 1126148"/>
              <a:gd name="connsiteX27" fmla="*/ 218507 w 573014"/>
              <a:gd name="connsiteY27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298133 w 573014"/>
              <a:gd name="connsiteY12" fmla="*/ 258052 h 1126148"/>
              <a:gd name="connsiteX13" fmla="*/ 28808 w 573014"/>
              <a:gd name="connsiteY13" fmla="*/ 512326 h 1126148"/>
              <a:gd name="connsiteX14" fmla="*/ 10891 w 573014"/>
              <a:gd name="connsiteY14" fmla="*/ 739221 h 1126148"/>
              <a:gd name="connsiteX15" fmla="*/ 57734 w 573014"/>
              <a:gd name="connsiteY15" fmla="*/ 860956 h 1126148"/>
              <a:gd name="connsiteX16" fmla="*/ 152753 w 573014"/>
              <a:gd name="connsiteY16" fmla="*/ 835522 h 1126148"/>
              <a:gd name="connsiteX17" fmla="*/ 102966 w 573014"/>
              <a:gd name="connsiteY17" fmla="*/ 996669 h 1126148"/>
              <a:gd name="connsiteX18" fmla="*/ 247634 w 573014"/>
              <a:gd name="connsiteY18" fmla="*/ 1043797 h 1126148"/>
              <a:gd name="connsiteX19" fmla="*/ 248800 w 573014"/>
              <a:gd name="connsiteY19" fmla="*/ 1115042 h 1126148"/>
              <a:gd name="connsiteX20" fmla="*/ 225043 w 573014"/>
              <a:gd name="connsiteY20" fmla="*/ 1126148 h 1126148"/>
              <a:gd name="connsiteX21" fmla="*/ 314747 w 573014"/>
              <a:gd name="connsiteY21" fmla="*/ 1122359 h 1126148"/>
              <a:gd name="connsiteX22" fmla="*/ 323780 w 573014"/>
              <a:gd name="connsiteY22" fmla="*/ 1011085 h 1126148"/>
              <a:gd name="connsiteX23" fmla="*/ 256375 w 573014"/>
              <a:gd name="connsiteY23" fmla="*/ 972264 h 1126148"/>
              <a:gd name="connsiteX24" fmla="*/ 171993 w 573014"/>
              <a:gd name="connsiteY24" fmla="*/ 969987 h 1126148"/>
              <a:gd name="connsiteX25" fmla="*/ 229886 w 573014"/>
              <a:gd name="connsiteY25" fmla="*/ 900432 h 1126148"/>
              <a:gd name="connsiteX26" fmla="*/ 218507 w 573014"/>
              <a:gd name="connsiteY26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298133 w 573014"/>
              <a:gd name="connsiteY11" fmla="*/ 258052 h 1126148"/>
              <a:gd name="connsiteX12" fmla="*/ 28808 w 573014"/>
              <a:gd name="connsiteY12" fmla="*/ 512326 h 1126148"/>
              <a:gd name="connsiteX13" fmla="*/ 10891 w 573014"/>
              <a:gd name="connsiteY13" fmla="*/ 739221 h 1126148"/>
              <a:gd name="connsiteX14" fmla="*/ 57734 w 573014"/>
              <a:gd name="connsiteY14" fmla="*/ 860956 h 1126148"/>
              <a:gd name="connsiteX15" fmla="*/ 152753 w 573014"/>
              <a:gd name="connsiteY15" fmla="*/ 835522 h 1126148"/>
              <a:gd name="connsiteX16" fmla="*/ 102966 w 573014"/>
              <a:gd name="connsiteY16" fmla="*/ 996669 h 1126148"/>
              <a:gd name="connsiteX17" fmla="*/ 247634 w 573014"/>
              <a:gd name="connsiteY17" fmla="*/ 1043797 h 1126148"/>
              <a:gd name="connsiteX18" fmla="*/ 248800 w 573014"/>
              <a:gd name="connsiteY18" fmla="*/ 1115042 h 1126148"/>
              <a:gd name="connsiteX19" fmla="*/ 225043 w 573014"/>
              <a:gd name="connsiteY19" fmla="*/ 1126148 h 1126148"/>
              <a:gd name="connsiteX20" fmla="*/ 314747 w 573014"/>
              <a:gd name="connsiteY20" fmla="*/ 1122359 h 1126148"/>
              <a:gd name="connsiteX21" fmla="*/ 323780 w 573014"/>
              <a:gd name="connsiteY21" fmla="*/ 1011085 h 1126148"/>
              <a:gd name="connsiteX22" fmla="*/ 256375 w 573014"/>
              <a:gd name="connsiteY22" fmla="*/ 972264 h 1126148"/>
              <a:gd name="connsiteX23" fmla="*/ 171993 w 573014"/>
              <a:gd name="connsiteY23" fmla="*/ 969987 h 1126148"/>
              <a:gd name="connsiteX24" fmla="*/ 229886 w 573014"/>
              <a:gd name="connsiteY24" fmla="*/ 900432 h 1126148"/>
              <a:gd name="connsiteX25" fmla="*/ 218507 w 573014"/>
              <a:gd name="connsiteY25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298133 w 573014"/>
              <a:gd name="connsiteY10" fmla="*/ 258052 h 1126148"/>
              <a:gd name="connsiteX11" fmla="*/ 28808 w 573014"/>
              <a:gd name="connsiteY11" fmla="*/ 512326 h 1126148"/>
              <a:gd name="connsiteX12" fmla="*/ 10891 w 573014"/>
              <a:gd name="connsiteY12" fmla="*/ 739221 h 1126148"/>
              <a:gd name="connsiteX13" fmla="*/ 57734 w 573014"/>
              <a:gd name="connsiteY13" fmla="*/ 860956 h 1126148"/>
              <a:gd name="connsiteX14" fmla="*/ 152753 w 573014"/>
              <a:gd name="connsiteY14" fmla="*/ 835522 h 1126148"/>
              <a:gd name="connsiteX15" fmla="*/ 102966 w 573014"/>
              <a:gd name="connsiteY15" fmla="*/ 996669 h 1126148"/>
              <a:gd name="connsiteX16" fmla="*/ 247634 w 573014"/>
              <a:gd name="connsiteY16" fmla="*/ 1043797 h 1126148"/>
              <a:gd name="connsiteX17" fmla="*/ 248800 w 573014"/>
              <a:gd name="connsiteY17" fmla="*/ 1115042 h 1126148"/>
              <a:gd name="connsiteX18" fmla="*/ 225043 w 573014"/>
              <a:gd name="connsiteY18" fmla="*/ 1126148 h 1126148"/>
              <a:gd name="connsiteX19" fmla="*/ 314747 w 573014"/>
              <a:gd name="connsiteY19" fmla="*/ 1122359 h 1126148"/>
              <a:gd name="connsiteX20" fmla="*/ 323780 w 573014"/>
              <a:gd name="connsiteY20" fmla="*/ 1011085 h 1126148"/>
              <a:gd name="connsiteX21" fmla="*/ 256375 w 573014"/>
              <a:gd name="connsiteY21" fmla="*/ 972264 h 1126148"/>
              <a:gd name="connsiteX22" fmla="*/ 171993 w 573014"/>
              <a:gd name="connsiteY22" fmla="*/ 969987 h 1126148"/>
              <a:gd name="connsiteX23" fmla="*/ 229886 w 573014"/>
              <a:gd name="connsiteY23" fmla="*/ 900432 h 1126148"/>
              <a:gd name="connsiteX24" fmla="*/ 218507 w 573014"/>
              <a:gd name="connsiteY24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298133 w 573014"/>
              <a:gd name="connsiteY9" fmla="*/ 258052 h 1126148"/>
              <a:gd name="connsiteX10" fmla="*/ 28808 w 573014"/>
              <a:gd name="connsiteY10" fmla="*/ 512326 h 1126148"/>
              <a:gd name="connsiteX11" fmla="*/ 10891 w 573014"/>
              <a:gd name="connsiteY11" fmla="*/ 739221 h 1126148"/>
              <a:gd name="connsiteX12" fmla="*/ 57734 w 573014"/>
              <a:gd name="connsiteY12" fmla="*/ 860956 h 1126148"/>
              <a:gd name="connsiteX13" fmla="*/ 152753 w 573014"/>
              <a:gd name="connsiteY13" fmla="*/ 835522 h 1126148"/>
              <a:gd name="connsiteX14" fmla="*/ 102966 w 573014"/>
              <a:gd name="connsiteY14" fmla="*/ 996669 h 1126148"/>
              <a:gd name="connsiteX15" fmla="*/ 247634 w 573014"/>
              <a:gd name="connsiteY15" fmla="*/ 1043797 h 1126148"/>
              <a:gd name="connsiteX16" fmla="*/ 248800 w 573014"/>
              <a:gd name="connsiteY16" fmla="*/ 1115042 h 1126148"/>
              <a:gd name="connsiteX17" fmla="*/ 225043 w 573014"/>
              <a:gd name="connsiteY17" fmla="*/ 1126148 h 1126148"/>
              <a:gd name="connsiteX18" fmla="*/ 314747 w 573014"/>
              <a:gd name="connsiteY18" fmla="*/ 1122359 h 1126148"/>
              <a:gd name="connsiteX19" fmla="*/ 323780 w 573014"/>
              <a:gd name="connsiteY19" fmla="*/ 1011085 h 1126148"/>
              <a:gd name="connsiteX20" fmla="*/ 256375 w 573014"/>
              <a:gd name="connsiteY20" fmla="*/ 972264 h 1126148"/>
              <a:gd name="connsiteX21" fmla="*/ 171993 w 573014"/>
              <a:gd name="connsiteY21" fmla="*/ 969987 h 1126148"/>
              <a:gd name="connsiteX22" fmla="*/ 229886 w 573014"/>
              <a:gd name="connsiteY22" fmla="*/ 900432 h 1126148"/>
              <a:gd name="connsiteX23" fmla="*/ 218507 w 573014"/>
              <a:gd name="connsiteY23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05696 w 573014"/>
              <a:gd name="connsiteY7" fmla="*/ 173905 h 1126148"/>
              <a:gd name="connsiteX8" fmla="*/ 298133 w 573014"/>
              <a:gd name="connsiteY8" fmla="*/ 258052 h 1126148"/>
              <a:gd name="connsiteX9" fmla="*/ 28808 w 573014"/>
              <a:gd name="connsiteY9" fmla="*/ 512326 h 1126148"/>
              <a:gd name="connsiteX10" fmla="*/ 10891 w 573014"/>
              <a:gd name="connsiteY10" fmla="*/ 739221 h 1126148"/>
              <a:gd name="connsiteX11" fmla="*/ 57734 w 573014"/>
              <a:gd name="connsiteY11" fmla="*/ 860956 h 1126148"/>
              <a:gd name="connsiteX12" fmla="*/ 152753 w 573014"/>
              <a:gd name="connsiteY12" fmla="*/ 835522 h 1126148"/>
              <a:gd name="connsiteX13" fmla="*/ 102966 w 573014"/>
              <a:gd name="connsiteY13" fmla="*/ 996669 h 1126148"/>
              <a:gd name="connsiteX14" fmla="*/ 247634 w 573014"/>
              <a:gd name="connsiteY14" fmla="*/ 1043797 h 1126148"/>
              <a:gd name="connsiteX15" fmla="*/ 248800 w 573014"/>
              <a:gd name="connsiteY15" fmla="*/ 1115042 h 1126148"/>
              <a:gd name="connsiteX16" fmla="*/ 225043 w 573014"/>
              <a:gd name="connsiteY16" fmla="*/ 1126148 h 1126148"/>
              <a:gd name="connsiteX17" fmla="*/ 314747 w 573014"/>
              <a:gd name="connsiteY17" fmla="*/ 1122359 h 1126148"/>
              <a:gd name="connsiteX18" fmla="*/ 323780 w 573014"/>
              <a:gd name="connsiteY18" fmla="*/ 1011085 h 1126148"/>
              <a:gd name="connsiteX19" fmla="*/ 256375 w 573014"/>
              <a:gd name="connsiteY19" fmla="*/ 972264 h 1126148"/>
              <a:gd name="connsiteX20" fmla="*/ 171993 w 573014"/>
              <a:gd name="connsiteY20" fmla="*/ 969987 h 1126148"/>
              <a:gd name="connsiteX21" fmla="*/ 229886 w 573014"/>
              <a:gd name="connsiteY21" fmla="*/ 900432 h 1126148"/>
              <a:gd name="connsiteX22" fmla="*/ 218507 w 573014"/>
              <a:gd name="connsiteY22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05696 w 573014"/>
              <a:gd name="connsiteY6" fmla="*/ 173905 h 1126148"/>
              <a:gd name="connsiteX7" fmla="*/ 298133 w 573014"/>
              <a:gd name="connsiteY7" fmla="*/ 258052 h 1126148"/>
              <a:gd name="connsiteX8" fmla="*/ 28808 w 573014"/>
              <a:gd name="connsiteY8" fmla="*/ 512326 h 1126148"/>
              <a:gd name="connsiteX9" fmla="*/ 10891 w 573014"/>
              <a:gd name="connsiteY9" fmla="*/ 739221 h 1126148"/>
              <a:gd name="connsiteX10" fmla="*/ 57734 w 573014"/>
              <a:gd name="connsiteY10" fmla="*/ 860956 h 1126148"/>
              <a:gd name="connsiteX11" fmla="*/ 152753 w 573014"/>
              <a:gd name="connsiteY11" fmla="*/ 835522 h 1126148"/>
              <a:gd name="connsiteX12" fmla="*/ 102966 w 573014"/>
              <a:gd name="connsiteY12" fmla="*/ 996669 h 1126148"/>
              <a:gd name="connsiteX13" fmla="*/ 247634 w 573014"/>
              <a:gd name="connsiteY13" fmla="*/ 1043797 h 1126148"/>
              <a:gd name="connsiteX14" fmla="*/ 248800 w 573014"/>
              <a:gd name="connsiteY14" fmla="*/ 1115042 h 1126148"/>
              <a:gd name="connsiteX15" fmla="*/ 225043 w 573014"/>
              <a:gd name="connsiteY15" fmla="*/ 1126148 h 1126148"/>
              <a:gd name="connsiteX16" fmla="*/ 314747 w 573014"/>
              <a:gd name="connsiteY16" fmla="*/ 1122359 h 1126148"/>
              <a:gd name="connsiteX17" fmla="*/ 323780 w 573014"/>
              <a:gd name="connsiteY17" fmla="*/ 1011085 h 1126148"/>
              <a:gd name="connsiteX18" fmla="*/ 256375 w 573014"/>
              <a:gd name="connsiteY18" fmla="*/ 972264 h 1126148"/>
              <a:gd name="connsiteX19" fmla="*/ 171993 w 573014"/>
              <a:gd name="connsiteY19" fmla="*/ 969987 h 1126148"/>
              <a:gd name="connsiteX20" fmla="*/ 229886 w 573014"/>
              <a:gd name="connsiteY20" fmla="*/ 900432 h 1126148"/>
              <a:gd name="connsiteX21" fmla="*/ 218507 w 573014"/>
              <a:gd name="connsiteY21" fmla="*/ 764285 h 1126148"/>
              <a:gd name="connsiteX0" fmla="*/ 218507 w 567404"/>
              <a:gd name="connsiteY0" fmla="*/ 764285 h 1126148"/>
              <a:gd name="connsiteX1" fmla="*/ 104245 w 567404"/>
              <a:gd name="connsiteY1" fmla="*/ 767954 h 1126148"/>
              <a:gd name="connsiteX2" fmla="*/ 114452 w 567404"/>
              <a:gd name="connsiteY2" fmla="*/ 689851 h 1126148"/>
              <a:gd name="connsiteX3" fmla="*/ 95393 w 567404"/>
              <a:gd name="connsiteY3" fmla="*/ 644861 h 1126148"/>
              <a:gd name="connsiteX4" fmla="*/ 567404 w 567404"/>
              <a:gd name="connsiteY4" fmla="*/ 0 h 1126148"/>
              <a:gd name="connsiteX5" fmla="*/ 505696 w 567404"/>
              <a:gd name="connsiteY5" fmla="*/ 173905 h 1126148"/>
              <a:gd name="connsiteX6" fmla="*/ 298133 w 567404"/>
              <a:gd name="connsiteY6" fmla="*/ 258052 h 1126148"/>
              <a:gd name="connsiteX7" fmla="*/ 28808 w 567404"/>
              <a:gd name="connsiteY7" fmla="*/ 512326 h 1126148"/>
              <a:gd name="connsiteX8" fmla="*/ 10891 w 567404"/>
              <a:gd name="connsiteY8" fmla="*/ 739221 h 1126148"/>
              <a:gd name="connsiteX9" fmla="*/ 57734 w 567404"/>
              <a:gd name="connsiteY9" fmla="*/ 860956 h 1126148"/>
              <a:gd name="connsiteX10" fmla="*/ 152753 w 567404"/>
              <a:gd name="connsiteY10" fmla="*/ 835522 h 1126148"/>
              <a:gd name="connsiteX11" fmla="*/ 102966 w 567404"/>
              <a:gd name="connsiteY11" fmla="*/ 996669 h 1126148"/>
              <a:gd name="connsiteX12" fmla="*/ 247634 w 567404"/>
              <a:gd name="connsiteY12" fmla="*/ 1043797 h 1126148"/>
              <a:gd name="connsiteX13" fmla="*/ 248800 w 567404"/>
              <a:gd name="connsiteY13" fmla="*/ 1115042 h 1126148"/>
              <a:gd name="connsiteX14" fmla="*/ 225043 w 567404"/>
              <a:gd name="connsiteY14" fmla="*/ 1126148 h 1126148"/>
              <a:gd name="connsiteX15" fmla="*/ 314747 w 567404"/>
              <a:gd name="connsiteY15" fmla="*/ 1122359 h 1126148"/>
              <a:gd name="connsiteX16" fmla="*/ 323780 w 567404"/>
              <a:gd name="connsiteY16" fmla="*/ 1011085 h 1126148"/>
              <a:gd name="connsiteX17" fmla="*/ 256375 w 567404"/>
              <a:gd name="connsiteY17" fmla="*/ 972264 h 1126148"/>
              <a:gd name="connsiteX18" fmla="*/ 171993 w 567404"/>
              <a:gd name="connsiteY18" fmla="*/ 969987 h 1126148"/>
              <a:gd name="connsiteX19" fmla="*/ 229886 w 567404"/>
              <a:gd name="connsiteY19" fmla="*/ 900432 h 1126148"/>
              <a:gd name="connsiteX20" fmla="*/ 218507 w 567404"/>
              <a:gd name="connsiteY20" fmla="*/ 764285 h 1126148"/>
              <a:gd name="connsiteX0" fmla="*/ 218507 w 505696"/>
              <a:gd name="connsiteY0" fmla="*/ 590380 h 952243"/>
              <a:gd name="connsiteX1" fmla="*/ 104245 w 505696"/>
              <a:gd name="connsiteY1" fmla="*/ 594049 h 952243"/>
              <a:gd name="connsiteX2" fmla="*/ 114452 w 505696"/>
              <a:gd name="connsiteY2" fmla="*/ 515946 h 952243"/>
              <a:gd name="connsiteX3" fmla="*/ 95393 w 505696"/>
              <a:gd name="connsiteY3" fmla="*/ 470956 h 952243"/>
              <a:gd name="connsiteX4" fmla="*/ 505696 w 505696"/>
              <a:gd name="connsiteY4" fmla="*/ 0 h 952243"/>
              <a:gd name="connsiteX5" fmla="*/ 298133 w 505696"/>
              <a:gd name="connsiteY5" fmla="*/ 84147 h 952243"/>
              <a:gd name="connsiteX6" fmla="*/ 28808 w 505696"/>
              <a:gd name="connsiteY6" fmla="*/ 338421 h 952243"/>
              <a:gd name="connsiteX7" fmla="*/ 10891 w 505696"/>
              <a:gd name="connsiteY7" fmla="*/ 565316 h 952243"/>
              <a:gd name="connsiteX8" fmla="*/ 57734 w 505696"/>
              <a:gd name="connsiteY8" fmla="*/ 687051 h 952243"/>
              <a:gd name="connsiteX9" fmla="*/ 152753 w 505696"/>
              <a:gd name="connsiteY9" fmla="*/ 661617 h 952243"/>
              <a:gd name="connsiteX10" fmla="*/ 102966 w 505696"/>
              <a:gd name="connsiteY10" fmla="*/ 822764 h 952243"/>
              <a:gd name="connsiteX11" fmla="*/ 247634 w 505696"/>
              <a:gd name="connsiteY11" fmla="*/ 869892 h 952243"/>
              <a:gd name="connsiteX12" fmla="*/ 248800 w 505696"/>
              <a:gd name="connsiteY12" fmla="*/ 941137 h 952243"/>
              <a:gd name="connsiteX13" fmla="*/ 225043 w 505696"/>
              <a:gd name="connsiteY13" fmla="*/ 952243 h 952243"/>
              <a:gd name="connsiteX14" fmla="*/ 314747 w 505696"/>
              <a:gd name="connsiteY14" fmla="*/ 948454 h 952243"/>
              <a:gd name="connsiteX15" fmla="*/ 323780 w 505696"/>
              <a:gd name="connsiteY15" fmla="*/ 837180 h 952243"/>
              <a:gd name="connsiteX16" fmla="*/ 256375 w 505696"/>
              <a:gd name="connsiteY16" fmla="*/ 798359 h 952243"/>
              <a:gd name="connsiteX17" fmla="*/ 171993 w 505696"/>
              <a:gd name="connsiteY17" fmla="*/ 796082 h 952243"/>
              <a:gd name="connsiteX18" fmla="*/ 229886 w 505696"/>
              <a:gd name="connsiteY18" fmla="*/ 726527 h 952243"/>
              <a:gd name="connsiteX19" fmla="*/ 218507 w 505696"/>
              <a:gd name="connsiteY19" fmla="*/ 590380 h 952243"/>
              <a:gd name="connsiteX0" fmla="*/ 218507 w 323863"/>
              <a:gd name="connsiteY0" fmla="*/ 507956 h 869819"/>
              <a:gd name="connsiteX1" fmla="*/ 104245 w 323863"/>
              <a:gd name="connsiteY1" fmla="*/ 511625 h 869819"/>
              <a:gd name="connsiteX2" fmla="*/ 114452 w 323863"/>
              <a:gd name="connsiteY2" fmla="*/ 433522 h 869819"/>
              <a:gd name="connsiteX3" fmla="*/ 95393 w 323863"/>
              <a:gd name="connsiteY3" fmla="*/ 388532 h 869819"/>
              <a:gd name="connsiteX4" fmla="*/ 298133 w 323863"/>
              <a:gd name="connsiteY4" fmla="*/ 1723 h 869819"/>
              <a:gd name="connsiteX5" fmla="*/ 28808 w 323863"/>
              <a:gd name="connsiteY5" fmla="*/ 255997 h 869819"/>
              <a:gd name="connsiteX6" fmla="*/ 10891 w 323863"/>
              <a:gd name="connsiteY6" fmla="*/ 482892 h 869819"/>
              <a:gd name="connsiteX7" fmla="*/ 57734 w 323863"/>
              <a:gd name="connsiteY7" fmla="*/ 604627 h 869819"/>
              <a:gd name="connsiteX8" fmla="*/ 152753 w 323863"/>
              <a:gd name="connsiteY8" fmla="*/ 579193 h 869819"/>
              <a:gd name="connsiteX9" fmla="*/ 102966 w 323863"/>
              <a:gd name="connsiteY9" fmla="*/ 740340 h 869819"/>
              <a:gd name="connsiteX10" fmla="*/ 247634 w 323863"/>
              <a:gd name="connsiteY10" fmla="*/ 787468 h 869819"/>
              <a:gd name="connsiteX11" fmla="*/ 248800 w 323863"/>
              <a:gd name="connsiteY11" fmla="*/ 858713 h 869819"/>
              <a:gd name="connsiteX12" fmla="*/ 225043 w 323863"/>
              <a:gd name="connsiteY12" fmla="*/ 869819 h 869819"/>
              <a:gd name="connsiteX13" fmla="*/ 314747 w 323863"/>
              <a:gd name="connsiteY13" fmla="*/ 866030 h 869819"/>
              <a:gd name="connsiteX14" fmla="*/ 323780 w 323863"/>
              <a:gd name="connsiteY14" fmla="*/ 754756 h 869819"/>
              <a:gd name="connsiteX15" fmla="*/ 256375 w 323863"/>
              <a:gd name="connsiteY15" fmla="*/ 715935 h 869819"/>
              <a:gd name="connsiteX16" fmla="*/ 171993 w 323863"/>
              <a:gd name="connsiteY16" fmla="*/ 713658 h 869819"/>
              <a:gd name="connsiteX17" fmla="*/ 229886 w 323863"/>
              <a:gd name="connsiteY17" fmla="*/ 644103 h 869819"/>
              <a:gd name="connsiteX18" fmla="*/ 218507 w 323863"/>
              <a:gd name="connsiteY18" fmla="*/ 507956 h 869819"/>
              <a:gd name="connsiteX0" fmla="*/ 208960 w 314316"/>
              <a:gd name="connsiteY0" fmla="*/ 253388 h 615251"/>
              <a:gd name="connsiteX1" fmla="*/ 94698 w 314316"/>
              <a:gd name="connsiteY1" fmla="*/ 257057 h 615251"/>
              <a:gd name="connsiteX2" fmla="*/ 104905 w 314316"/>
              <a:gd name="connsiteY2" fmla="*/ 178954 h 615251"/>
              <a:gd name="connsiteX3" fmla="*/ 85846 w 314316"/>
              <a:gd name="connsiteY3" fmla="*/ 133964 h 615251"/>
              <a:gd name="connsiteX4" fmla="*/ 19261 w 314316"/>
              <a:gd name="connsiteY4" fmla="*/ 1429 h 615251"/>
              <a:gd name="connsiteX5" fmla="*/ 1344 w 314316"/>
              <a:gd name="connsiteY5" fmla="*/ 228324 h 615251"/>
              <a:gd name="connsiteX6" fmla="*/ 48187 w 314316"/>
              <a:gd name="connsiteY6" fmla="*/ 350059 h 615251"/>
              <a:gd name="connsiteX7" fmla="*/ 143206 w 314316"/>
              <a:gd name="connsiteY7" fmla="*/ 324625 h 615251"/>
              <a:gd name="connsiteX8" fmla="*/ 93419 w 314316"/>
              <a:gd name="connsiteY8" fmla="*/ 485772 h 615251"/>
              <a:gd name="connsiteX9" fmla="*/ 238087 w 314316"/>
              <a:gd name="connsiteY9" fmla="*/ 532900 h 615251"/>
              <a:gd name="connsiteX10" fmla="*/ 239253 w 314316"/>
              <a:gd name="connsiteY10" fmla="*/ 604145 h 615251"/>
              <a:gd name="connsiteX11" fmla="*/ 215496 w 314316"/>
              <a:gd name="connsiteY11" fmla="*/ 615251 h 615251"/>
              <a:gd name="connsiteX12" fmla="*/ 305200 w 314316"/>
              <a:gd name="connsiteY12" fmla="*/ 611462 h 615251"/>
              <a:gd name="connsiteX13" fmla="*/ 314233 w 314316"/>
              <a:gd name="connsiteY13" fmla="*/ 500188 h 615251"/>
              <a:gd name="connsiteX14" fmla="*/ 246828 w 314316"/>
              <a:gd name="connsiteY14" fmla="*/ 461367 h 615251"/>
              <a:gd name="connsiteX15" fmla="*/ 162446 w 314316"/>
              <a:gd name="connsiteY15" fmla="*/ 459090 h 615251"/>
              <a:gd name="connsiteX16" fmla="*/ 220339 w 314316"/>
              <a:gd name="connsiteY16" fmla="*/ 389535 h 615251"/>
              <a:gd name="connsiteX17" fmla="*/ 208960 w 314316"/>
              <a:gd name="connsiteY17" fmla="*/ 253388 h 615251"/>
              <a:gd name="connsiteX0" fmla="*/ 207616 w 312972"/>
              <a:gd name="connsiteY0" fmla="*/ 119424 h 481287"/>
              <a:gd name="connsiteX1" fmla="*/ 93354 w 312972"/>
              <a:gd name="connsiteY1" fmla="*/ 123093 h 481287"/>
              <a:gd name="connsiteX2" fmla="*/ 103561 w 312972"/>
              <a:gd name="connsiteY2" fmla="*/ 44990 h 481287"/>
              <a:gd name="connsiteX3" fmla="*/ 84502 w 312972"/>
              <a:gd name="connsiteY3" fmla="*/ 0 h 481287"/>
              <a:gd name="connsiteX4" fmla="*/ 0 w 312972"/>
              <a:gd name="connsiteY4" fmla="*/ 94360 h 481287"/>
              <a:gd name="connsiteX5" fmla="*/ 46843 w 312972"/>
              <a:gd name="connsiteY5" fmla="*/ 216095 h 481287"/>
              <a:gd name="connsiteX6" fmla="*/ 141862 w 312972"/>
              <a:gd name="connsiteY6" fmla="*/ 190661 h 481287"/>
              <a:gd name="connsiteX7" fmla="*/ 92075 w 312972"/>
              <a:gd name="connsiteY7" fmla="*/ 351808 h 481287"/>
              <a:gd name="connsiteX8" fmla="*/ 236743 w 312972"/>
              <a:gd name="connsiteY8" fmla="*/ 398936 h 481287"/>
              <a:gd name="connsiteX9" fmla="*/ 237909 w 312972"/>
              <a:gd name="connsiteY9" fmla="*/ 470181 h 481287"/>
              <a:gd name="connsiteX10" fmla="*/ 214152 w 312972"/>
              <a:gd name="connsiteY10" fmla="*/ 481287 h 481287"/>
              <a:gd name="connsiteX11" fmla="*/ 303856 w 312972"/>
              <a:gd name="connsiteY11" fmla="*/ 477498 h 481287"/>
              <a:gd name="connsiteX12" fmla="*/ 312889 w 312972"/>
              <a:gd name="connsiteY12" fmla="*/ 366224 h 481287"/>
              <a:gd name="connsiteX13" fmla="*/ 245484 w 312972"/>
              <a:gd name="connsiteY13" fmla="*/ 327403 h 481287"/>
              <a:gd name="connsiteX14" fmla="*/ 161102 w 312972"/>
              <a:gd name="connsiteY14" fmla="*/ 325126 h 481287"/>
              <a:gd name="connsiteX15" fmla="*/ 218995 w 312972"/>
              <a:gd name="connsiteY15" fmla="*/ 255571 h 481287"/>
              <a:gd name="connsiteX16" fmla="*/ 207616 w 312972"/>
              <a:gd name="connsiteY16" fmla="*/ 119424 h 48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2972" h="481287">
                <a:moveTo>
                  <a:pt x="207616" y="119424"/>
                </a:moveTo>
                <a:cubicBezTo>
                  <a:pt x="170319" y="101612"/>
                  <a:pt x="149903" y="101374"/>
                  <a:pt x="93354" y="123093"/>
                </a:cubicBezTo>
                <a:cubicBezTo>
                  <a:pt x="93348" y="95616"/>
                  <a:pt x="103567" y="72467"/>
                  <a:pt x="103561" y="44990"/>
                </a:cubicBezTo>
                <a:cubicBezTo>
                  <a:pt x="100603" y="26992"/>
                  <a:pt x="57339" y="32670"/>
                  <a:pt x="84502" y="0"/>
                </a:cubicBezTo>
                <a:cubicBezTo>
                  <a:pt x="67242" y="8228"/>
                  <a:pt x="6277" y="58344"/>
                  <a:pt x="0" y="94360"/>
                </a:cubicBezTo>
                <a:cubicBezTo>
                  <a:pt x="4821" y="152465"/>
                  <a:pt x="26887" y="164771"/>
                  <a:pt x="46843" y="216095"/>
                </a:cubicBezTo>
                <a:cubicBezTo>
                  <a:pt x="82326" y="225121"/>
                  <a:pt x="110189" y="199139"/>
                  <a:pt x="141862" y="190661"/>
                </a:cubicBezTo>
                <a:cubicBezTo>
                  <a:pt x="51180" y="299938"/>
                  <a:pt x="108671" y="298092"/>
                  <a:pt x="92075" y="351808"/>
                </a:cubicBezTo>
                <a:cubicBezTo>
                  <a:pt x="164211" y="447167"/>
                  <a:pt x="177240" y="404279"/>
                  <a:pt x="236743" y="398936"/>
                </a:cubicBezTo>
                <a:cubicBezTo>
                  <a:pt x="238519" y="455719"/>
                  <a:pt x="236133" y="413398"/>
                  <a:pt x="237909" y="470181"/>
                </a:cubicBezTo>
                <a:lnTo>
                  <a:pt x="214152" y="481287"/>
                </a:lnTo>
                <a:lnTo>
                  <a:pt x="303856" y="477498"/>
                </a:lnTo>
                <a:cubicBezTo>
                  <a:pt x="302697" y="355810"/>
                  <a:pt x="314048" y="487912"/>
                  <a:pt x="312889" y="366224"/>
                </a:cubicBezTo>
                <a:lnTo>
                  <a:pt x="245484" y="327403"/>
                </a:lnTo>
                <a:cubicBezTo>
                  <a:pt x="244325" y="270036"/>
                  <a:pt x="166897" y="357576"/>
                  <a:pt x="161102" y="325126"/>
                </a:cubicBezTo>
                <a:cubicBezTo>
                  <a:pt x="155307" y="292676"/>
                  <a:pt x="221414" y="277185"/>
                  <a:pt x="218995" y="255571"/>
                </a:cubicBezTo>
                <a:lnTo>
                  <a:pt x="207616" y="11942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8000"/>
                </a:schemeClr>
              </a:gs>
              <a:gs pos="50000">
                <a:schemeClr val="bg2">
                  <a:lumMod val="75000"/>
                  <a:alpha val="75000"/>
                </a:schemeClr>
              </a:gs>
              <a:gs pos="88000">
                <a:schemeClr val="bg2">
                  <a:lumMod val="60000"/>
                  <a:lumOff val="40000"/>
                  <a:alpha val="6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109663" y="2363788"/>
            <a:ext cx="1435100" cy="37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E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NF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. 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DE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CROHN</a:t>
            </a:r>
            <a:endParaRPr lang="es-E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83" name="13 CuadroTexto"/>
          <p:cNvSpPr txBox="1">
            <a:spLocks noChangeArrowheads="1"/>
          </p:cNvSpPr>
          <p:nvPr/>
        </p:nvSpPr>
        <p:spPr bwMode="auto">
          <a:xfrm rot="1556632">
            <a:off x="1077913" y="3829050"/>
            <a:ext cx="720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700" b="1" i="1">
                <a:latin typeface="Century Gothic" pitchFamily="34" charset="0"/>
              </a:rPr>
              <a:t>25 cm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320502" y="1124744"/>
            <a:ext cx="2232248" cy="847181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32000" tIns="2160000" bIns="180000">
            <a:spAutoFit/>
          </a:bodyPr>
          <a:lstStyle/>
          <a:p>
            <a:pPr>
              <a:lnSpc>
                <a:spcPts val="2500"/>
              </a:lnSpc>
              <a:buFontTx/>
              <a:buBlip>
                <a:blip r:embed="rId5"/>
              </a:buBlip>
              <a:defRPr/>
            </a:pPr>
            <a:endParaRPr lang="es-ES" b="1" dirty="0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2032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392488" y="1125538"/>
            <a:ext cx="2176462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s-ES" sz="1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Dco</a:t>
            </a: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: dic 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2015</a:t>
            </a: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ingreso 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cx IV</a:t>
            </a:r>
          </a:p>
          <a:p>
            <a:pPr marL="85725">
              <a:lnSpc>
                <a:spcPts val="1800"/>
              </a:lnSpc>
              <a:buFont typeface="Arial" pitchFamily="34" charset="0"/>
              <a:buChar char="•"/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Corticodependencia</a:t>
            </a:r>
            <a:endParaRPr lang="es-ES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85725">
              <a:lnSpc>
                <a:spcPts val="1800"/>
              </a:lnSpc>
              <a:buFont typeface="Arial" pitchFamily="34" charset="0"/>
              <a:buChar char="•"/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Intolerancia a AZA /MTX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3512906" y="2500286"/>
            <a:ext cx="1800200" cy="423039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chemeClr val="accent3">
                  <a:shade val="75000"/>
                </a:schemeClr>
              </a:gs>
              <a:gs pos="71000">
                <a:srgbClr val="54672F"/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3582310" y="5654321"/>
            <a:ext cx="1656184" cy="360581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rgbClr val="C17775">
                  <a:alpha val="90000"/>
                </a:srgbClr>
              </a:gs>
              <a:gs pos="100000">
                <a:schemeClr val="accent2">
                  <a:shade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600">
              <a:solidFill>
                <a:srgbClr val="FFFFFF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509963" y="5653088"/>
            <a:ext cx="18002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ADA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40 mg/2 </a:t>
            </a:r>
            <a:r>
              <a:rPr lang="es-ES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336696" y="3284623"/>
            <a:ext cx="2232248" cy="670296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97500" y="3343275"/>
            <a:ext cx="250348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indent="-85725">
              <a:lnSpc>
                <a:spcPts val="1800"/>
              </a:lnSpc>
              <a:buFont typeface="Arial" pitchFamily="34" charset="0"/>
              <a:buChar char="•"/>
              <a:defRPr/>
            </a:pP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RMN</a:t>
            </a: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: 20 cm con actividad</a:t>
            </a:r>
          </a:p>
          <a:p>
            <a:pPr>
              <a:lnSpc>
                <a:spcPts val="1800"/>
              </a:lnSpc>
              <a:buFont typeface="Arial" pitchFamily="34" charset="0"/>
              <a:buChar char="•"/>
              <a:defRPr/>
            </a:pPr>
            <a:r>
              <a:rPr lang="es-E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+ corticoides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3448050" y="2533650"/>
            <a:ext cx="1930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IFX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 mg/kg / 8 </a:t>
            </a:r>
            <a:r>
              <a:rPr lang="es-E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2" name="31 Rectángulo redondeado"/>
          <p:cNvSpPr/>
          <p:nvPr/>
        </p:nvSpPr>
        <p:spPr>
          <a:xfrm>
            <a:off x="3434400" y="4216338"/>
            <a:ext cx="1957212" cy="423039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chemeClr val="accent3">
                  <a:shade val="75000"/>
                </a:schemeClr>
              </a:gs>
              <a:gs pos="71000">
                <a:srgbClr val="54672F"/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409950" y="4259263"/>
            <a:ext cx="200501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IFX 10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mg/kg / 4 </a:t>
            </a:r>
            <a:r>
              <a:rPr lang="es-E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7668344" y="3451459"/>
            <a:ext cx="1395513" cy="292832"/>
          </a:xfrm>
          <a:prstGeom prst="rect">
            <a:avLst/>
          </a:prstGeom>
          <a:gradFill rotWithShape="1">
            <a:gsLst>
              <a:gs pos="0">
                <a:srgbClr val="4F81BD">
                  <a:satMod val="103000"/>
                  <a:lumMod val="102000"/>
                  <a:tint val="94000"/>
                </a:srgbClr>
              </a:gs>
              <a:gs pos="50000">
                <a:srgbClr val="4F81BD">
                  <a:satMod val="110000"/>
                  <a:lumMod val="100000"/>
                  <a:shade val="100000"/>
                </a:srgbClr>
              </a:gs>
              <a:gs pos="100000">
                <a:srgbClr val="4F81BD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36000" tIns="0" rIns="36000" bIns="36000">
            <a:spAutoFit/>
          </a:bodyPr>
          <a:lstStyle/>
          <a:p>
            <a:pPr algn="ctr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</a:rPr>
              <a:t> &lt;</a:t>
            </a:r>
            <a:r>
              <a:rPr lang="es-ES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</a:rPr>
              <a:t>1</a:t>
            </a:r>
            <a:r>
              <a:rPr lang="es-E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</a:rPr>
              <a:t> </a:t>
            </a:r>
            <a:r>
              <a:rPr lang="es-ES" sz="11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sym typeface="Symbol"/>
              </a:rPr>
              <a:t>g/ml </a:t>
            </a:r>
            <a:r>
              <a:rPr lang="es-ES" sz="12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Ac </a:t>
            </a:r>
            <a:r>
              <a:rPr lang="es-ES" sz="1200" b="1" kern="0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neg</a:t>
            </a:r>
            <a:endParaRPr lang="es-ES" sz="12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574081" y="4268981"/>
            <a:ext cx="1315606" cy="292832"/>
          </a:xfrm>
          <a:prstGeom prst="rect">
            <a:avLst/>
          </a:prstGeom>
          <a:gradFill rotWithShape="1">
            <a:gsLst>
              <a:gs pos="0">
                <a:srgbClr val="4F81BD">
                  <a:satMod val="103000"/>
                  <a:lumMod val="102000"/>
                  <a:tint val="94000"/>
                </a:srgbClr>
              </a:gs>
              <a:gs pos="50000">
                <a:srgbClr val="4F81BD">
                  <a:satMod val="110000"/>
                  <a:lumMod val="100000"/>
                  <a:shade val="100000"/>
                </a:srgbClr>
              </a:gs>
              <a:gs pos="100000">
                <a:srgbClr val="4F81BD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36000" tIns="0" rIns="36000" bIns="36000">
            <a:spAutoFit/>
          </a:bodyPr>
          <a:lstStyle/>
          <a:p>
            <a:pPr algn="ctr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</a:rPr>
              <a:t>2</a:t>
            </a:r>
            <a:r>
              <a:rPr lang="es-E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</a:rPr>
              <a:t> </a:t>
            </a:r>
            <a:r>
              <a:rPr lang="es-ES" sz="11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sym typeface="Symbol"/>
              </a:rPr>
              <a:t>g/ml   </a:t>
            </a:r>
            <a:r>
              <a:rPr lang="es-ES" sz="12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sym typeface="Symbol"/>
              </a:rPr>
              <a:t>Ac </a:t>
            </a:r>
            <a:r>
              <a:rPr lang="es-ES" sz="1200" b="1" kern="0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sym typeface="Symbol"/>
              </a:rPr>
              <a:t>neg</a:t>
            </a:r>
            <a:endParaRPr lang="es-ES" sz="16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n-ea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6910771" y="4245597"/>
            <a:ext cx="1933477" cy="409206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7032625" y="4279900"/>
            <a:ext cx="1944688" cy="296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Respuesta insuficiente</a:t>
            </a:r>
            <a:endParaRPr lang="es-ES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4088324" y="5130319"/>
            <a:ext cx="53091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¿?</a:t>
            </a:r>
          </a:p>
        </p:txBody>
      </p:sp>
      <p:sp>
        <p:nvSpPr>
          <p:cNvPr id="46" name="45 Rectángulo redondeado"/>
          <p:cNvSpPr/>
          <p:nvPr/>
        </p:nvSpPr>
        <p:spPr>
          <a:xfrm>
            <a:off x="3535154" y="3408251"/>
            <a:ext cx="1755705" cy="423039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chemeClr val="accent3">
                  <a:shade val="75000"/>
                </a:schemeClr>
              </a:gs>
              <a:gs pos="71000">
                <a:srgbClr val="54672F"/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460750" y="3440113"/>
            <a:ext cx="19050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IFX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 mg/kg/ 6 </a:t>
            </a:r>
            <a:r>
              <a:rPr lang="es-E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3" grpId="0"/>
      <p:bldP spid="38" grpId="0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13"/>
          <p:cNvSpPr/>
          <p:nvPr/>
        </p:nvSpPr>
        <p:spPr>
          <a:xfrm>
            <a:off x="2793278" y="6034860"/>
            <a:ext cx="4077081" cy="697768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kern="0" dirty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29" name="28 Pentágono"/>
          <p:cNvSpPr/>
          <p:nvPr/>
        </p:nvSpPr>
        <p:spPr>
          <a:xfrm rot="5400000">
            <a:off x="4395897" y="4886327"/>
            <a:ext cx="683739" cy="497861"/>
          </a:xfrm>
          <a:prstGeom prst="homePlate">
            <a:avLst>
              <a:gd name="adj" fmla="val 522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6" name="25 Pentágono"/>
          <p:cNvSpPr/>
          <p:nvPr/>
        </p:nvSpPr>
        <p:spPr>
          <a:xfrm rot="5400000">
            <a:off x="4395897" y="3646383"/>
            <a:ext cx="683739" cy="497861"/>
          </a:xfrm>
          <a:prstGeom prst="homePlate">
            <a:avLst>
              <a:gd name="adj" fmla="val 522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2" name="21 Pentágono"/>
          <p:cNvSpPr/>
          <p:nvPr/>
        </p:nvSpPr>
        <p:spPr>
          <a:xfrm rot="5400000">
            <a:off x="4395897" y="2490511"/>
            <a:ext cx="683739" cy="497861"/>
          </a:xfrm>
          <a:prstGeom prst="homePlate">
            <a:avLst>
              <a:gd name="adj" fmla="val 522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1512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6 Rectángulo"/>
          <p:cNvSpPr/>
          <p:nvPr/>
        </p:nvSpPr>
        <p:spPr>
          <a:xfrm>
            <a:off x="1657654" y="107294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ASO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4: R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ESPUESTA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I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NCOMPLETA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sp>
        <p:nvSpPr>
          <p:cNvPr id="5" name="4 Pentágono"/>
          <p:cNvSpPr/>
          <p:nvPr/>
        </p:nvSpPr>
        <p:spPr>
          <a:xfrm rot="5400000">
            <a:off x="4395897" y="1268080"/>
            <a:ext cx="683739" cy="497861"/>
          </a:xfrm>
          <a:prstGeom prst="homePlate">
            <a:avLst>
              <a:gd name="adj" fmla="val 522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62036" y="1625178"/>
            <a:ext cx="2366401" cy="3579534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42006" name="Picture 42" descr="IDColon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3"/>
          <a:stretch>
            <a:fillRect/>
          </a:stretch>
        </p:blipFill>
        <p:spPr bwMode="auto">
          <a:xfrm>
            <a:off x="963613" y="2368550"/>
            <a:ext cx="150653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7" name="7 CuadroTexto"/>
          <p:cNvSpPr txBox="1">
            <a:spLocks noChangeArrowheads="1"/>
          </p:cNvSpPr>
          <p:nvPr/>
        </p:nvSpPr>
        <p:spPr bwMode="auto">
          <a:xfrm>
            <a:off x="779463" y="1941513"/>
            <a:ext cx="2032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s-ES" dirty="0">
                <a:solidFill>
                  <a:srgbClr val="FFFFFF"/>
                </a:solidFill>
                <a:latin typeface="Century Gothic" pitchFamily="34" charset="0"/>
              </a:rPr>
              <a:t> ♀ </a:t>
            </a:r>
            <a:r>
              <a:rPr lang="es-ES" sz="1400" dirty="0">
                <a:solidFill>
                  <a:srgbClr val="FFFFFF"/>
                </a:solidFill>
                <a:latin typeface="Century Gothic" pitchFamily="34" charset="0"/>
              </a:rPr>
              <a:t>44 años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25538" y="1711325"/>
            <a:ext cx="1435100" cy="37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E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NF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. </a:t>
            </a:r>
            <a:r>
              <a:rPr lang="es-E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DE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CROHN</a:t>
            </a:r>
            <a:endParaRPr lang="es-E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49363" y="4192588"/>
            <a:ext cx="1006475" cy="37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A2 L1 B1</a:t>
            </a:r>
            <a:endParaRPr lang="es-E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0" name="10 CuadroTexto"/>
          <p:cNvSpPr txBox="1">
            <a:spLocks noChangeArrowheads="1"/>
          </p:cNvSpPr>
          <p:nvPr/>
        </p:nvSpPr>
        <p:spPr bwMode="auto">
          <a:xfrm>
            <a:off x="693738" y="4505325"/>
            <a:ext cx="21177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 indent="-8731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1800"/>
              </a:lnSpc>
              <a:buFont typeface="Arial" charset="0"/>
              <a:buChar char="•"/>
            </a:pPr>
            <a:r>
              <a:rPr lang="es-ES" sz="1200" dirty="0">
                <a:solidFill>
                  <a:srgbClr val="FFFFFF"/>
                </a:solidFill>
                <a:latin typeface="Century Gothic" pitchFamily="34" charset="0"/>
              </a:rPr>
              <a:t>Artropatía periférica</a:t>
            </a:r>
          </a:p>
          <a:p>
            <a:pPr eaLnBrk="1" hangingPunct="1">
              <a:lnSpc>
                <a:spcPts val="1800"/>
              </a:lnSpc>
              <a:buFont typeface="Arial" charset="0"/>
              <a:buChar char="•"/>
            </a:pPr>
            <a:r>
              <a:rPr lang="es-ES" sz="1200" dirty="0">
                <a:solidFill>
                  <a:srgbClr val="FFFFFF"/>
                </a:solidFill>
                <a:latin typeface="Century Gothic" pitchFamily="34" charset="0"/>
              </a:rPr>
              <a:t>Intolerancia a AZA y MTX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3882975" y="1006772"/>
            <a:ext cx="1800200" cy="360581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rgbClr val="C17775">
                  <a:alpha val="90000"/>
                </a:srgbClr>
              </a:gs>
              <a:gs pos="100000">
                <a:schemeClr val="accent2">
                  <a:shade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738563" y="1006475"/>
            <a:ext cx="20891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ADA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40 mg/ </a:t>
            </a:r>
            <a:r>
              <a:rPr lang="es-ES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534599" y="1831084"/>
            <a:ext cx="2543611" cy="874018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3611563" y="1876425"/>
            <a:ext cx="23764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1700"/>
              </a:lnSpc>
            </a:pPr>
            <a:r>
              <a:rPr lang="es-ES" sz="1200" i="1">
                <a:solidFill>
                  <a:srgbClr val="FFFFFF"/>
                </a:solidFill>
                <a:latin typeface="Cambria" pitchFamily="18" charset="0"/>
              </a:rPr>
              <a:t>Artropatía</a:t>
            </a:r>
          </a:p>
          <a:p>
            <a:pPr algn="ctr" eaLnBrk="1" hangingPunct="1">
              <a:lnSpc>
                <a:spcPts val="1700"/>
              </a:lnSpc>
            </a:pPr>
            <a:r>
              <a:rPr lang="es-ES" sz="1200" i="1">
                <a:solidFill>
                  <a:srgbClr val="FFFFFF"/>
                </a:solidFill>
                <a:latin typeface="Cambria" pitchFamily="18" charset="0"/>
              </a:rPr>
              <a:t>Enf. Digestiva: HBI </a:t>
            </a:r>
            <a:r>
              <a:rPr lang="es-ES" sz="1200" b="1" i="1">
                <a:solidFill>
                  <a:srgbClr val="FFFFFF"/>
                </a:solidFill>
                <a:latin typeface="Cambria" pitchFamily="18" charset="0"/>
              </a:rPr>
              <a:t>6  PCR N  CF N</a:t>
            </a:r>
          </a:p>
          <a:p>
            <a:pPr algn="ctr" eaLnBrk="1" hangingPunct="1">
              <a:lnSpc>
                <a:spcPts val="1700"/>
              </a:lnSpc>
            </a:pPr>
            <a:r>
              <a:rPr lang="es-ES" sz="1200" b="1" i="1">
                <a:solidFill>
                  <a:srgbClr val="FFFFFF"/>
                </a:solidFill>
                <a:latin typeface="Cambria" pitchFamily="18" charset="0"/>
              </a:rPr>
              <a:t>RMN con actividad leve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8174535" y="1912790"/>
            <a:ext cx="6238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¿?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382079" y="1937927"/>
            <a:ext cx="1706240" cy="622016"/>
          </a:xfrm>
          <a:prstGeom prst="rect">
            <a:avLst/>
          </a:prstGeom>
          <a:gradFill rotWithShape="1">
            <a:gsLst>
              <a:gs pos="0">
                <a:srgbClr val="4F81BD">
                  <a:satMod val="103000"/>
                  <a:lumMod val="102000"/>
                  <a:tint val="94000"/>
                </a:srgbClr>
              </a:gs>
              <a:gs pos="50000">
                <a:srgbClr val="4F81BD">
                  <a:satMod val="110000"/>
                  <a:lumMod val="100000"/>
                  <a:shade val="100000"/>
                </a:srgbClr>
              </a:gs>
              <a:gs pos="100000">
                <a:srgbClr val="4F81BD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08000" tIns="36000" rIns="108000" bIns="7200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1400" b="1" u="sng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" sz="1100" b="1" u="sng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IVELES</a:t>
            </a:r>
            <a:r>
              <a:rPr lang="es-E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 </a:t>
            </a:r>
            <a:r>
              <a:rPr lang="es-ES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&gt;12</a:t>
            </a:r>
            <a:r>
              <a:rPr lang="es-ES" sz="11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g/ml </a:t>
            </a:r>
          </a:p>
          <a:p>
            <a:pPr algn="ctr">
              <a:lnSpc>
                <a:spcPts val="2000"/>
              </a:lnSpc>
              <a:defRPr/>
            </a:pPr>
            <a:r>
              <a:rPr lang="es-ES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Ac </a:t>
            </a:r>
            <a:r>
              <a:rPr lang="es-E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¿</a:t>
            </a:r>
            <a:r>
              <a:rPr lang="es-ES" sz="1400" kern="0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neg</a:t>
            </a:r>
            <a:r>
              <a:rPr lang="es-E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?</a:t>
            </a:r>
            <a:endParaRPr lang="es-ES" sz="1400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20 Forma libre"/>
          <p:cNvSpPr/>
          <p:nvPr/>
        </p:nvSpPr>
        <p:spPr>
          <a:xfrm rot="16784262" flipV="1">
            <a:off x="1317626" y="3041650"/>
            <a:ext cx="347662" cy="484187"/>
          </a:xfrm>
          <a:custGeom>
            <a:avLst/>
            <a:gdLst>
              <a:gd name="connsiteX0" fmla="*/ 73070 w 521856"/>
              <a:gd name="connsiteY0" fmla="*/ 549762 h 549762"/>
              <a:gd name="connsiteX1" fmla="*/ 134778 w 521856"/>
              <a:gd name="connsiteY1" fmla="*/ 532933 h 549762"/>
              <a:gd name="connsiteX2" fmla="*/ 145998 w 521856"/>
              <a:gd name="connsiteY2" fmla="*/ 510493 h 549762"/>
              <a:gd name="connsiteX3" fmla="*/ 202096 w 521856"/>
              <a:gd name="connsiteY3" fmla="*/ 510493 h 549762"/>
              <a:gd name="connsiteX4" fmla="*/ 241365 w 521856"/>
              <a:gd name="connsiteY4" fmla="*/ 482444 h 549762"/>
              <a:gd name="connsiteX5" fmla="*/ 308683 w 521856"/>
              <a:gd name="connsiteY5" fmla="*/ 460005 h 549762"/>
              <a:gd name="connsiteX6" fmla="*/ 347951 w 521856"/>
              <a:gd name="connsiteY6" fmla="*/ 420736 h 549762"/>
              <a:gd name="connsiteX7" fmla="*/ 376000 w 521856"/>
              <a:gd name="connsiteY7" fmla="*/ 387077 h 549762"/>
              <a:gd name="connsiteX8" fmla="*/ 432099 w 521856"/>
              <a:gd name="connsiteY8" fmla="*/ 330979 h 549762"/>
              <a:gd name="connsiteX9" fmla="*/ 437708 w 521856"/>
              <a:gd name="connsiteY9" fmla="*/ 280491 h 549762"/>
              <a:gd name="connsiteX10" fmla="*/ 460148 w 521856"/>
              <a:gd name="connsiteY10" fmla="*/ 235612 h 549762"/>
              <a:gd name="connsiteX11" fmla="*/ 493807 w 521856"/>
              <a:gd name="connsiteY11" fmla="*/ 196344 h 549762"/>
              <a:gd name="connsiteX12" fmla="*/ 510636 w 521856"/>
              <a:gd name="connsiteY12" fmla="*/ 134636 h 549762"/>
              <a:gd name="connsiteX13" fmla="*/ 521856 w 521856"/>
              <a:gd name="connsiteY13" fmla="*/ 84147 h 549762"/>
              <a:gd name="connsiteX14" fmla="*/ 460148 w 521856"/>
              <a:gd name="connsiteY14" fmla="*/ 0 h 549762"/>
              <a:gd name="connsiteX15" fmla="*/ 398440 w 521856"/>
              <a:gd name="connsiteY15" fmla="*/ 0 h 549762"/>
              <a:gd name="connsiteX16" fmla="*/ 308683 w 521856"/>
              <a:gd name="connsiteY16" fmla="*/ 0 h 549762"/>
              <a:gd name="connsiteX17" fmla="*/ 275024 w 521856"/>
              <a:gd name="connsiteY17" fmla="*/ 28049 h 549762"/>
              <a:gd name="connsiteX18" fmla="*/ 280634 w 521856"/>
              <a:gd name="connsiteY18" fmla="*/ 61708 h 549762"/>
              <a:gd name="connsiteX19" fmla="*/ 263804 w 521856"/>
              <a:gd name="connsiteY19" fmla="*/ 95367 h 549762"/>
              <a:gd name="connsiteX20" fmla="*/ 258194 w 521856"/>
              <a:gd name="connsiteY20" fmla="*/ 134636 h 549762"/>
              <a:gd name="connsiteX21" fmla="*/ 235755 w 521856"/>
              <a:gd name="connsiteY21" fmla="*/ 168295 h 549762"/>
              <a:gd name="connsiteX22" fmla="*/ 213316 w 521856"/>
              <a:gd name="connsiteY22" fmla="*/ 201954 h 549762"/>
              <a:gd name="connsiteX23" fmla="*/ 196486 w 521856"/>
              <a:gd name="connsiteY23" fmla="*/ 213173 h 549762"/>
              <a:gd name="connsiteX24" fmla="*/ 174047 w 521856"/>
              <a:gd name="connsiteY24" fmla="*/ 263662 h 549762"/>
              <a:gd name="connsiteX25" fmla="*/ 145998 w 521856"/>
              <a:gd name="connsiteY25" fmla="*/ 274881 h 549762"/>
              <a:gd name="connsiteX26" fmla="*/ 117949 w 521856"/>
              <a:gd name="connsiteY26" fmla="*/ 274881 h 549762"/>
              <a:gd name="connsiteX27" fmla="*/ 89900 w 521856"/>
              <a:gd name="connsiteY27" fmla="*/ 291711 h 549762"/>
              <a:gd name="connsiteX28" fmla="*/ 33802 w 521856"/>
              <a:gd name="connsiteY28" fmla="*/ 297320 h 549762"/>
              <a:gd name="connsiteX29" fmla="*/ 5753 w 521856"/>
              <a:gd name="connsiteY29" fmla="*/ 286101 h 549762"/>
              <a:gd name="connsiteX30" fmla="*/ 143 w 521856"/>
              <a:gd name="connsiteY30" fmla="*/ 364638 h 549762"/>
              <a:gd name="connsiteX31" fmla="*/ 73070 w 521856"/>
              <a:gd name="connsiteY31" fmla="*/ 549762 h 549762"/>
              <a:gd name="connsiteX0" fmla="*/ 0 w 608719"/>
              <a:gd name="connsiteY0" fmla="*/ 567146 h 567146"/>
              <a:gd name="connsiteX1" fmla="*/ 221641 w 608719"/>
              <a:gd name="connsiteY1" fmla="*/ 532933 h 567146"/>
              <a:gd name="connsiteX2" fmla="*/ 232861 w 608719"/>
              <a:gd name="connsiteY2" fmla="*/ 510493 h 567146"/>
              <a:gd name="connsiteX3" fmla="*/ 288959 w 608719"/>
              <a:gd name="connsiteY3" fmla="*/ 510493 h 567146"/>
              <a:gd name="connsiteX4" fmla="*/ 328228 w 608719"/>
              <a:gd name="connsiteY4" fmla="*/ 482444 h 567146"/>
              <a:gd name="connsiteX5" fmla="*/ 395546 w 608719"/>
              <a:gd name="connsiteY5" fmla="*/ 460005 h 567146"/>
              <a:gd name="connsiteX6" fmla="*/ 434814 w 608719"/>
              <a:gd name="connsiteY6" fmla="*/ 420736 h 567146"/>
              <a:gd name="connsiteX7" fmla="*/ 462863 w 608719"/>
              <a:gd name="connsiteY7" fmla="*/ 387077 h 567146"/>
              <a:gd name="connsiteX8" fmla="*/ 518962 w 608719"/>
              <a:gd name="connsiteY8" fmla="*/ 330979 h 567146"/>
              <a:gd name="connsiteX9" fmla="*/ 524571 w 608719"/>
              <a:gd name="connsiteY9" fmla="*/ 280491 h 567146"/>
              <a:gd name="connsiteX10" fmla="*/ 547011 w 608719"/>
              <a:gd name="connsiteY10" fmla="*/ 235612 h 567146"/>
              <a:gd name="connsiteX11" fmla="*/ 580670 w 608719"/>
              <a:gd name="connsiteY11" fmla="*/ 196344 h 567146"/>
              <a:gd name="connsiteX12" fmla="*/ 597499 w 608719"/>
              <a:gd name="connsiteY12" fmla="*/ 134636 h 567146"/>
              <a:gd name="connsiteX13" fmla="*/ 608719 w 608719"/>
              <a:gd name="connsiteY13" fmla="*/ 84147 h 567146"/>
              <a:gd name="connsiteX14" fmla="*/ 547011 w 608719"/>
              <a:gd name="connsiteY14" fmla="*/ 0 h 567146"/>
              <a:gd name="connsiteX15" fmla="*/ 485303 w 608719"/>
              <a:gd name="connsiteY15" fmla="*/ 0 h 567146"/>
              <a:gd name="connsiteX16" fmla="*/ 395546 w 608719"/>
              <a:gd name="connsiteY16" fmla="*/ 0 h 567146"/>
              <a:gd name="connsiteX17" fmla="*/ 361887 w 608719"/>
              <a:gd name="connsiteY17" fmla="*/ 28049 h 567146"/>
              <a:gd name="connsiteX18" fmla="*/ 367497 w 608719"/>
              <a:gd name="connsiteY18" fmla="*/ 61708 h 567146"/>
              <a:gd name="connsiteX19" fmla="*/ 350667 w 608719"/>
              <a:gd name="connsiteY19" fmla="*/ 95367 h 567146"/>
              <a:gd name="connsiteX20" fmla="*/ 345057 w 608719"/>
              <a:gd name="connsiteY20" fmla="*/ 134636 h 567146"/>
              <a:gd name="connsiteX21" fmla="*/ 322618 w 608719"/>
              <a:gd name="connsiteY21" fmla="*/ 168295 h 567146"/>
              <a:gd name="connsiteX22" fmla="*/ 300179 w 608719"/>
              <a:gd name="connsiteY22" fmla="*/ 201954 h 567146"/>
              <a:gd name="connsiteX23" fmla="*/ 283349 w 608719"/>
              <a:gd name="connsiteY23" fmla="*/ 213173 h 567146"/>
              <a:gd name="connsiteX24" fmla="*/ 260910 w 608719"/>
              <a:gd name="connsiteY24" fmla="*/ 263662 h 567146"/>
              <a:gd name="connsiteX25" fmla="*/ 232861 w 608719"/>
              <a:gd name="connsiteY25" fmla="*/ 274881 h 567146"/>
              <a:gd name="connsiteX26" fmla="*/ 204812 w 608719"/>
              <a:gd name="connsiteY26" fmla="*/ 274881 h 567146"/>
              <a:gd name="connsiteX27" fmla="*/ 176763 w 608719"/>
              <a:gd name="connsiteY27" fmla="*/ 291711 h 567146"/>
              <a:gd name="connsiteX28" fmla="*/ 120665 w 608719"/>
              <a:gd name="connsiteY28" fmla="*/ 297320 h 567146"/>
              <a:gd name="connsiteX29" fmla="*/ 92616 w 608719"/>
              <a:gd name="connsiteY29" fmla="*/ 286101 h 567146"/>
              <a:gd name="connsiteX30" fmla="*/ 87006 w 608719"/>
              <a:gd name="connsiteY30" fmla="*/ 364638 h 567146"/>
              <a:gd name="connsiteX31" fmla="*/ 0 w 608719"/>
              <a:gd name="connsiteY31" fmla="*/ 567146 h 567146"/>
              <a:gd name="connsiteX0" fmla="*/ 0 w 636533"/>
              <a:gd name="connsiteY0" fmla="*/ 539332 h 539332"/>
              <a:gd name="connsiteX1" fmla="*/ 249455 w 636533"/>
              <a:gd name="connsiteY1" fmla="*/ 532933 h 539332"/>
              <a:gd name="connsiteX2" fmla="*/ 260675 w 636533"/>
              <a:gd name="connsiteY2" fmla="*/ 510493 h 539332"/>
              <a:gd name="connsiteX3" fmla="*/ 316773 w 636533"/>
              <a:gd name="connsiteY3" fmla="*/ 510493 h 539332"/>
              <a:gd name="connsiteX4" fmla="*/ 356042 w 636533"/>
              <a:gd name="connsiteY4" fmla="*/ 482444 h 539332"/>
              <a:gd name="connsiteX5" fmla="*/ 423360 w 636533"/>
              <a:gd name="connsiteY5" fmla="*/ 460005 h 539332"/>
              <a:gd name="connsiteX6" fmla="*/ 462628 w 636533"/>
              <a:gd name="connsiteY6" fmla="*/ 420736 h 539332"/>
              <a:gd name="connsiteX7" fmla="*/ 490677 w 636533"/>
              <a:gd name="connsiteY7" fmla="*/ 387077 h 539332"/>
              <a:gd name="connsiteX8" fmla="*/ 546776 w 636533"/>
              <a:gd name="connsiteY8" fmla="*/ 330979 h 539332"/>
              <a:gd name="connsiteX9" fmla="*/ 552385 w 636533"/>
              <a:gd name="connsiteY9" fmla="*/ 280491 h 539332"/>
              <a:gd name="connsiteX10" fmla="*/ 574825 w 636533"/>
              <a:gd name="connsiteY10" fmla="*/ 235612 h 539332"/>
              <a:gd name="connsiteX11" fmla="*/ 608484 w 636533"/>
              <a:gd name="connsiteY11" fmla="*/ 196344 h 539332"/>
              <a:gd name="connsiteX12" fmla="*/ 625313 w 636533"/>
              <a:gd name="connsiteY12" fmla="*/ 134636 h 539332"/>
              <a:gd name="connsiteX13" fmla="*/ 636533 w 636533"/>
              <a:gd name="connsiteY13" fmla="*/ 84147 h 539332"/>
              <a:gd name="connsiteX14" fmla="*/ 574825 w 636533"/>
              <a:gd name="connsiteY14" fmla="*/ 0 h 539332"/>
              <a:gd name="connsiteX15" fmla="*/ 513117 w 636533"/>
              <a:gd name="connsiteY15" fmla="*/ 0 h 539332"/>
              <a:gd name="connsiteX16" fmla="*/ 423360 w 636533"/>
              <a:gd name="connsiteY16" fmla="*/ 0 h 539332"/>
              <a:gd name="connsiteX17" fmla="*/ 389701 w 636533"/>
              <a:gd name="connsiteY17" fmla="*/ 28049 h 539332"/>
              <a:gd name="connsiteX18" fmla="*/ 395311 w 636533"/>
              <a:gd name="connsiteY18" fmla="*/ 61708 h 539332"/>
              <a:gd name="connsiteX19" fmla="*/ 378481 w 636533"/>
              <a:gd name="connsiteY19" fmla="*/ 95367 h 539332"/>
              <a:gd name="connsiteX20" fmla="*/ 372871 w 636533"/>
              <a:gd name="connsiteY20" fmla="*/ 134636 h 539332"/>
              <a:gd name="connsiteX21" fmla="*/ 350432 w 636533"/>
              <a:gd name="connsiteY21" fmla="*/ 168295 h 539332"/>
              <a:gd name="connsiteX22" fmla="*/ 327993 w 636533"/>
              <a:gd name="connsiteY22" fmla="*/ 201954 h 539332"/>
              <a:gd name="connsiteX23" fmla="*/ 311163 w 636533"/>
              <a:gd name="connsiteY23" fmla="*/ 213173 h 539332"/>
              <a:gd name="connsiteX24" fmla="*/ 288724 w 636533"/>
              <a:gd name="connsiteY24" fmla="*/ 263662 h 539332"/>
              <a:gd name="connsiteX25" fmla="*/ 260675 w 636533"/>
              <a:gd name="connsiteY25" fmla="*/ 274881 h 539332"/>
              <a:gd name="connsiteX26" fmla="*/ 232626 w 636533"/>
              <a:gd name="connsiteY26" fmla="*/ 274881 h 539332"/>
              <a:gd name="connsiteX27" fmla="*/ 204577 w 636533"/>
              <a:gd name="connsiteY27" fmla="*/ 291711 h 539332"/>
              <a:gd name="connsiteX28" fmla="*/ 148479 w 636533"/>
              <a:gd name="connsiteY28" fmla="*/ 297320 h 539332"/>
              <a:gd name="connsiteX29" fmla="*/ 120430 w 636533"/>
              <a:gd name="connsiteY29" fmla="*/ 286101 h 539332"/>
              <a:gd name="connsiteX30" fmla="*/ 114820 w 636533"/>
              <a:gd name="connsiteY30" fmla="*/ 364638 h 539332"/>
              <a:gd name="connsiteX31" fmla="*/ 0 w 636533"/>
              <a:gd name="connsiteY31" fmla="*/ 539332 h 539332"/>
              <a:gd name="connsiteX0" fmla="*/ 0 w 636533"/>
              <a:gd name="connsiteY0" fmla="*/ 539332 h 550317"/>
              <a:gd name="connsiteX1" fmla="*/ 186872 w 636533"/>
              <a:gd name="connsiteY1" fmla="*/ 550317 h 550317"/>
              <a:gd name="connsiteX2" fmla="*/ 260675 w 636533"/>
              <a:gd name="connsiteY2" fmla="*/ 510493 h 550317"/>
              <a:gd name="connsiteX3" fmla="*/ 316773 w 636533"/>
              <a:gd name="connsiteY3" fmla="*/ 510493 h 550317"/>
              <a:gd name="connsiteX4" fmla="*/ 356042 w 636533"/>
              <a:gd name="connsiteY4" fmla="*/ 482444 h 550317"/>
              <a:gd name="connsiteX5" fmla="*/ 423360 w 636533"/>
              <a:gd name="connsiteY5" fmla="*/ 460005 h 550317"/>
              <a:gd name="connsiteX6" fmla="*/ 462628 w 636533"/>
              <a:gd name="connsiteY6" fmla="*/ 420736 h 550317"/>
              <a:gd name="connsiteX7" fmla="*/ 490677 w 636533"/>
              <a:gd name="connsiteY7" fmla="*/ 387077 h 550317"/>
              <a:gd name="connsiteX8" fmla="*/ 546776 w 636533"/>
              <a:gd name="connsiteY8" fmla="*/ 330979 h 550317"/>
              <a:gd name="connsiteX9" fmla="*/ 552385 w 636533"/>
              <a:gd name="connsiteY9" fmla="*/ 280491 h 550317"/>
              <a:gd name="connsiteX10" fmla="*/ 574825 w 636533"/>
              <a:gd name="connsiteY10" fmla="*/ 235612 h 550317"/>
              <a:gd name="connsiteX11" fmla="*/ 608484 w 636533"/>
              <a:gd name="connsiteY11" fmla="*/ 196344 h 550317"/>
              <a:gd name="connsiteX12" fmla="*/ 625313 w 636533"/>
              <a:gd name="connsiteY12" fmla="*/ 134636 h 550317"/>
              <a:gd name="connsiteX13" fmla="*/ 636533 w 636533"/>
              <a:gd name="connsiteY13" fmla="*/ 84147 h 550317"/>
              <a:gd name="connsiteX14" fmla="*/ 574825 w 636533"/>
              <a:gd name="connsiteY14" fmla="*/ 0 h 550317"/>
              <a:gd name="connsiteX15" fmla="*/ 513117 w 636533"/>
              <a:gd name="connsiteY15" fmla="*/ 0 h 550317"/>
              <a:gd name="connsiteX16" fmla="*/ 423360 w 636533"/>
              <a:gd name="connsiteY16" fmla="*/ 0 h 550317"/>
              <a:gd name="connsiteX17" fmla="*/ 389701 w 636533"/>
              <a:gd name="connsiteY17" fmla="*/ 28049 h 550317"/>
              <a:gd name="connsiteX18" fmla="*/ 395311 w 636533"/>
              <a:gd name="connsiteY18" fmla="*/ 61708 h 550317"/>
              <a:gd name="connsiteX19" fmla="*/ 378481 w 636533"/>
              <a:gd name="connsiteY19" fmla="*/ 95367 h 550317"/>
              <a:gd name="connsiteX20" fmla="*/ 372871 w 636533"/>
              <a:gd name="connsiteY20" fmla="*/ 134636 h 550317"/>
              <a:gd name="connsiteX21" fmla="*/ 350432 w 636533"/>
              <a:gd name="connsiteY21" fmla="*/ 168295 h 550317"/>
              <a:gd name="connsiteX22" fmla="*/ 327993 w 636533"/>
              <a:gd name="connsiteY22" fmla="*/ 201954 h 550317"/>
              <a:gd name="connsiteX23" fmla="*/ 311163 w 636533"/>
              <a:gd name="connsiteY23" fmla="*/ 213173 h 550317"/>
              <a:gd name="connsiteX24" fmla="*/ 288724 w 636533"/>
              <a:gd name="connsiteY24" fmla="*/ 263662 h 550317"/>
              <a:gd name="connsiteX25" fmla="*/ 260675 w 636533"/>
              <a:gd name="connsiteY25" fmla="*/ 274881 h 550317"/>
              <a:gd name="connsiteX26" fmla="*/ 232626 w 636533"/>
              <a:gd name="connsiteY26" fmla="*/ 274881 h 550317"/>
              <a:gd name="connsiteX27" fmla="*/ 204577 w 636533"/>
              <a:gd name="connsiteY27" fmla="*/ 291711 h 550317"/>
              <a:gd name="connsiteX28" fmla="*/ 148479 w 636533"/>
              <a:gd name="connsiteY28" fmla="*/ 297320 h 550317"/>
              <a:gd name="connsiteX29" fmla="*/ 120430 w 636533"/>
              <a:gd name="connsiteY29" fmla="*/ 286101 h 550317"/>
              <a:gd name="connsiteX30" fmla="*/ 114820 w 636533"/>
              <a:gd name="connsiteY30" fmla="*/ 364638 h 550317"/>
              <a:gd name="connsiteX31" fmla="*/ 0 w 636533"/>
              <a:gd name="connsiteY31" fmla="*/ 539332 h 550317"/>
              <a:gd name="connsiteX0" fmla="*/ 0 w 636533"/>
              <a:gd name="connsiteY0" fmla="*/ 539332 h 550317"/>
              <a:gd name="connsiteX1" fmla="*/ 77097 w 636533"/>
              <a:gd name="connsiteY1" fmla="*/ 543853 h 550317"/>
              <a:gd name="connsiteX2" fmla="*/ 186872 w 636533"/>
              <a:gd name="connsiteY2" fmla="*/ 550317 h 550317"/>
              <a:gd name="connsiteX3" fmla="*/ 260675 w 636533"/>
              <a:gd name="connsiteY3" fmla="*/ 510493 h 550317"/>
              <a:gd name="connsiteX4" fmla="*/ 316773 w 636533"/>
              <a:gd name="connsiteY4" fmla="*/ 510493 h 550317"/>
              <a:gd name="connsiteX5" fmla="*/ 356042 w 636533"/>
              <a:gd name="connsiteY5" fmla="*/ 482444 h 550317"/>
              <a:gd name="connsiteX6" fmla="*/ 423360 w 636533"/>
              <a:gd name="connsiteY6" fmla="*/ 460005 h 550317"/>
              <a:gd name="connsiteX7" fmla="*/ 462628 w 636533"/>
              <a:gd name="connsiteY7" fmla="*/ 420736 h 550317"/>
              <a:gd name="connsiteX8" fmla="*/ 490677 w 636533"/>
              <a:gd name="connsiteY8" fmla="*/ 387077 h 550317"/>
              <a:gd name="connsiteX9" fmla="*/ 546776 w 636533"/>
              <a:gd name="connsiteY9" fmla="*/ 330979 h 550317"/>
              <a:gd name="connsiteX10" fmla="*/ 552385 w 636533"/>
              <a:gd name="connsiteY10" fmla="*/ 280491 h 550317"/>
              <a:gd name="connsiteX11" fmla="*/ 574825 w 636533"/>
              <a:gd name="connsiteY11" fmla="*/ 235612 h 550317"/>
              <a:gd name="connsiteX12" fmla="*/ 608484 w 636533"/>
              <a:gd name="connsiteY12" fmla="*/ 196344 h 550317"/>
              <a:gd name="connsiteX13" fmla="*/ 625313 w 636533"/>
              <a:gd name="connsiteY13" fmla="*/ 134636 h 550317"/>
              <a:gd name="connsiteX14" fmla="*/ 636533 w 636533"/>
              <a:gd name="connsiteY14" fmla="*/ 84147 h 550317"/>
              <a:gd name="connsiteX15" fmla="*/ 574825 w 636533"/>
              <a:gd name="connsiteY15" fmla="*/ 0 h 550317"/>
              <a:gd name="connsiteX16" fmla="*/ 513117 w 636533"/>
              <a:gd name="connsiteY16" fmla="*/ 0 h 550317"/>
              <a:gd name="connsiteX17" fmla="*/ 423360 w 636533"/>
              <a:gd name="connsiteY17" fmla="*/ 0 h 550317"/>
              <a:gd name="connsiteX18" fmla="*/ 389701 w 636533"/>
              <a:gd name="connsiteY18" fmla="*/ 28049 h 550317"/>
              <a:gd name="connsiteX19" fmla="*/ 395311 w 636533"/>
              <a:gd name="connsiteY19" fmla="*/ 61708 h 550317"/>
              <a:gd name="connsiteX20" fmla="*/ 378481 w 636533"/>
              <a:gd name="connsiteY20" fmla="*/ 95367 h 550317"/>
              <a:gd name="connsiteX21" fmla="*/ 372871 w 636533"/>
              <a:gd name="connsiteY21" fmla="*/ 134636 h 550317"/>
              <a:gd name="connsiteX22" fmla="*/ 350432 w 636533"/>
              <a:gd name="connsiteY22" fmla="*/ 168295 h 550317"/>
              <a:gd name="connsiteX23" fmla="*/ 327993 w 636533"/>
              <a:gd name="connsiteY23" fmla="*/ 201954 h 550317"/>
              <a:gd name="connsiteX24" fmla="*/ 311163 w 636533"/>
              <a:gd name="connsiteY24" fmla="*/ 213173 h 550317"/>
              <a:gd name="connsiteX25" fmla="*/ 288724 w 636533"/>
              <a:gd name="connsiteY25" fmla="*/ 263662 h 550317"/>
              <a:gd name="connsiteX26" fmla="*/ 260675 w 636533"/>
              <a:gd name="connsiteY26" fmla="*/ 274881 h 550317"/>
              <a:gd name="connsiteX27" fmla="*/ 232626 w 636533"/>
              <a:gd name="connsiteY27" fmla="*/ 274881 h 550317"/>
              <a:gd name="connsiteX28" fmla="*/ 204577 w 636533"/>
              <a:gd name="connsiteY28" fmla="*/ 291711 h 550317"/>
              <a:gd name="connsiteX29" fmla="*/ 148479 w 636533"/>
              <a:gd name="connsiteY29" fmla="*/ 297320 h 550317"/>
              <a:gd name="connsiteX30" fmla="*/ 120430 w 636533"/>
              <a:gd name="connsiteY30" fmla="*/ 286101 h 550317"/>
              <a:gd name="connsiteX31" fmla="*/ 114820 w 636533"/>
              <a:gd name="connsiteY31" fmla="*/ 364638 h 550317"/>
              <a:gd name="connsiteX32" fmla="*/ 0 w 636533"/>
              <a:gd name="connsiteY32" fmla="*/ 539332 h 550317"/>
              <a:gd name="connsiteX0" fmla="*/ 0 w 636533"/>
              <a:gd name="connsiteY0" fmla="*/ 539332 h 550806"/>
              <a:gd name="connsiteX1" fmla="*/ 77097 w 636533"/>
              <a:gd name="connsiteY1" fmla="*/ 543853 h 550806"/>
              <a:gd name="connsiteX2" fmla="*/ 80574 w 636533"/>
              <a:gd name="connsiteY2" fmla="*/ 550806 h 550806"/>
              <a:gd name="connsiteX3" fmla="*/ 186872 w 636533"/>
              <a:gd name="connsiteY3" fmla="*/ 550317 h 550806"/>
              <a:gd name="connsiteX4" fmla="*/ 260675 w 636533"/>
              <a:gd name="connsiteY4" fmla="*/ 510493 h 550806"/>
              <a:gd name="connsiteX5" fmla="*/ 316773 w 636533"/>
              <a:gd name="connsiteY5" fmla="*/ 510493 h 550806"/>
              <a:gd name="connsiteX6" fmla="*/ 356042 w 636533"/>
              <a:gd name="connsiteY6" fmla="*/ 482444 h 550806"/>
              <a:gd name="connsiteX7" fmla="*/ 423360 w 636533"/>
              <a:gd name="connsiteY7" fmla="*/ 460005 h 550806"/>
              <a:gd name="connsiteX8" fmla="*/ 462628 w 636533"/>
              <a:gd name="connsiteY8" fmla="*/ 420736 h 550806"/>
              <a:gd name="connsiteX9" fmla="*/ 490677 w 636533"/>
              <a:gd name="connsiteY9" fmla="*/ 387077 h 550806"/>
              <a:gd name="connsiteX10" fmla="*/ 546776 w 636533"/>
              <a:gd name="connsiteY10" fmla="*/ 330979 h 550806"/>
              <a:gd name="connsiteX11" fmla="*/ 552385 w 636533"/>
              <a:gd name="connsiteY11" fmla="*/ 280491 h 550806"/>
              <a:gd name="connsiteX12" fmla="*/ 574825 w 636533"/>
              <a:gd name="connsiteY12" fmla="*/ 235612 h 550806"/>
              <a:gd name="connsiteX13" fmla="*/ 608484 w 636533"/>
              <a:gd name="connsiteY13" fmla="*/ 196344 h 550806"/>
              <a:gd name="connsiteX14" fmla="*/ 625313 w 636533"/>
              <a:gd name="connsiteY14" fmla="*/ 134636 h 550806"/>
              <a:gd name="connsiteX15" fmla="*/ 636533 w 636533"/>
              <a:gd name="connsiteY15" fmla="*/ 84147 h 550806"/>
              <a:gd name="connsiteX16" fmla="*/ 574825 w 636533"/>
              <a:gd name="connsiteY16" fmla="*/ 0 h 550806"/>
              <a:gd name="connsiteX17" fmla="*/ 513117 w 636533"/>
              <a:gd name="connsiteY17" fmla="*/ 0 h 550806"/>
              <a:gd name="connsiteX18" fmla="*/ 423360 w 636533"/>
              <a:gd name="connsiteY18" fmla="*/ 0 h 550806"/>
              <a:gd name="connsiteX19" fmla="*/ 389701 w 636533"/>
              <a:gd name="connsiteY19" fmla="*/ 28049 h 550806"/>
              <a:gd name="connsiteX20" fmla="*/ 395311 w 636533"/>
              <a:gd name="connsiteY20" fmla="*/ 61708 h 550806"/>
              <a:gd name="connsiteX21" fmla="*/ 378481 w 636533"/>
              <a:gd name="connsiteY21" fmla="*/ 95367 h 550806"/>
              <a:gd name="connsiteX22" fmla="*/ 372871 w 636533"/>
              <a:gd name="connsiteY22" fmla="*/ 134636 h 550806"/>
              <a:gd name="connsiteX23" fmla="*/ 350432 w 636533"/>
              <a:gd name="connsiteY23" fmla="*/ 168295 h 550806"/>
              <a:gd name="connsiteX24" fmla="*/ 327993 w 636533"/>
              <a:gd name="connsiteY24" fmla="*/ 201954 h 550806"/>
              <a:gd name="connsiteX25" fmla="*/ 311163 w 636533"/>
              <a:gd name="connsiteY25" fmla="*/ 213173 h 550806"/>
              <a:gd name="connsiteX26" fmla="*/ 288724 w 636533"/>
              <a:gd name="connsiteY26" fmla="*/ 263662 h 550806"/>
              <a:gd name="connsiteX27" fmla="*/ 260675 w 636533"/>
              <a:gd name="connsiteY27" fmla="*/ 274881 h 550806"/>
              <a:gd name="connsiteX28" fmla="*/ 232626 w 636533"/>
              <a:gd name="connsiteY28" fmla="*/ 274881 h 550806"/>
              <a:gd name="connsiteX29" fmla="*/ 204577 w 636533"/>
              <a:gd name="connsiteY29" fmla="*/ 291711 h 550806"/>
              <a:gd name="connsiteX30" fmla="*/ 148479 w 636533"/>
              <a:gd name="connsiteY30" fmla="*/ 297320 h 550806"/>
              <a:gd name="connsiteX31" fmla="*/ 120430 w 636533"/>
              <a:gd name="connsiteY31" fmla="*/ 286101 h 550806"/>
              <a:gd name="connsiteX32" fmla="*/ 114820 w 636533"/>
              <a:gd name="connsiteY32" fmla="*/ 364638 h 550806"/>
              <a:gd name="connsiteX33" fmla="*/ 0 w 636533"/>
              <a:gd name="connsiteY33" fmla="*/ 539332 h 550806"/>
              <a:gd name="connsiteX0" fmla="*/ 0 w 636533"/>
              <a:gd name="connsiteY0" fmla="*/ 539332 h 550806"/>
              <a:gd name="connsiteX1" fmla="*/ 77097 w 636533"/>
              <a:gd name="connsiteY1" fmla="*/ 543853 h 550806"/>
              <a:gd name="connsiteX2" fmla="*/ 80574 w 636533"/>
              <a:gd name="connsiteY2" fmla="*/ 550806 h 550806"/>
              <a:gd name="connsiteX3" fmla="*/ 186872 w 636533"/>
              <a:gd name="connsiteY3" fmla="*/ 550317 h 550806"/>
              <a:gd name="connsiteX4" fmla="*/ 260675 w 636533"/>
              <a:gd name="connsiteY4" fmla="*/ 510493 h 550806"/>
              <a:gd name="connsiteX5" fmla="*/ 316773 w 636533"/>
              <a:gd name="connsiteY5" fmla="*/ 510493 h 550806"/>
              <a:gd name="connsiteX6" fmla="*/ 356042 w 636533"/>
              <a:gd name="connsiteY6" fmla="*/ 482444 h 550806"/>
              <a:gd name="connsiteX7" fmla="*/ 423360 w 636533"/>
              <a:gd name="connsiteY7" fmla="*/ 460005 h 550806"/>
              <a:gd name="connsiteX8" fmla="*/ 462628 w 636533"/>
              <a:gd name="connsiteY8" fmla="*/ 420736 h 550806"/>
              <a:gd name="connsiteX9" fmla="*/ 490677 w 636533"/>
              <a:gd name="connsiteY9" fmla="*/ 387077 h 550806"/>
              <a:gd name="connsiteX10" fmla="*/ 546776 w 636533"/>
              <a:gd name="connsiteY10" fmla="*/ 330979 h 550806"/>
              <a:gd name="connsiteX11" fmla="*/ 552385 w 636533"/>
              <a:gd name="connsiteY11" fmla="*/ 280491 h 550806"/>
              <a:gd name="connsiteX12" fmla="*/ 574825 w 636533"/>
              <a:gd name="connsiteY12" fmla="*/ 235612 h 550806"/>
              <a:gd name="connsiteX13" fmla="*/ 608484 w 636533"/>
              <a:gd name="connsiteY13" fmla="*/ 196344 h 550806"/>
              <a:gd name="connsiteX14" fmla="*/ 625313 w 636533"/>
              <a:gd name="connsiteY14" fmla="*/ 134636 h 550806"/>
              <a:gd name="connsiteX15" fmla="*/ 636533 w 636533"/>
              <a:gd name="connsiteY15" fmla="*/ 84147 h 550806"/>
              <a:gd name="connsiteX16" fmla="*/ 574825 w 636533"/>
              <a:gd name="connsiteY16" fmla="*/ 0 h 550806"/>
              <a:gd name="connsiteX17" fmla="*/ 513117 w 636533"/>
              <a:gd name="connsiteY17" fmla="*/ 0 h 550806"/>
              <a:gd name="connsiteX18" fmla="*/ 423360 w 636533"/>
              <a:gd name="connsiteY18" fmla="*/ 0 h 550806"/>
              <a:gd name="connsiteX19" fmla="*/ 389701 w 636533"/>
              <a:gd name="connsiteY19" fmla="*/ 28049 h 550806"/>
              <a:gd name="connsiteX20" fmla="*/ 395311 w 636533"/>
              <a:gd name="connsiteY20" fmla="*/ 61708 h 550806"/>
              <a:gd name="connsiteX21" fmla="*/ 378481 w 636533"/>
              <a:gd name="connsiteY21" fmla="*/ 95367 h 550806"/>
              <a:gd name="connsiteX22" fmla="*/ 372871 w 636533"/>
              <a:gd name="connsiteY22" fmla="*/ 134636 h 550806"/>
              <a:gd name="connsiteX23" fmla="*/ 350432 w 636533"/>
              <a:gd name="connsiteY23" fmla="*/ 168295 h 550806"/>
              <a:gd name="connsiteX24" fmla="*/ 327993 w 636533"/>
              <a:gd name="connsiteY24" fmla="*/ 201954 h 550806"/>
              <a:gd name="connsiteX25" fmla="*/ 311163 w 636533"/>
              <a:gd name="connsiteY25" fmla="*/ 213173 h 550806"/>
              <a:gd name="connsiteX26" fmla="*/ 288724 w 636533"/>
              <a:gd name="connsiteY26" fmla="*/ 263662 h 550806"/>
              <a:gd name="connsiteX27" fmla="*/ 260675 w 636533"/>
              <a:gd name="connsiteY27" fmla="*/ 274881 h 550806"/>
              <a:gd name="connsiteX28" fmla="*/ 232626 w 636533"/>
              <a:gd name="connsiteY28" fmla="*/ 274881 h 550806"/>
              <a:gd name="connsiteX29" fmla="*/ 204577 w 636533"/>
              <a:gd name="connsiteY29" fmla="*/ 291711 h 550806"/>
              <a:gd name="connsiteX30" fmla="*/ 148479 w 636533"/>
              <a:gd name="connsiteY30" fmla="*/ 297320 h 550806"/>
              <a:gd name="connsiteX31" fmla="*/ 120430 w 636533"/>
              <a:gd name="connsiteY31" fmla="*/ 286101 h 550806"/>
              <a:gd name="connsiteX32" fmla="*/ 114820 w 636533"/>
              <a:gd name="connsiteY32" fmla="*/ 364638 h 550806"/>
              <a:gd name="connsiteX33" fmla="*/ 49283 w 636533"/>
              <a:gd name="connsiteY33" fmla="*/ 463885 h 550806"/>
              <a:gd name="connsiteX34" fmla="*/ 0 w 636533"/>
              <a:gd name="connsiteY34" fmla="*/ 539332 h 550806"/>
              <a:gd name="connsiteX0" fmla="*/ 0 w 636533"/>
              <a:gd name="connsiteY0" fmla="*/ 539332 h 550806"/>
              <a:gd name="connsiteX1" fmla="*/ 77097 w 636533"/>
              <a:gd name="connsiteY1" fmla="*/ 543853 h 550806"/>
              <a:gd name="connsiteX2" fmla="*/ 80574 w 636533"/>
              <a:gd name="connsiteY2" fmla="*/ 550806 h 550806"/>
              <a:gd name="connsiteX3" fmla="*/ 186872 w 636533"/>
              <a:gd name="connsiteY3" fmla="*/ 550317 h 550806"/>
              <a:gd name="connsiteX4" fmla="*/ 260675 w 636533"/>
              <a:gd name="connsiteY4" fmla="*/ 510493 h 550806"/>
              <a:gd name="connsiteX5" fmla="*/ 316773 w 636533"/>
              <a:gd name="connsiteY5" fmla="*/ 510493 h 550806"/>
              <a:gd name="connsiteX6" fmla="*/ 356042 w 636533"/>
              <a:gd name="connsiteY6" fmla="*/ 482444 h 550806"/>
              <a:gd name="connsiteX7" fmla="*/ 423360 w 636533"/>
              <a:gd name="connsiteY7" fmla="*/ 460005 h 550806"/>
              <a:gd name="connsiteX8" fmla="*/ 462628 w 636533"/>
              <a:gd name="connsiteY8" fmla="*/ 420736 h 550806"/>
              <a:gd name="connsiteX9" fmla="*/ 490677 w 636533"/>
              <a:gd name="connsiteY9" fmla="*/ 387077 h 550806"/>
              <a:gd name="connsiteX10" fmla="*/ 546776 w 636533"/>
              <a:gd name="connsiteY10" fmla="*/ 330979 h 550806"/>
              <a:gd name="connsiteX11" fmla="*/ 552385 w 636533"/>
              <a:gd name="connsiteY11" fmla="*/ 280491 h 550806"/>
              <a:gd name="connsiteX12" fmla="*/ 574825 w 636533"/>
              <a:gd name="connsiteY12" fmla="*/ 235612 h 550806"/>
              <a:gd name="connsiteX13" fmla="*/ 608484 w 636533"/>
              <a:gd name="connsiteY13" fmla="*/ 196344 h 550806"/>
              <a:gd name="connsiteX14" fmla="*/ 625313 w 636533"/>
              <a:gd name="connsiteY14" fmla="*/ 134636 h 550806"/>
              <a:gd name="connsiteX15" fmla="*/ 636533 w 636533"/>
              <a:gd name="connsiteY15" fmla="*/ 84147 h 550806"/>
              <a:gd name="connsiteX16" fmla="*/ 574825 w 636533"/>
              <a:gd name="connsiteY16" fmla="*/ 0 h 550806"/>
              <a:gd name="connsiteX17" fmla="*/ 513117 w 636533"/>
              <a:gd name="connsiteY17" fmla="*/ 0 h 550806"/>
              <a:gd name="connsiteX18" fmla="*/ 423360 w 636533"/>
              <a:gd name="connsiteY18" fmla="*/ 0 h 550806"/>
              <a:gd name="connsiteX19" fmla="*/ 389701 w 636533"/>
              <a:gd name="connsiteY19" fmla="*/ 28049 h 550806"/>
              <a:gd name="connsiteX20" fmla="*/ 395311 w 636533"/>
              <a:gd name="connsiteY20" fmla="*/ 61708 h 550806"/>
              <a:gd name="connsiteX21" fmla="*/ 378481 w 636533"/>
              <a:gd name="connsiteY21" fmla="*/ 95367 h 550806"/>
              <a:gd name="connsiteX22" fmla="*/ 372871 w 636533"/>
              <a:gd name="connsiteY22" fmla="*/ 134636 h 550806"/>
              <a:gd name="connsiteX23" fmla="*/ 350432 w 636533"/>
              <a:gd name="connsiteY23" fmla="*/ 168295 h 550806"/>
              <a:gd name="connsiteX24" fmla="*/ 327993 w 636533"/>
              <a:gd name="connsiteY24" fmla="*/ 201954 h 550806"/>
              <a:gd name="connsiteX25" fmla="*/ 311163 w 636533"/>
              <a:gd name="connsiteY25" fmla="*/ 213173 h 550806"/>
              <a:gd name="connsiteX26" fmla="*/ 288724 w 636533"/>
              <a:gd name="connsiteY26" fmla="*/ 263662 h 550806"/>
              <a:gd name="connsiteX27" fmla="*/ 260675 w 636533"/>
              <a:gd name="connsiteY27" fmla="*/ 274881 h 550806"/>
              <a:gd name="connsiteX28" fmla="*/ 232626 w 636533"/>
              <a:gd name="connsiteY28" fmla="*/ 274881 h 550806"/>
              <a:gd name="connsiteX29" fmla="*/ 204577 w 636533"/>
              <a:gd name="connsiteY29" fmla="*/ 291711 h 550806"/>
              <a:gd name="connsiteX30" fmla="*/ 148479 w 636533"/>
              <a:gd name="connsiteY30" fmla="*/ 297320 h 550806"/>
              <a:gd name="connsiteX31" fmla="*/ 120430 w 636533"/>
              <a:gd name="connsiteY31" fmla="*/ 286101 h 550806"/>
              <a:gd name="connsiteX32" fmla="*/ 114820 w 636533"/>
              <a:gd name="connsiteY32" fmla="*/ 364638 h 550806"/>
              <a:gd name="connsiteX33" fmla="*/ 87528 w 636533"/>
              <a:gd name="connsiteY33" fmla="*/ 404780 h 550806"/>
              <a:gd name="connsiteX34" fmla="*/ 49283 w 636533"/>
              <a:gd name="connsiteY34" fmla="*/ 463885 h 550806"/>
              <a:gd name="connsiteX35" fmla="*/ 0 w 636533"/>
              <a:gd name="connsiteY35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208086 w 729799"/>
              <a:gd name="connsiteY32" fmla="*/ 364638 h 550806"/>
              <a:gd name="connsiteX33" fmla="*/ 0 w 729799"/>
              <a:gd name="connsiteY33" fmla="*/ 279615 h 550806"/>
              <a:gd name="connsiteX34" fmla="*/ 142549 w 729799"/>
              <a:gd name="connsiteY34" fmla="*/ 463885 h 550806"/>
              <a:gd name="connsiteX35" fmla="*/ 93266 w 729799"/>
              <a:gd name="connsiteY35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96829 w 729799"/>
              <a:gd name="connsiteY32" fmla="*/ 267287 h 550806"/>
              <a:gd name="connsiteX33" fmla="*/ 0 w 729799"/>
              <a:gd name="connsiteY33" fmla="*/ 279615 h 550806"/>
              <a:gd name="connsiteX34" fmla="*/ 142549 w 729799"/>
              <a:gd name="connsiteY34" fmla="*/ 463885 h 550806"/>
              <a:gd name="connsiteX35" fmla="*/ 93266 w 729799"/>
              <a:gd name="connsiteY35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52979 w 729799"/>
              <a:gd name="connsiteY32" fmla="*/ 293522 h 550806"/>
              <a:gd name="connsiteX33" fmla="*/ 96829 w 729799"/>
              <a:gd name="connsiteY33" fmla="*/ 267287 h 550806"/>
              <a:gd name="connsiteX34" fmla="*/ 0 w 729799"/>
              <a:gd name="connsiteY34" fmla="*/ 279615 h 550806"/>
              <a:gd name="connsiteX35" fmla="*/ 142549 w 729799"/>
              <a:gd name="connsiteY35" fmla="*/ 463885 h 550806"/>
              <a:gd name="connsiteX36" fmla="*/ 93266 w 729799"/>
              <a:gd name="connsiteY36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67287 h 550806"/>
              <a:gd name="connsiteX34" fmla="*/ 0 w 729799"/>
              <a:gd name="connsiteY34" fmla="*/ 279615 h 550806"/>
              <a:gd name="connsiteX35" fmla="*/ 142549 w 729799"/>
              <a:gd name="connsiteY35" fmla="*/ 463885 h 550806"/>
              <a:gd name="connsiteX36" fmla="*/ 93266 w 729799"/>
              <a:gd name="connsiteY36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46426 h 550806"/>
              <a:gd name="connsiteX34" fmla="*/ 0 w 729799"/>
              <a:gd name="connsiteY34" fmla="*/ 279615 h 550806"/>
              <a:gd name="connsiteX35" fmla="*/ 142549 w 729799"/>
              <a:gd name="connsiteY35" fmla="*/ 463885 h 550806"/>
              <a:gd name="connsiteX36" fmla="*/ 93266 w 729799"/>
              <a:gd name="connsiteY36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46426 h 550806"/>
              <a:gd name="connsiteX34" fmla="*/ 0 w 729799"/>
              <a:gd name="connsiteY34" fmla="*/ 279615 h 550806"/>
              <a:gd name="connsiteX35" fmla="*/ 17384 w 729799"/>
              <a:gd name="connsiteY35" fmla="*/ 290045 h 550806"/>
              <a:gd name="connsiteX36" fmla="*/ 142549 w 729799"/>
              <a:gd name="connsiteY36" fmla="*/ 463885 h 550806"/>
              <a:gd name="connsiteX37" fmla="*/ 93266 w 729799"/>
              <a:gd name="connsiteY37" fmla="*/ 539332 h 550806"/>
              <a:gd name="connsiteX0" fmla="*/ 93266 w 729799"/>
              <a:gd name="connsiteY0" fmla="*/ 539332 h 550806"/>
              <a:gd name="connsiteX1" fmla="*/ 170363 w 729799"/>
              <a:gd name="connsiteY1" fmla="*/ 543853 h 550806"/>
              <a:gd name="connsiteX2" fmla="*/ 173840 w 729799"/>
              <a:gd name="connsiteY2" fmla="*/ 550806 h 550806"/>
              <a:gd name="connsiteX3" fmla="*/ 280138 w 729799"/>
              <a:gd name="connsiteY3" fmla="*/ 550317 h 550806"/>
              <a:gd name="connsiteX4" fmla="*/ 353941 w 729799"/>
              <a:gd name="connsiteY4" fmla="*/ 510493 h 550806"/>
              <a:gd name="connsiteX5" fmla="*/ 410039 w 729799"/>
              <a:gd name="connsiteY5" fmla="*/ 510493 h 550806"/>
              <a:gd name="connsiteX6" fmla="*/ 449308 w 729799"/>
              <a:gd name="connsiteY6" fmla="*/ 482444 h 550806"/>
              <a:gd name="connsiteX7" fmla="*/ 516626 w 729799"/>
              <a:gd name="connsiteY7" fmla="*/ 460005 h 550806"/>
              <a:gd name="connsiteX8" fmla="*/ 555894 w 729799"/>
              <a:gd name="connsiteY8" fmla="*/ 420736 h 550806"/>
              <a:gd name="connsiteX9" fmla="*/ 583943 w 729799"/>
              <a:gd name="connsiteY9" fmla="*/ 387077 h 550806"/>
              <a:gd name="connsiteX10" fmla="*/ 640042 w 729799"/>
              <a:gd name="connsiteY10" fmla="*/ 330979 h 550806"/>
              <a:gd name="connsiteX11" fmla="*/ 645651 w 729799"/>
              <a:gd name="connsiteY11" fmla="*/ 280491 h 550806"/>
              <a:gd name="connsiteX12" fmla="*/ 668091 w 729799"/>
              <a:gd name="connsiteY12" fmla="*/ 235612 h 550806"/>
              <a:gd name="connsiteX13" fmla="*/ 701750 w 729799"/>
              <a:gd name="connsiteY13" fmla="*/ 196344 h 550806"/>
              <a:gd name="connsiteX14" fmla="*/ 718579 w 729799"/>
              <a:gd name="connsiteY14" fmla="*/ 134636 h 550806"/>
              <a:gd name="connsiteX15" fmla="*/ 729799 w 729799"/>
              <a:gd name="connsiteY15" fmla="*/ 84147 h 550806"/>
              <a:gd name="connsiteX16" fmla="*/ 668091 w 729799"/>
              <a:gd name="connsiteY16" fmla="*/ 0 h 550806"/>
              <a:gd name="connsiteX17" fmla="*/ 606383 w 729799"/>
              <a:gd name="connsiteY17" fmla="*/ 0 h 550806"/>
              <a:gd name="connsiteX18" fmla="*/ 516626 w 729799"/>
              <a:gd name="connsiteY18" fmla="*/ 0 h 550806"/>
              <a:gd name="connsiteX19" fmla="*/ 482967 w 729799"/>
              <a:gd name="connsiteY19" fmla="*/ 28049 h 550806"/>
              <a:gd name="connsiteX20" fmla="*/ 488577 w 729799"/>
              <a:gd name="connsiteY20" fmla="*/ 61708 h 550806"/>
              <a:gd name="connsiteX21" fmla="*/ 471747 w 729799"/>
              <a:gd name="connsiteY21" fmla="*/ 95367 h 550806"/>
              <a:gd name="connsiteX22" fmla="*/ 466137 w 729799"/>
              <a:gd name="connsiteY22" fmla="*/ 134636 h 550806"/>
              <a:gd name="connsiteX23" fmla="*/ 443698 w 729799"/>
              <a:gd name="connsiteY23" fmla="*/ 168295 h 550806"/>
              <a:gd name="connsiteX24" fmla="*/ 421259 w 729799"/>
              <a:gd name="connsiteY24" fmla="*/ 201954 h 550806"/>
              <a:gd name="connsiteX25" fmla="*/ 404429 w 729799"/>
              <a:gd name="connsiteY25" fmla="*/ 213173 h 550806"/>
              <a:gd name="connsiteX26" fmla="*/ 381990 w 729799"/>
              <a:gd name="connsiteY26" fmla="*/ 263662 h 550806"/>
              <a:gd name="connsiteX27" fmla="*/ 353941 w 729799"/>
              <a:gd name="connsiteY27" fmla="*/ 274881 h 550806"/>
              <a:gd name="connsiteX28" fmla="*/ 325892 w 729799"/>
              <a:gd name="connsiteY28" fmla="*/ 274881 h 550806"/>
              <a:gd name="connsiteX29" fmla="*/ 297843 w 729799"/>
              <a:gd name="connsiteY29" fmla="*/ 291711 h 550806"/>
              <a:gd name="connsiteX30" fmla="*/ 241745 w 729799"/>
              <a:gd name="connsiteY30" fmla="*/ 297320 h 550806"/>
              <a:gd name="connsiteX31" fmla="*/ 213696 w 729799"/>
              <a:gd name="connsiteY31" fmla="*/ 286101 h 550806"/>
              <a:gd name="connsiteX32" fmla="*/ 139072 w 729799"/>
              <a:gd name="connsiteY32" fmla="*/ 262230 h 550806"/>
              <a:gd name="connsiteX33" fmla="*/ 96829 w 729799"/>
              <a:gd name="connsiteY33" fmla="*/ 246426 h 550806"/>
              <a:gd name="connsiteX34" fmla="*/ 0 w 729799"/>
              <a:gd name="connsiteY34" fmla="*/ 279615 h 550806"/>
              <a:gd name="connsiteX35" fmla="*/ 17384 w 729799"/>
              <a:gd name="connsiteY35" fmla="*/ 290045 h 550806"/>
              <a:gd name="connsiteX36" fmla="*/ 90397 w 729799"/>
              <a:gd name="connsiteY36" fmla="*/ 380442 h 550806"/>
              <a:gd name="connsiteX37" fmla="*/ 142549 w 729799"/>
              <a:gd name="connsiteY37" fmla="*/ 463885 h 550806"/>
              <a:gd name="connsiteX38" fmla="*/ 93266 w 729799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66059 w 778474"/>
              <a:gd name="connsiteY35" fmla="*/ 290045 h 550806"/>
              <a:gd name="connsiteX36" fmla="*/ 0 w 778474"/>
              <a:gd name="connsiteY36" fmla="*/ 356105 h 550806"/>
              <a:gd name="connsiteX37" fmla="*/ 191224 w 778474"/>
              <a:gd name="connsiteY37" fmla="*/ 463885 h 550806"/>
              <a:gd name="connsiteX38" fmla="*/ 141941 w 778474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27814 w 778474"/>
              <a:gd name="connsiteY35" fmla="*/ 307429 h 550806"/>
              <a:gd name="connsiteX36" fmla="*/ 0 w 778474"/>
              <a:gd name="connsiteY36" fmla="*/ 356105 h 550806"/>
              <a:gd name="connsiteX37" fmla="*/ 191224 w 778474"/>
              <a:gd name="connsiteY37" fmla="*/ 463885 h 550806"/>
              <a:gd name="connsiteX38" fmla="*/ 141941 w 778474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27814 w 778474"/>
              <a:gd name="connsiteY35" fmla="*/ 307429 h 550806"/>
              <a:gd name="connsiteX36" fmla="*/ 0 w 778474"/>
              <a:gd name="connsiteY36" fmla="*/ 356105 h 550806"/>
              <a:gd name="connsiteX37" fmla="*/ 0 w 778474"/>
              <a:gd name="connsiteY37" fmla="*/ 425640 h 550806"/>
              <a:gd name="connsiteX38" fmla="*/ 141941 w 778474"/>
              <a:gd name="connsiteY38" fmla="*/ 539332 h 550806"/>
              <a:gd name="connsiteX0" fmla="*/ 141941 w 778474"/>
              <a:gd name="connsiteY0" fmla="*/ 539332 h 550806"/>
              <a:gd name="connsiteX1" fmla="*/ 219038 w 778474"/>
              <a:gd name="connsiteY1" fmla="*/ 543853 h 550806"/>
              <a:gd name="connsiteX2" fmla="*/ 222515 w 778474"/>
              <a:gd name="connsiteY2" fmla="*/ 550806 h 550806"/>
              <a:gd name="connsiteX3" fmla="*/ 328813 w 778474"/>
              <a:gd name="connsiteY3" fmla="*/ 550317 h 550806"/>
              <a:gd name="connsiteX4" fmla="*/ 402616 w 778474"/>
              <a:gd name="connsiteY4" fmla="*/ 510493 h 550806"/>
              <a:gd name="connsiteX5" fmla="*/ 458714 w 778474"/>
              <a:gd name="connsiteY5" fmla="*/ 510493 h 550806"/>
              <a:gd name="connsiteX6" fmla="*/ 497983 w 778474"/>
              <a:gd name="connsiteY6" fmla="*/ 482444 h 550806"/>
              <a:gd name="connsiteX7" fmla="*/ 565301 w 778474"/>
              <a:gd name="connsiteY7" fmla="*/ 460005 h 550806"/>
              <a:gd name="connsiteX8" fmla="*/ 604569 w 778474"/>
              <a:gd name="connsiteY8" fmla="*/ 420736 h 550806"/>
              <a:gd name="connsiteX9" fmla="*/ 632618 w 778474"/>
              <a:gd name="connsiteY9" fmla="*/ 387077 h 550806"/>
              <a:gd name="connsiteX10" fmla="*/ 688717 w 778474"/>
              <a:gd name="connsiteY10" fmla="*/ 330979 h 550806"/>
              <a:gd name="connsiteX11" fmla="*/ 694326 w 778474"/>
              <a:gd name="connsiteY11" fmla="*/ 280491 h 550806"/>
              <a:gd name="connsiteX12" fmla="*/ 716766 w 778474"/>
              <a:gd name="connsiteY12" fmla="*/ 235612 h 550806"/>
              <a:gd name="connsiteX13" fmla="*/ 750425 w 778474"/>
              <a:gd name="connsiteY13" fmla="*/ 196344 h 550806"/>
              <a:gd name="connsiteX14" fmla="*/ 767254 w 778474"/>
              <a:gd name="connsiteY14" fmla="*/ 134636 h 550806"/>
              <a:gd name="connsiteX15" fmla="*/ 778474 w 778474"/>
              <a:gd name="connsiteY15" fmla="*/ 84147 h 550806"/>
              <a:gd name="connsiteX16" fmla="*/ 716766 w 778474"/>
              <a:gd name="connsiteY16" fmla="*/ 0 h 550806"/>
              <a:gd name="connsiteX17" fmla="*/ 655058 w 778474"/>
              <a:gd name="connsiteY17" fmla="*/ 0 h 550806"/>
              <a:gd name="connsiteX18" fmla="*/ 565301 w 778474"/>
              <a:gd name="connsiteY18" fmla="*/ 0 h 550806"/>
              <a:gd name="connsiteX19" fmla="*/ 531642 w 778474"/>
              <a:gd name="connsiteY19" fmla="*/ 28049 h 550806"/>
              <a:gd name="connsiteX20" fmla="*/ 537252 w 778474"/>
              <a:gd name="connsiteY20" fmla="*/ 61708 h 550806"/>
              <a:gd name="connsiteX21" fmla="*/ 520422 w 778474"/>
              <a:gd name="connsiteY21" fmla="*/ 95367 h 550806"/>
              <a:gd name="connsiteX22" fmla="*/ 514812 w 778474"/>
              <a:gd name="connsiteY22" fmla="*/ 134636 h 550806"/>
              <a:gd name="connsiteX23" fmla="*/ 492373 w 778474"/>
              <a:gd name="connsiteY23" fmla="*/ 168295 h 550806"/>
              <a:gd name="connsiteX24" fmla="*/ 469934 w 778474"/>
              <a:gd name="connsiteY24" fmla="*/ 201954 h 550806"/>
              <a:gd name="connsiteX25" fmla="*/ 453104 w 778474"/>
              <a:gd name="connsiteY25" fmla="*/ 213173 h 550806"/>
              <a:gd name="connsiteX26" fmla="*/ 430665 w 778474"/>
              <a:gd name="connsiteY26" fmla="*/ 263662 h 550806"/>
              <a:gd name="connsiteX27" fmla="*/ 402616 w 778474"/>
              <a:gd name="connsiteY27" fmla="*/ 274881 h 550806"/>
              <a:gd name="connsiteX28" fmla="*/ 374567 w 778474"/>
              <a:gd name="connsiteY28" fmla="*/ 274881 h 550806"/>
              <a:gd name="connsiteX29" fmla="*/ 346518 w 778474"/>
              <a:gd name="connsiteY29" fmla="*/ 291711 h 550806"/>
              <a:gd name="connsiteX30" fmla="*/ 290420 w 778474"/>
              <a:gd name="connsiteY30" fmla="*/ 297320 h 550806"/>
              <a:gd name="connsiteX31" fmla="*/ 262371 w 778474"/>
              <a:gd name="connsiteY31" fmla="*/ 286101 h 550806"/>
              <a:gd name="connsiteX32" fmla="*/ 187747 w 778474"/>
              <a:gd name="connsiteY32" fmla="*/ 262230 h 550806"/>
              <a:gd name="connsiteX33" fmla="*/ 145504 w 778474"/>
              <a:gd name="connsiteY33" fmla="*/ 246426 h 550806"/>
              <a:gd name="connsiteX34" fmla="*/ 48675 w 778474"/>
              <a:gd name="connsiteY34" fmla="*/ 279615 h 550806"/>
              <a:gd name="connsiteX35" fmla="*/ 27814 w 778474"/>
              <a:gd name="connsiteY35" fmla="*/ 307429 h 550806"/>
              <a:gd name="connsiteX36" fmla="*/ 0 w 778474"/>
              <a:gd name="connsiteY36" fmla="*/ 356105 h 550806"/>
              <a:gd name="connsiteX37" fmla="*/ 0 w 778474"/>
              <a:gd name="connsiteY37" fmla="*/ 425640 h 550806"/>
              <a:gd name="connsiteX38" fmla="*/ 66059 w 778474"/>
              <a:gd name="connsiteY38" fmla="*/ 477793 h 550806"/>
              <a:gd name="connsiteX39" fmla="*/ 141941 w 778474"/>
              <a:gd name="connsiteY39" fmla="*/ 539332 h 550806"/>
              <a:gd name="connsiteX0" fmla="*/ 148895 w 785428"/>
              <a:gd name="connsiteY0" fmla="*/ 539332 h 550806"/>
              <a:gd name="connsiteX1" fmla="*/ 225992 w 785428"/>
              <a:gd name="connsiteY1" fmla="*/ 543853 h 550806"/>
              <a:gd name="connsiteX2" fmla="*/ 229469 w 785428"/>
              <a:gd name="connsiteY2" fmla="*/ 550806 h 550806"/>
              <a:gd name="connsiteX3" fmla="*/ 335767 w 785428"/>
              <a:gd name="connsiteY3" fmla="*/ 550317 h 550806"/>
              <a:gd name="connsiteX4" fmla="*/ 409570 w 785428"/>
              <a:gd name="connsiteY4" fmla="*/ 510493 h 550806"/>
              <a:gd name="connsiteX5" fmla="*/ 465668 w 785428"/>
              <a:gd name="connsiteY5" fmla="*/ 510493 h 550806"/>
              <a:gd name="connsiteX6" fmla="*/ 504937 w 785428"/>
              <a:gd name="connsiteY6" fmla="*/ 482444 h 550806"/>
              <a:gd name="connsiteX7" fmla="*/ 572255 w 785428"/>
              <a:gd name="connsiteY7" fmla="*/ 460005 h 550806"/>
              <a:gd name="connsiteX8" fmla="*/ 611523 w 785428"/>
              <a:gd name="connsiteY8" fmla="*/ 420736 h 550806"/>
              <a:gd name="connsiteX9" fmla="*/ 639572 w 785428"/>
              <a:gd name="connsiteY9" fmla="*/ 387077 h 550806"/>
              <a:gd name="connsiteX10" fmla="*/ 695671 w 785428"/>
              <a:gd name="connsiteY10" fmla="*/ 330979 h 550806"/>
              <a:gd name="connsiteX11" fmla="*/ 701280 w 785428"/>
              <a:gd name="connsiteY11" fmla="*/ 280491 h 550806"/>
              <a:gd name="connsiteX12" fmla="*/ 723720 w 785428"/>
              <a:gd name="connsiteY12" fmla="*/ 235612 h 550806"/>
              <a:gd name="connsiteX13" fmla="*/ 757379 w 785428"/>
              <a:gd name="connsiteY13" fmla="*/ 196344 h 550806"/>
              <a:gd name="connsiteX14" fmla="*/ 774208 w 785428"/>
              <a:gd name="connsiteY14" fmla="*/ 134636 h 550806"/>
              <a:gd name="connsiteX15" fmla="*/ 785428 w 785428"/>
              <a:gd name="connsiteY15" fmla="*/ 84147 h 550806"/>
              <a:gd name="connsiteX16" fmla="*/ 723720 w 785428"/>
              <a:gd name="connsiteY16" fmla="*/ 0 h 550806"/>
              <a:gd name="connsiteX17" fmla="*/ 662012 w 785428"/>
              <a:gd name="connsiteY17" fmla="*/ 0 h 550806"/>
              <a:gd name="connsiteX18" fmla="*/ 572255 w 785428"/>
              <a:gd name="connsiteY18" fmla="*/ 0 h 550806"/>
              <a:gd name="connsiteX19" fmla="*/ 538596 w 785428"/>
              <a:gd name="connsiteY19" fmla="*/ 28049 h 550806"/>
              <a:gd name="connsiteX20" fmla="*/ 544206 w 785428"/>
              <a:gd name="connsiteY20" fmla="*/ 61708 h 550806"/>
              <a:gd name="connsiteX21" fmla="*/ 527376 w 785428"/>
              <a:gd name="connsiteY21" fmla="*/ 95367 h 550806"/>
              <a:gd name="connsiteX22" fmla="*/ 521766 w 785428"/>
              <a:gd name="connsiteY22" fmla="*/ 134636 h 550806"/>
              <a:gd name="connsiteX23" fmla="*/ 499327 w 785428"/>
              <a:gd name="connsiteY23" fmla="*/ 168295 h 550806"/>
              <a:gd name="connsiteX24" fmla="*/ 476888 w 785428"/>
              <a:gd name="connsiteY24" fmla="*/ 201954 h 550806"/>
              <a:gd name="connsiteX25" fmla="*/ 460058 w 785428"/>
              <a:gd name="connsiteY25" fmla="*/ 213173 h 550806"/>
              <a:gd name="connsiteX26" fmla="*/ 437619 w 785428"/>
              <a:gd name="connsiteY26" fmla="*/ 263662 h 550806"/>
              <a:gd name="connsiteX27" fmla="*/ 409570 w 785428"/>
              <a:gd name="connsiteY27" fmla="*/ 274881 h 550806"/>
              <a:gd name="connsiteX28" fmla="*/ 381521 w 785428"/>
              <a:gd name="connsiteY28" fmla="*/ 274881 h 550806"/>
              <a:gd name="connsiteX29" fmla="*/ 353472 w 785428"/>
              <a:gd name="connsiteY29" fmla="*/ 291711 h 550806"/>
              <a:gd name="connsiteX30" fmla="*/ 297374 w 785428"/>
              <a:gd name="connsiteY30" fmla="*/ 297320 h 550806"/>
              <a:gd name="connsiteX31" fmla="*/ 269325 w 785428"/>
              <a:gd name="connsiteY31" fmla="*/ 286101 h 550806"/>
              <a:gd name="connsiteX32" fmla="*/ 194701 w 785428"/>
              <a:gd name="connsiteY32" fmla="*/ 262230 h 550806"/>
              <a:gd name="connsiteX33" fmla="*/ 152458 w 785428"/>
              <a:gd name="connsiteY33" fmla="*/ 246426 h 550806"/>
              <a:gd name="connsiteX34" fmla="*/ 55629 w 785428"/>
              <a:gd name="connsiteY34" fmla="*/ 279615 h 550806"/>
              <a:gd name="connsiteX35" fmla="*/ 34768 w 785428"/>
              <a:gd name="connsiteY35" fmla="*/ 307429 h 550806"/>
              <a:gd name="connsiteX36" fmla="*/ 6954 w 785428"/>
              <a:gd name="connsiteY36" fmla="*/ 356105 h 550806"/>
              <a:gd name="connsiteX37" fmla="*/ 6954 w 785428"/>
              <a:gd name="connsiteY37" fmla="*/ 425640 h 550806"/>
              <a:gd name="connsiteX38" fmla="*/ 0 w 785428"/>
              <a:gd name="connsiteY38" fmla="*/ 540375 h 550806"/>
              <a:gd name="connsiteX39" fmla="*/ 148895 w 785428"/>
              <a:gd name="connsiteY39" fmla="*/ 539332 h 550806"/>
              <a:gd name="connsiteX0" fmla="*/ 148895 w 785428"/>
              <a:gd name="connsiteY0" fmla="*/ 539332 h 550806"/>
              <a:gd name="connsiteX1" fmla="*/ 225992 w 785428"/>
              <a:gd name="connsiteY1" fmla="*/ 543853 h 550806"/>
              <a:gd name="connsiteX2" fmla="*/ 229469 w 785428"/>
              <a:gd name="connsiteY2" fmla="*/ 550806 h 550806"/>
              <a:gd name="connsiteX3" fmla="*/ 335767 w 785428"/>
              <a:gd name="connsiteY3" fmla="*/ 550317 h 550806"/>
              <a:gd name="connsiteX4" fmla="*/ 409570 w 785428"/>
              <a:gd name="connsiteY4" fmla="*/ 510493 h 550806"/>
              <a:gd name="connsiteX5" fmla="*/ 465668 w 785428"/>
              <a:gd name="connsiteY5" fmla="*/ 510493 h 550806"/>
              <a:gd name="connsiteX6" fmla="*/ 504937 w 785428"/>
              <a:gd name="connsiteY6" fmla="*/ 482444 h 550806"/>
              <a:gd name="connsiteX7" fmla="*/ 572255 w 785428"/>
              <a:gd name="connsiteY7" fmla="*/ 460005 h 550806"/>
              <a:gd name="connsiteX8" fmla="*/ 611523 w 785428"/>
              <a:gd name="connsiteY8" fmla="*/ 420736 h 550806"/>
              <a:gd name="connsiteX9" fmla="*/ 639572 w 785428"/>
              <a:gd name="connsiteY9" fmla="*/ 387077 h 550806"/>
              <a:gd name="connsiteX10" fmla="*/ 695671 w 785428"/>
              <a:gd name="connsiteY10" fmla="*/ 330979 h 550806"/>
              <a:gd name="connsiteX11" fmla="*/ 701280 w 785428"/>
              <a:gd name="connsiteY11" fmla="*/ 280491 h 550806"/>
              <a:gd name="connsiteX12" fmla="*/ 723720 w 785428"/>
              <a:gd name="connsiteY12" fmla="*/ 235612 h 550806"/>
              <a:gd name="connsiteX13" fmla="*/ 757379 w 785428"/>
              <a:gd name="connsiteY13" fmla="*/ 196344 h 550806"/>
              <a:gd name="connsiteX14" fmla="*/ 774208 w 785428"/>
              <a:gd name="connsiteY14" fmla="*/ 134636 h 550806"/>
              <a:gd name="connsiteX15" fmla="*/ 785428 w 785428"/>
              <a:gd name="connsiteY15" fmla="*/ 84147 h 550806"/>
              <a:gd name="connsiteX16" fmla="*/ 723720 w 785428"/>
              <a:gd name="connsiteY16" fmla="*/ 0 h 550806"/>
              <a:gd name="connsiteX17" fmla="*/ 662012 w 785428"/>
              <a:gd name="connsiteY17" fmla="*/ 0 h 550806"/>
              <a:gd name="connsiteX18" fmla="*/ 572255 w 785428"/>
              <a:gd name="connsiteY18" fmla="*/ 0 h 550806"/>
              <a:gd name="connsiteX19" fmla="*/ 538596 w 785428"/>
              <a:gd name="connsiteY19" fmla="*/ 28049 h 550806"/>
              <a:gd name="connsiteX20" fmla="*/ 544206 w 785428"/>
              <a:gd name="connsiteY20" fmla="*/ 61708 h 550806"/>
              <a:gd name="connsiteX21" fmla="*/ 527376 w 785428"/>
              <a:gd name="connsiteY21" fmla="*/ 95367 h 550806"/>
              <a:gd name="connsiteX22" fmla="*/ 521766 w 785428"/>
              <a:gd name="connsiteY22" fmla="*/ 134636 h 550806"/>
              <a:gd name="connsiteX23" fmla="*/ 499327 w 785428"/>
              <a:gd name="connsiteY23" fmla="*/ 168295 h 550806"/>
              <a:gd name="connsiteX24" fmla="*/ 476888 w 785428"/>
              <a:gd name="connsiteY24" fmla="*/ 201954 h 550806"/>
              <a:gd name="connsiteX25" fmla="*/ 460058 w 785428"/>
              <a:gd name="connsiteY25" fmla="*/ 213173 h 550806"/>
              <a:gd name="connsiteX26" fmla="*/ 437619 w 785428"/>
              <a:gd name="connsiteY26" fmla="*/ 263662 h 550806"/>
              <a:gd name="connsiteX27" fmla="*/ 409570 w 785428"/>
              <a:gd name="connsiteY27" fmla="*/ 274881 h 550806"/>
              <a:gd name="connsiteX28" fmla="*/ 381521 w 785428"/>
              <a:gd name="connsiteY28" fmla="*/ 274881 h 550806"/>
              <a:gd name="connsiteX29" fmla="*/ 353472 w 785428"/>
              <a:gd name="connsiteY29" fmla="*/ 291711 h 550806"/>
              <a:gd name="connsiteX30" fmla="*/ 297374 w 785428"/>
              <a:gd name="connsiteY30" fmla="*/ 297320 h 550806"/>
              <a:gd name="connsiteX31" fmla="*/ 269325 w 785428"/>
              <a:gd name="connsiteY31" fmla="*/ 286101 h 550806"/>
              <a:gd name="connsiteX32" fmla="*/ 194701 w 785428"/>
              <a:gd name="connsiteY32" fmla="*/ 262230 h 550806"/>
              <a:gd name="connsiteX33" fmla="*/ 152458 w 785428"/>
              <a:gd name="connsiteY33" fmla="*/ 246426 h 550806"/>
              <a:gd name="connsiteX34" fmla="*/ 55629 w 785428"/>
              <a:gd name="connsiteY34" fmla="*/ 279615 h 550806"/>
              <a:gd name="connsiteX35" fmla="*/ 34768 w 785428"/>
              <a:gd name="connsiteY35" fmla="*/ 307429 h 550806"/>
              <a:gd name="connsiteX36" fmla="*/ 6954 w 785428"/>
              <a:gd name="connsiteY36" fmla="*/ 356105 h 550806"/>
              <a:gd name="connsiteX37" fmla="*/ 6954 w 785428"/>
              <a:gd name="connsiteY37" fmla="*/ 425640 h 550806"/>
              <a:gd name="connsiteX38" fmla="*/ 0 w 785428"/>
              <a:gd name="connsiteY38" fmla="*/ 540375 h 550806"/>
              <a:gd name="connsiteX39" fmla="*/ 86920 w 785428"/>
              <a:gd name="connsiteY39" fmla="*/ 536898 h 550806"/>
              <a:gd name="connsiteX40" fmla="*/ 148895 w 785428"/>
              <a:gd name="connsiteY40" fmla="*/ 539332 h 550806"/>
              <a:gd name="connsiteX0" fmla="*/ 148895 w 785428"/>
              <a:gd name="connsiteY0" fmla="*/ 539332 h 658586"/>
              <a:gd name="connsiteX1" fmla="*/ 225992 w 785428"/>
              <a:gd name="connsiteY1" fmla="*/ 543853 h 658586"/>
              <a:gd name="connsiteX2" fmla="*/ 229469 w 785428"/>
              <a:gd name="connsiteY2" fmla="*/ 550806 h 658586"/>
              <a:gd name="connsiteX3" fmla="*/ 335767 w 785428"/>
              <a:gd name="connsiteY3" fmla="*/ 550317 h 658586"/>
              <a:gd name="connsiteX4" fmla="*/ 409570 w 785428"/>
              <a:gd name="connsiteY4" fmla="*/ 510493 h 658586"/>
              <a:gd name="connsiteX5" fmla="*/ 465668 w 785428"/>
              <a:gd name="connsiteY5" fmla="*/ 510493 h 658586"/>
              <a:gd name="connsiteX6" fmla="*/ 504937 w 785428"/>
              <a:gd name="connsiteY6" fmla="*/ 482444 h 658586"/>
              <a:gd name="connsiteX7" fmla="*/ 572255 w 785428"/>
              <a:gd name="connsiteY7" fmla="*/ 460005 h 658586"/>
              <a:gd name="connsiteX8" fmla="*/ 611523 w 785428"/>
              <a:gd name="connsiteY8" fmla="*/ 420736 h 658586"/>
              <a:gd name="connsiteX9" fmla="*/ 639572 w 785428"/>
              <a:gd name="connsiteY9" fmla="*/ 387077 h 658586"/>
              <a:gd name="connsiteX10" fmla="*/ 695671 w 785428"/>
              <a:gd name="connsiteY10" fmla="*/ 330979 h 658586"/>
              <a:gd name="connsiteX11" fmla="*/ 701280 w 785428"/>
              <a:gd name="connsiteY11" fmla="*/ 280491 h 658586"/>
              <a:gd name="connsiteX12" fmla="*/ 723720 w 785428"/>
              <a:gd name="connsiteY12" fmla="*/ 235612 h 658586"/>
              <a:gd name="connsiteX13" fmla="*/ 757379 w 785428"/>
              <a:gd name="connsiteY13" fmla="*/ 196344 h 658586"/>
              <a:gd name="connsiteX14" fmla="*/ 774208 w 785428"/>
              <a:gd name="connsiteY14" fmla="*/ 134636 h 658586"/>
              <a:gd name="connsiteX15" fmla="*/ 785428 w 785428"/>
              <a:gd name="connsiteY15" fmla="*/ 84147 h 658586"/>
              <a:gd name="connsiteX16" fmla="*/ 723720 w 785428"/>
              <a:gd name="connsiteY16" fmla="*/ 0 h 658586"/>
              <a:gd name="connsiteX17" fmla="*/ 662012 w 785428"/>
              <a:gd name="connsiteY17" fmla="*/ 0 h 658586"/>
              <a:gd name="connsiteX18" fmla="*/ 572255 w 785428"/>
              <a:gd name="connsiteY18" fmla="*/ 0 h 658586"/>
              <a:gd name="connsiteX19" fmla="*/ 538596 w 785428"/>
              <a:gd name="connsiteY19" fmla="*/ 28049 h 658586"/>
              <a:gd name="connsiteX20" fmla="*/ 544206 w 785428"/>
              <a:gd name="connsiteY20" fmla="*/ 61708 h 658586"/>
              <a:gd name="connsiteX21" fmla="*/ 527376 w 785428"/>
              <a:gd name="connsiteY21" fmla="*/ 95367 h 658586"/>
              <a:gd name="connsiteX22" fmla="*/ 521766 w 785428"/>
              <a:gd name="connsiteY22" fmla="*/ 134636 h 658586"/>
              <a:gd name="connsiteX23" fmla="*/ 499327 w 785428"/>
              <a:gd name="connsiteY23" fmla="*/ 168295 h 658586"/>
              <a:gd name="connsiteX24" fmla="*/ 476888 w 785428"/>
              <a:gd name="connsiteY24" fmla="*/ 201954 h 658586"/>
              <a:gd name="connsiteX25" fmla="*/ 460058 w 785428"/>
              <a:gd name="connsiteY25" fmla="*/ 213173 h 658586"/>
              <a:gd name="connsiteX26" fmla="*/ 437619 w 785428"/>
              <a:gd name="connsiteY26" fmla="*/ 263662 h 658586"/>
              <a:gd name="connsiteX27" fmla="*/ 409570 w 785428"/>
              <a:gd name="connsiteY27" fmla="*/ 274881 h 658586"/>
              <a:gd name="connsiteX28" fmla="*/ 381521 w 785428"/>
              <a:gd name="connsiteY28" fmla="*/ 274881 h 658586"/>
              <a:gd name="connsiteX29" fmla="*/ 353472 w 785428"/>
              <a:gd name="connsiteY29" fmla="*/ 291711 h 658586"/>
              <a:gd name="connsiteX30" fmla="*/ 297374 w 785428"/>
              <a:gd name="connsiteY30" fmla="*/ 297320 h 658586"/>
              <a:gd name="connsiteX31" fmla="*/ 269325 w 785428"/>
              <a:gd name="connsiteY31" fmla="*/ 286101 h 658586"/>
              <a:gd name="connsiteX32" fmla="*/ 194701 w 785428"/>
              <a:gd name="connsiteY32" fmla="*/ 262230 h 658586"/>
              <a:gd name="connsiteX33" fmla="*/ 152458 w 785428"/>
              <a:gd name="connsiteY33" fmla="*/ 246426 h 658586"/>
              <a:gd name="connsiteX34" fmla="*/ 55629 w 785428"/>
              <a:gd name="connsiteY34" fmla="*/ 279615 h 658586"/>
              <a:gd name="connsiteX35" fmla="*/ 34768 w 785428"/>
              <a:gd name="connsiteY35" fmla="*/ 307429 h 658586"/>
              <a:gd name="connsiteX36" fmla="*/ 6954 w 785428"/>
              <a:gd name="connsiteY36" fmla="*/ 356105 h 658586"/>
              <a:gd name="connsiteX37" fmla="*/ 6954 w 785428"/>
              <a:gd name="connsiteY37" fmla="*/ 425640 h 658586"/>
              <a:gd name="connsiteX38" fmla="*/ 0 w 785428"/>
              <a:gd name="connsiteY38" fmla="*/ 540375 h 658586"/>
              <a:gd name="connsiteX39" fmla="*/ 27814 w 785428"/>
              <a:gd name="connsiteY39" fmla="*/ 658586 h 658586"/>
              <a:gd name="connsiteX40" fmla="*/ 148895 w 785428"/>
              <a:gd name="connsiteY40" fmla="*/ 539332 h 658586"/>
              <a:gd name="connsiteX0" fmla="*/ 148895 w 785428"/>
              <a:gd name="connsiteY0" fmla="*/ 539332 h 658586"/>
              <a:gd name="connsiteX1" fmla="*/ 225992 w 785428"/>
              <a:gd name="connsiteY1" fmla="*/ 543853 h 658586"/>
              <a:gd name="connsiteX2" fmla="*/ 229469 w 785428"/>
              <a:gd name="connsiteY2" fmla="*/ 550806 h 658586"/>
              <a:gd name="connsiteX3" fmla="*/ 335767 w 785428"/>
              <a:gd name="connsiteY3" fmla="*/ 550317 h 658586"/>
              <a:gd name="connsiteX4" fmla="*/ 409570 w 785428"/>
              <a:gd name="connsiteY4" fmla="*/ 510493 h 658586"/>
              <a:gd name="connsiteX5" fmla="*/ 465668 w 785428"/>
              <a:gd name="connsiteY5" fmla="*/ 510493 h 658586"/>
              <a:gd name="connsiteX6" fmla="*/ 504937 w 785428"/>
              <a:gd name="connsiteY6" fmla="*/ 482444 h 658586"/>
              <a:gd name="connsiteX7" fmla="*/ 572255 w 785428"/>
              <a:gd name="connsiteY7" fmla="*/ 460005 h 658586"/>
              <a:gd name="connsiteX8" fmla="*/ 611523 w 785428"/>
              <a:gd name="connsiteY8" fmla="*/ 420736 h 658586"/>
              <a:gd name="connsiteX9" fmla="*/ 639572 w 785428"/>
              <a:gd name="connsiteY9" fmla="*/ 387077 h 658586"/>
              <a:gd name="connsiteX10" fmla="*/ 695671 w 785428"/>
              <a:gd name="connsiteY10" fmla="*/ 330979 h 658586"/>
              <a:gd name="connsiteX11" fmla="*/ 701280 w 785428"/>
              <a:gd name="connsiteY11" fmla="*/ 280491 h 658586"/>
              <a:gd name="connsiteX12" fmla="*/ 723720 w 785428"/>
              <a:gd name="connsiteY12" fmla="*/ 235612 h 658586"/>
              <a:gd name="connsiteX13" fmla="*/ 757379 w 785428"/>
              <a:gd name="connsiteY13" fmla="*/ 196344 h 658586"/>
              <a:gd name="connsiteX14" fmla="*/ 774208 w 785428"/>
              <a:gd name="connsiteY14" fmla="*/ 134636 h 658586"/>
              <a:gd name="connsiteX15" fmla="*/ 785428 w 785428"/>
              <a:gd name="connsiteY15" fmla="*/ 84147 h 658586"/>
              <a:gd name="connsiteX16" fmla="*/ 723720 w 785428"/>
              <a:gd name="connsiteY16" fmla="*/ 0 h 658586"/>
              <a:gd name="connsiteX17" fmla="*/ 662012 w 785428"/>
              <a:gd name="connsiteY17" fmla="*/ 0 h 658586"/>
              <a:gd name="connsiteX18" fmla="*/ 572255 w 785428"/>
              <a:gd name="connsiteY18" fmla="*/ 0 h 658586"/>
              <a:gd name="connsiteX19" fmla="*/ 538596 w 785428"/>
              <a:gd name="connsiteY19" fmla="*/ 28049 h 658586"/>
              <a:gd name="connsiteX20" fmla="*/ 544206 w 785428"/>
              <a:gd name="connsiteY20" fmla="*/ 61708 h 658586"/>
              <a:gd name="connsiteX21" fmla="*/ 527376 w 785428"/>
              <a:gd name="connsiteY21" fmla="*/ 95367 h 658586"/>
              <a:gd name="connsiteX22" fmla="*/ 521766 w 785428"/>
              <a:gd name="connsiteY22" fmla="*/ 134636 h 658586"/>
              <a:gd name="connsiteX23" fmla="*/ 499327 w 785428"/>
              <a:gd name="connsiteY23" fmla="*/ 168295 h 658586"/>
              <a:gd name="connsiteX24" fmla="*/ 476888 w 785428"/>
              <a:gd name="connsiteY24" fmla="*/ 201954 h 658586"/>
              <a:gd name="connsiteX25" fmla="*/ 460058 w 785428"/>
              <a:gd name="connsiteY25" fmla="*/ 213173 h 658586"/>
              <a:gd name="connsiteX26" fmla="*/ 437619 w 785428"/>
              <a:gd name="connsiteY26" fmla="*/ 263662 h 658586"/>
              <a:gd name="connsiteX27" fmla="*/ 409570 w 785428"/>
              <a:gd name="connsiteY27" fmla="*/ 274881 h 658586"/>
              <a:gd name="connsiteX28" fmla="*/ 381521 w 785428"/>
              <a:gd name="connsiteY28" fmla="*/ 274881 h 658586"/>
              <a:gd name="connsiteX29" fmla="*/ 353472 w 785428"/>
              <a:gd name="connsiteY29" fmla="*/ 291711 h 658586"/>
              <a:gd name="connsiteX30" fmla="*/ 297374 w 785428"/>
              <a:gd name="connsiteY30" fmla="*/ 297320 h 658586"/>
              <a:gd name="connsiteX31" fmla="*/ 269325 w 785428"/>
              <a:gd name="connsiteY31" fmla="*/ 286101 h 658586"/>
              <a:gd name="connsiteX32" fmla="*/ 194701 w 785428"/>
              <a:gd name="connsiteY32" fmla="*/ 262230 h 658586"/>
              <a:gd name="connsiteX33" fmla="*/ 152458 w 785428"/>
              <a:gd name="connsiteY33" fmla="*/ 246426 h 658586"/>
              <a:gd name="connsiteX34" fmla="*/ 55629 w 785428"/>
              <a:gd name="connsiteY34" fmla="*/ 279615 h 658586"/>
              <a:gd name="connsiteX35" fmla="*/ 34768 w 785428"/>
              <a:gd name="connsiteY35" fmla="*/ 307429 h 658586"/>
              <a:gd name="connsiteX36" fmla="*/ 6954 w 785428"/>
              <a:gd name="connsiteY36" fmla="*/ 356105 h 658586"/>
              <a:gd name="connsiteX37" fmla="*/ 6954 w 785428"/>
              <a:gd name="connsiteY37" fmla="*/ 425640 h 658586"/>
              <a:gd name="connsiteX38" fmla="*/ 0 w 785428"/>
              <a:gd name="connsiteY38" fmla="*/ 540375 h 658586"/>
              <a:gd name="connsiteX39" fmla="*/ 27814 w 785428"/>
              <a:gd name="connsiteY39" fmla="*/ 658586 h 658586"/>
              <a:gd name="connsiteX40" fmla="*/ 100827 w 785428"/>
              <a:gd name="connsiteY40" fmla="*/ 585574 h 658586"/>
              <a:gd name="connsiteX41" fmla="*/ 148895 w 785428"/>
              <a:gd name="connsiteY41" fmla="*/ 539332 h 658586"/>
              <a:gd name="connsiteX0" fmla="*/ 148895 w 785428"/>
              <a:gd name="connsiteY0" fmla="*/ 539332 h 707263"/>
              <a:gd name="connsiteX1" fmla="*/ 225992 w 785428"/>
              <a:gd name="connsiteY1" fmla="*/ 543853 h 707263"/>
              <a:gd name="connsiteX2" fmla="*/ 229469 w 785428"/>
              <a:gd name="connsiteY2" fmla="*/ 550806 h 707263"/>
              <a:gd name="connsiteX3" fmla="*/ 335767 w 785428"/>
              <a:gd name="connsiteY3" fmla="*/ 550317 h 707263"/>
              <a:gd name="connsiteX4" fmla="*/ 409570 w 785428"/>
              <a:gd name="connsiteY4" fmla="*/ 510493 h 707263"/>
              <a:gd name="connsiteX5" fmla="*/ 465668 w 785428"/>
              <a:gd name="connsiteY5" fmla="*/ 510493 h 707263"/>
              <a:gd name="connsiteX6" fmla="*/ 504937 w 785428"/>
              <a:gd name="connsiteY6" fmla="*/ 482444 h 707263"/>
              <a:gd name="connsiteX7" fmla="*/ 572255 w 785428"/>
              <a:gd name="connsiteY7" fmla="*/ 460005 h 707263"/>
              <a:gd name="connsiteX8" fmla="*/ 611523 w 785428"/>
              <a:gd name="connsiteY8" fmla="*/ 420736 h 707263"/>
              <a:gd name="connsiteX9" fmla="*/ 639572 w 785428"/>
              <a:gd name="connsiteY9" fmla="*/ 387077 h 707263"/>
              <a:gd name="connsiteX10" fmla="*/ 695671 w 785428"/>
              <a:gd name="connsiteY10" fmla="*/ 330979 h 707263"/>
              <a:gd name="connsiteX11" fmla="*/ 701280 w 785428"/>
              <a:gd name="connsiteY11" fmla="*/ 280491 h 707263"/>
              <a:gd name="connsiteX12" fmla="*/ 723720 w 785428"/>
              <a:gd name="connsiteY12" fmla="*/ 235612 h 707263"/>
              <a:gd name="connsiteX13" fmla="*/ 757379 w 785428"/>
              <a:gd name="connsiteY13" fmla="*/ 196344 h 707263"/>
              <a:gd name="connsiteX14" fmla="*/ 774208 w 785428"/>
              <a:gd name="connsiteY14" fmla="*/ 134636 h 707263"/>
              <a:gd name="connsiteX15" fmla="*/ 785428 w 785428"/>
              <a:gd name="connsiteY15" fmla="*/ 84147 h 707263"/>
              <a:gd name="connsiteX16" fmla="*/ 723720 w 785428"/>
              <a:gd name="connsiteY16" fmla="*/ 0 h 707263"/>
              <a:gd name="connsiteX17" fmla="*/ 662012 w 785428"/>
              <a:gd name="connsiteY17" fmla="*/ 0 h 707263"/>
              <a:gd name="connsiteX18" fmla="*/ 572255 w 785428"/>
              <a:gd name="connsiteY18" fmla="*/ 0 h 707263"/>
              <a:gd name="connsiteX19" fmla="*/ 538596 w 785428"/>
              <a:gd name="connsiteY19" fmla="*/ 28049 h 707263"/>
              <a:gd name="connsiteX20" fmla="*/ 544206 w 785428"/>
              <a:gd name="connsiteY20" fmla="*/ 61708 h 707263"/>
              <a:gd name="connsiteX21" fmla="*/ 527376 w 785428"/>
              <a:gd name="connsiteY21" fmla="*/ 95367 h 707263"/>
              <a:gd name="connsiteX22" fmla="*/ 521766 w 785428"/>
              <a:gd name="connsiteY22" fmla="*/ 134636 h 707263"/>
              <a:gd name="connsiteX23" fmla="*/ 499327 w 785428"/>
              <a:gd name="connsiteY23" fmla="*/ 168295 h 707263"/>
              <a:gd name="connsiteX24" fmla="*/ 476888 w 785428"/>
              <a:gd name="connsiteY24" fmla="*/ 201954 h 707263"/>
              <a:gd name="connsiteX25" fmla="*/ 460058 w 785428"/>
              <a:gd name="connsiteY25" fmla="*/ 213173 h 707263"/>
              <a:gd name="connsiteX26" fmla="*/ 437619 w 785428"/>
              <a:gd name="connsiteY26" fmla="*/ 263662 h 707263"/>
              <a:gd name="connsiteX27" fmla="*/ 409570 w 785428"/>
              <a:gd name="connsiteY27" fmla="*/ 274881 h 707263"/>
              <a:gd name="connsiteX28" fmla="*/ 381521 w 785428"/>
              <a:gd name="connsiteY28" fmla="*/ 274881 h 707263"/>
              <a:gd name="connsiteX29" fmla="*/ 353472 w 785428"/>
              <a:gd name="connsiteY29" fmla="*/ 291711 h 707263"/>
              <a:gd name="connsiteX30" fmla="*/ 297374 w 785428"/>
              <a:gd name="connsiteY30" fmla="*/ 297320 h 707263"/>
              <a:gd name="connsiteX31" fmla="*/ 269325 w 785428"/>
              <a:gd name="connsiteY31" fmla="*/ 286101 h 707263"/>
              <a:gd name="connsiteX32" fmla="*/ 194701 w 785428"/>
              <a:gd name="connsiteY32" fmla="*/ 262230 h 707263"/>
              <a:gd name="connsiteX33" fmla="*/ 152458 w 785428"/>
              <a:gd name="connsiteY33" fmla="*/ 246426 h 707263"/>
              <a:gd name="connsiteX34" fmla="*/ 55629 w 785428"/>
              <a:gd name="connsiteY34" fmla="*/ 279615 h 707263"/>
              <a:gd name="connsiteX35" fmla="*/ 34768 w 785428"/>
              <a:gd name="connsiteY35" fmla="*/ 307429 h 707263"/>
              <a:gd name="connsiteX36" fmla="*/ 6954 w 785428"/>
              <a:gd name="connsiteY36" fmla="*/ 356105 h 707263"/>
              <a:gd name="connsiteX37" fmla="*/ 6954 w 785428"/>
              <a:gd name="connsiteY37" fmla="*/ 425640 h 707263"/>
              <a:gd name="connsiteX38" fmla="*/ 0 w 785428"/>
              <a:gd name="connsiteY38" fmla="*/ 540375 h 707263"/>
              <a:gd name="connsiteX39" fmla="*/ 27814 w 785428"/>
              <a:gd name="connsiteY39" fmla="*/ 658586 h 707263"/>
              <a:gd name="connsiteX40" fmla="*/ 24337 w 785428"/>
              <a:gd name="connsiteY40" fmla="*/ 707263 h 707263"/>
              <a:gd name="connsiteX41" fmla="*/ 148895 w 785428"/>
              <a:gd name="connsiteY41" fmla="*/ 539332 h 707263"/>
              <a:gd name="connsiteX0" fmla="*/ 148895 w 785428"/>
              <a:gd name="connsiteY0" fmla="*/ 539332 h 707263"/>
              <a:gd name="connsiteX1" fmla="*/ 225992 w 785428"/>
              <a:gd name="connsiteY1" fmla="*/ 543853 h 707263"/>
              <a:gd name="connsiteX2" fmla="*/ 229469 w 785428"/>
              <a:gd name="connsiteY2" fmla="*/ 550806 h 707263"/>
              <a:gd name="connsiteX3" fmla="*/ 335767 w 785428"/>
              <a:gd name="connsiteY3" fmla="*/ 550317 h 707263"/>
              <a:gd name="connsiteX4" fmla="*/ 409570 w 785428"/>
              <a:gd name="connsiteY4" fmla="*/ 510493 h 707263"/>
              <a:gd name="connsiteX5" fmla="*/ 465668 w 785428"/>
              <a:gd name="connsiteY5" fmla="*/ 510493 h 707263"/>
              <a:gd name="connsiteX6" fmla="*/ 504937 w 785428"/>
              <a:gd name="connsiteY6" fmla="*/ 482444 h 707263"/>
              <a:gd name="connsiteX7" fmla="*/ 572255 w 785428"/>
              <a:gd name="connsiteY7" fmla="*/ 460005 h 707263"/>
              <a:gd name="connsiteX8" fmla="*/ 611523 w 785428"/>
              <a:gd name="connsiteY8" fmla="*/ 420736 h 707263"/>
              <a:gd name="connsiteX9" fmla="*/ 639572 w 785428"/>
              <a:gd name="connsiteY9" fmla="*/ 387077 h 707263"/>
              <a:gd name="connsiteX10" fmla="*/ 695671 w 785428"/>
              <a:gd name="connsiteY10" fmla="*/ 330979 h 707263"/>
              <a:gd name="connsiteX11" fmla="*/ 701280 w 785428"/>
              <a:gd name="connsiteY11" fmla="*/ 280491 h 707263"/>
              <a:gd name="connsiteX12" fmla="*/ 723720 w 785428"/>
              <a:gd name="connsiteY12" fmla="*/ 235612 h 707263"/>
              <a:gd name="connsiteX13" fmla="*/ 757379 w 785428"/>
              <a:gd name="connsiteY13" fmla="*/ 196344 h 707263"/>
              <a:gd name="connsiteX14" fmla="*/ 774208 w 785428"/>
              <a:gd name="connsiteY14" fmla="*/ 134636 h 707263"/>
              <a:gd name="connsiteX15" fmla="*/ 785428 w 785428"/>
              <a:gd name="connsiteY15" fmla="*/ 84147 h 707263"/>
              <a:gd name="connsiteX16" fmla="*/ 723720 w 785428"/>
              <a:gd name="connsiteY16" fmla="*/ 0 h 707263"/>
              <a:gd name="connsiteX17" fmla="*/ 662012 w 785428"/>
              <a:gd name="connsiteY17" fmla="*/ 0 h 707263"/>
              <a:gd name="connsiteX18" fmla="*/ 572255 w 785428"/>
              <a:gd name="connsiteY18" fmla="*/ 0 h 707263"/>
              <a:gd name="connsiteX19" fmla="*/ 538596 w 785428"/>
              <a:gd name="connsiteY19" fmla="*/ 28049 h 707263"/>
              <a:gd name="connsiteX20" fmla="*/ 544206 w 785428"/>
              <a:gd name="connsiteY20" fmla="*/ 61708 h 707263"/>
              <a:gd name="connsiteX21" fmla="*/ 527376 w 785428"/>
              <a:gd name="connsiteY21" fmla="*/ 95367 h 707263"/>
              <a:gd name="connsiteX22" fmla="*/ 521766 w 785428"/>
              <a:gd name="connsiteY22" fmla="*/ 134636 h 707263"/>
              <a:gd name="connsiteX23" fmla="*/ 499327 w 785428"/>
              <a:gd name="connsiteY23" fmla="*/ 168295 h 707263"/>
              <a:gd name="connsiteX24" fmla="*/ 476888 w 785428"/>
              <a:gd name="connsiteY24" fmla="*/ 201954 h 707263"/>
              <a:gd name="connsiteX25" fmla="*/ 460058 w 785428"/>
              <a:gd name="connsiteY25" fmla="*/ 213173 h 707263"/>
              <a:gd name="connsiteX26" fmla="*/ 437619 w 785428"/>
              <a:gd name="connsiteY26" fmla="*/ 263662 h 707263"/>
              <a:gd name="connsiteX27" fmla="*/ 409570 w 785428"/>
              <a:gd name="connsiteY27" fmla="*/ 274881 h 707263"/>
              <a:gd name="connsiteX28" fmla="*/ 381521 w 785428"/>
              <a:gd name="connsiteY28" fmla="*/ 274881 h 707263"/>
              <a:gd name="connsiteX29" fmla="*/ 353472 w 785428"/>
              <a:gd name="connsiteY29" fmla="*/ 291711 h 707263"/>
              <a:gd name="connsiteX30" fmla="*/ 297374 w 785428"/>
              <a:gd name="connsiteY30" fmla="*/ 297320 h 707263"/>
              <a:gd name="connsiteX31" fmla="*/ 269325 w 785428"/>
              <a:gd name="connsiteY31" fmla="*/ 286101 h 707263"/>
              <a:gd name="connsiteX32" fmla="*/ 194701 w 785428"/>
              <a:gd name="connsiteY32" fmla="*/ 262230 h 707263"/>
              <a:gd name="connsiteX33" fmla="*/ 152458 w 785428"/>
              <a:gd name="connsiteY33" fmla="*/ 246426 h 707263"/>
              <a:gd name="connsiteX34" fmla="*/ 55629 w 785428"/>
              <a:gd name="connsiteY34" fmla="*/ 279615 h 707263"/>
              <a:gd name="connsiteX35" fmla="*/ 34768 w 785428"/>
              <a:gd name="connsiteY35" fmla="*/ 307429 h 707263"/>
              <a:gd name="connsiteX36" fmla="*/ 6954 w 785428"/>
              <a:gd name="connsiteY36" fmla="*/ 356105 h 707263"/>
              <a:gd name="connsiteX37" fmla="*/ 6954 w 785428"/>
              <a:gd name="connsiteY37" fmla="*/ 425640 h 707263"/>
              <a:gd name="connsiteX38" fmla="*/ 0 w 785428"/>
              <a:gd name="connsiteY38" fmla="*/ 540375 h 707263"/>
              <a:gd name="connsiteX39" fmla="*/ 27814 w 785428"/>
              <a:gd name="connsiteY39" fmla="*/ 658586 h 707263"/>
              <a:gd name="connsiteX40" fmla="*/ 24337 w 785428"/>
              <a:gd name="connsiteY40" fmla="*/ 707263 h 707263"/>
              <a:gd name="connsiteX41" fmla="*/ 93874 w 785428"/>
              <a:gd name="connsiteY41" fmla="*/ 613388 h 707263"/>
              <a:gd name="connsiteX42" fmla="*/ 148895 w 785428"/>
              <a:gd name="connsiteY42" fmla="*/ 539332 h 707263"/>
              <a:gd name="connsiteX0" fmla="*/ 148895 w 785428"/>
              <a:gd name="connsiteY0" fmla="*/ 539332 h 773321"/>
              <a:gd name="connsiteX1" fmla="*/ 225992 w 785428"/>
              <a:gd name="connsiteY1" fmla="*/ 543853 h 773321"/>
              <a:gd name="connsiteX2" fmla="*/ 229469 w 785428"/>
              <a:gd name="connsiteY2" fmla="*/ 550806 h 773321"/>
              <a:gd name="connsiteX3" fmla="*/ 335767 w 785428"/>
              <a:gd name="connsiteY3" fmla="*/ 550317 h 773321"/>
              <a:gd name="connsiteX4" fmla="*/ 409570 w 785428"/>
              <a:gd name="connsiteY4" fmla="*/ 510493 h 773321"/>
              <a:gd name="connsiteX5" fmla="*/ 465668 w 785428"/>
              <a:gd name="connsiteY5" fmla="*/ 510493 h 773321"/>
              <a:gd name="connsiteX6" fmla="*/ 504937 w 785428"/>
              <a:gd name="connsiteY6" fmla="*/ 482444 h 773321"/>
              <a:gd name="connsiteX7" fmla="*/ 572255 w 785428"/>
              <a:gd name="connsiteY7" fmla="*/ 460005 h 773321"/>
              <a:gd name="connsiteX8" fmla="*/ 611523 w 785428"/>
              <a:gd name="connsiteY8" fmla="*/ 420736 h 773321"/>
              <a:gd name="connsiteX9" fmla="*/ 639572 w 785428"/>
              <a:gd name="connsiteY9" fmla="*/ 387077 h 773321"/>
              <a:gd name="connsiteX10" fmla="*/ 695671 w 785428"/>
              <a:gd name="connsiteY10" fmla="*/ 330979 h 773321"/>
              <a:gd name="connsiteX11" fmla="*/ 701280 w 785428"/>
              <a:gd name="connsiteY11" fmla="*/ 280491 h 773321"/>
              <a:gd name="connsiteX12" fmla="*/ 723720 w 785428"/>
              <a:gd name="connsiteY12" fmla="*/ 235612 h 773321"/>
              <a:gd name="connsiteX13" fmla="*/ 757379 w 785428"/>
              <a:gd name="connsiteY13" fmla="*/ 196344 h 773321"/>
              <a:gd name="connsiteX14" fmla="*/ 774208 w 785428"/>
              <a:gd name="connsiteY14" fmla="*/ 134636 h 773321"/>
              <a:gd name="connsiteX15" fmla="*/ 785428 w 785428"/>
              <a:gd name="connsiteY15" fmla="*/ 84147 h 773321"/>
              <a:gd name="connsiteX16" fmla="*/ 723720 w 785428"/>
              <a:gd name="connsiteY16" fmla="*/ 0 h 773321"/>
              <a:gd name="connsiteX17" fmla="*/ 662012 w 785428"/>
              <a:gd name="connsiteY17" fmla="*/ 0 h 773321"/>
              <a:gd name="connsiteX18" fmla="*/ 572255 w 785428"/>
              <a:gd name="connsiteY18" fmla="*/ 0 h 773321"/>
              <a:gd name="connsiteX19" fmla="*/ 538596 w 785428"/>
              <a:gd name="connsiteY19" fmla="*/ 28049 h 773321"/>
              <a:gd name="connsiteX20" fmla="*/ 544206 w 785428"/>
              <a:gd name="connsiteY20" fmla="*/ 61708 h 773321"/>
              <a:gd name="connsiteX21" fmla="*/ 527376 w 785428"/>
              <a:gd name="connsiteY21" fmla="*/ 95367 h 773321"/>
              <a:gd name="connsiteX22" fmla="*/ 521766 w 785428"/>
              <a:gd name="connsiteY22" fmla="*/ 134636 h 773321"/>
              <a:gd name="connsiteX23" fmla="*/ 499327 w 785428"/>
              <a:gd name="connsiteY23" fmla="*/ 168295 h 773321"/>
              <a:gd name="connsiteX24" fmla="*/ 476888 w 785428"/>
              <a:gd name="connsiteY24" fmla="*/ 201954 h 773321"/>
              <a:gd name="connsiteX25" fmla="*/ 460058 w 785428"/>
              <a:gd name="connsiteY25" fmla="*/ 213173 h 773321"/>
              <a:gd name="connsiteX26" fmla="*/ 437619 w 785428"/>
              <a:gd name="connsiteY26" fmla="*/ 263662 h 773321"/>
              <a:gd name="connsiteX27" fmla="*/ 409570 w 785428"/>
              <a:gd name="connsiteY27" fmla="*/ 274881 h 773321"/>
              <a:gd name="connsiteX28" fmla="*/ 381521 w 785428"/>
              <a:gd name="connsiteY28" fmla="*/ 274881 h 773321"/>
              <a:gd name="connsiteX29" fmla="*/ 353472 w 785428"/>
              <a:gd name="connsiteY29" fmla="*/ 291711 h 773321"/>
              <a:gd name="connsiteX30" fmla="*/ 297374 w 785428"/>
              <a:gd name="connsiteY30" fmla="*/ 297320 h 773321"/>
              <a:gd name="connsiteX31" fmla="*/ 269325 w 785428"/>
              <a:gd name="connsiteY31" fmla="*/ 286101 h 773321"/>
              <a:gd name="connsiteX32" fmla="*/ 194701 w 785428"/>
              <a:gd name="connsiteY32" fmla="*/ 262230 h 773321"/>
              <a:gd name="connsiteX33" fmla="*/ 152458 w 785428"/>
              <a:gd name="connsiteY33" fmla="*/ 246426 h 773321"/>
              <a:gd name="connsiteX34" fmla="*/ 55629 w 785428"/>
              <a:gd name="connsiteY34" fmla="*/ 279615 h 773321"/>
              <a:gd name="connsiteX35" fmla="*/ 34768 w 785428"/>
              <a:gd name="connsiteY35" fmla="*/ 307429 h 773321"/>
              <a:gd name="connsiteX36" fmla="*/ 6954 w 785428"/>
              <a:gd name="connsiteY36" fmla="*/ 356105 h 773321"/>
              <a:gd name="connsiteX37" fmla="*/ 6954 w 785428"/>
              <a:gd name="connsiteY37" fmla="*/ 425640 h 773321"/>
              <a:gd name="connsiteX38" fmla="*/ 0 w 785428"/>
              <a:gd name="connsiteY38" fmla="*/ 540375 h 773321"/>
              <a:gd name="connsiteX39" fmla="*/ 27814 w 785428"/>
              <a:gd name="connsiteY39" fmla="*/ 658586 h 773321"/>
              <a:gd name="connsiteX40" fmla="*/ 24337 w 785428"/>
              <a:gd name="connsiteY40" fmla="*/ 707263 h 773321"/>
              <a:gd name="connsiteX41" fmla="*/ 0 w 785428"/>
              <a:gd name="connsiteY41" fmla="*/ 773321 h 773321"/>
              <a:gd name="connsiteX42" fmla="*/ 148895 w 785428"/>
              <a:gd name="connsiteY42" fmla="*/ 539332 h 773321"/>
              <a:gd name="connsiteX0" fmla="*/ 148895 w 785428"/>
              <a:gd name="connsiteY0" fmla="*/ 539332 h 773321"/>
              <a:gd name="connsiteX1" fmla="*/ 225992 w 785428"/>
              <a:gd name="connsiteY1" fmla="*/ 543853 h 773321"/>
              <a:gd name="connsiteX2" fmla="*/ 229469 w 785428"/>
              <a:gd name="connsiteY2" fmla="*/ 550806 h 773321"/>
              <a:gd name="connsiteX3" fmla="*/ 335767 w 785428"/>
              <a:gd name="connsiteY3" fmla="*/ 550317 h 773321"/>
              <a:gd name="connsiteX4" fmla="*/ 409570 w 785428"/>
              <a:gd name="connsiteY4" fmla="*/ 510493 h 773321"/>
              <a:gd name="connsiteX5" fmla="*/ 465668 w 785428"/>
              <a:gd name="connsiteY5" fmla="*/ 510493 h 773321"/>
              <a:gd name="connsiteX6" fmla="*/ 504937 w 785428"/>
              <a:gd name="connsiteY6" fmla="*/ 482444 h 773321"/>
              <a:gd name="connsiteX7" fmla="*/ 572255 w 785428"/>
              <a:gd name="connsiteY7" fmla="*/ 460005 h 773321"/>
              <a:gd name="connsiteX8" fmla="*/ 611523 w 785428"/>
              <a:gd name="connsiteY8" fmla="*/ 420736 h 773321"/>
              <a:gd name="connsiteX9" fmla="*/ 639572 w 785428"/>
              <a:gd name="connsiteY9" fmla="*/ 387077 h 773321"/>
              <a:gd name="connsiteX10" fmla="*/ 695671 w 785428"/>
              <a:gd name="connsiteY10" fmla="*/ 330979 h 773321"/>
              <a:gd name="connsiteX11" fmla="*/ 701280 w 785428"/>
              <a:gd name="connsiteY11" fmla="*/ 280491 h 773321"/>
              <a:gd name="connsiteX12" fmla="*/ 723720 w 785428"/>
              <a:gd name="connsiteY12" fmla="*/ 235612 h 773321"/>
              <a:gd name="connsiteX13" fmla="*/ 757379 w 785428"/>
              <a:gd name="connsiteY13" fmla="*/ 196344 h 773321"/>
              <a:gd name="connsiteX14" fmla="*/ 774208 w 785428"/>
              <a:gd name="connsiteY14" fmla="*/ 134636 h 773321"/>
              <a:gd name="connsiteX15" fmla="*/ 785428 w 785428"/>
              <a:gd name="connsiteY15" fmla="*/ 84147 h 773321"/>
              <a:gd name="connsiteX16" fmla="*/ 723720 w 785428"/>
              <a:gd name="connsiteY16" fmla="*/ 0 h 773321"/>
              <a:gd name="connsiteX17" fmla="*/ 662012 w 785428"/>
              <a:gd name="connsiteY17" fmla="*/ 0 h 773321"/>
              <a:gd name="connsiteX18" fmla="*/ 572255 w 785428"/>
              <a:gd name="connsiteY18" fmla="*/ 0 h 773321"/>
              <a:gd name="connsiteX19" fmla="*/ 538596 w 785428"/>
              <a:gd name="connsiteY19" fmla="*/ 28049 h 773321"/>
              <a:gd name="connsiteX20" fmla="*/ 544206 w 785428"/>
              <a:gd name="connsiteY20" fmla="*/ 61708 h 773321"/>
              <a:gd name="connsiteX21" fmla="*/ 527376 w 785428"/>
              <a:gd name="connsiteY21" fmla="*/ 95367 h 773321"/>
              <a:gd name="connsiteX22" fmla="*/ 521766 w 785428"/>
              <a:gd name="connsiteY22" fmla="*/ 134636 h 773321"/>
              <a:gd name="connsiteX23" fmla="*/ 499327 w 785428"/>
              <a:gd name="connsiteY23" fmla="*/ 168295 h 773321"/>
              <a:gd name="connsiteX24" fmla="*/ 476888 w 785428"/>
              <a:gd name="connsiteY24" fmla="*/ 201954 h 773321"/>
              <a:gd name="connsiteX25" fmla="*/ 460058 w 785428"/>
              <a:gd name="connsiteY25" fmla="*/ 213173 h 773321"/>
              <a:gd name="connsiteX26" fmla="*/ 437619 w 785428"/>
              <a:gd name="connsiteY26" fmla="*/ 263662 h 773321"/>
              <a:gd name="connsiteX27" fmla="*/ 409570 w 785428"/>
              <a:gd name="connsiteY27" fmla="*/ 274881 h 773321"/>
              <a:gd name="connsiteX28" fmla="*/ 381521 w 785428"/>
              <a:gd name="connsiteY28" fmla="*/ 274881 h 773321"/>
              <a:gd name="connsiteX29" fmla="*/ 353472 w 785428"/>
              <a:gd name="connsiteY29" fmla="*/ 291711 h 773321"/>
              <a:gd name="connsiteX30" fmla="*/ 297374 w 785428"/>
              <a:gd name="connsiteY30" fmla="*/ 297320 h 773321"/>
              <a:gd name="connsiteX31" fmla="*/ 269325 w 785428"/>
              <a:gd name="connsiteY31" fmla="*/ 286101 h 773321"/>
              <a:gd name="connsiteX32" fmla="*/ 194701 w 785428"/>
              <a:gd name="connsiteY32" fmla="*/ 262230 h 773321"/>
              <a:gd name="connsiteX33" fmla="*/ 152458 w 785428"/>
              <a:gd name="connsiteY33" fmla="*/ 246426 h 773321"/>
              <a:gd name="connsiteX34" fmla="*/ 55629 w 785428"/>
              <a:gd name="connsiteY34" fmla="*/ 279615 h 773321"/>
              <a:gd name="connsiteX35" fmla="*/ 34768 w 785428"/>
              <a:gd name="connsiteY35" fmla="*/ 307429 h 773321"/>
              <a:gd name="connsiteX36" fmla="*/ 6954 w 785428"/>
              <a:gd name="connsiteY36" fmla="*/ 356105 h 773321"/>
              <a:gd name="connsiteX37" fmla="*/ 6954 w 785428"/>
              <a:gd name="connsiteY37" fmla="*/ 425640 h 773321"/>
              <a:gd name="connsiteX38" fmla="*/ 0 w 785428"/>
              <a:gd name="connsiteY38" fmla="*/ 540375 h 773321"/>
              <a:gd name="connsiteX39" fmla="*/ 27814 w 785428"/>
              <a:gd name="connsiteY39" fmla="*/ 658586 h 773321"/>
              <a:gd name="connsiteX40" fmla="*/ 24337 w 785428"/>
              <a:gd name="connsiteY40" fmla="*/ 707263 h 773321"/>
              <a:gd name="connsiteX41" fmla="*/ 0 w 785428"/>
              <a:gd name="connsiteY41" fmla="*/ 773321 h 773321"/>
              <a:gd name="connsiteX42" fmla="*/ 79966 w 785428"/>
              <a:gd name="connsiteY42" fmla="*/ 648156 h 773321"/>
              <a:gd name="connsiteX43" fmla="*/ 148895 w 785428"/>
              <a:gd name="connsiteY43" fmla="*/ 539332 h 773321"/>
              <a:gd name="connsiteX0" fmla="*/ 148895 w 785428"/>
              <a:gd name="connsiteY0" fmla="*/ 539332 h 901963"/>
              <a:gd name="connsiteX1" fmla="*/ 225992 w 785428"/>
              <a:gd name="connsiteY1" fmla="*/ 543853 h 901963"/>
              <a:gd name="connsiteX2" fmla="*/ 229469 w 785428"/>
              <a:gd name="connsiteY2" fmla="*/ 550806 h 901963"/>
              <a:gd name="connsiteX3" fmla="*/ 335767 w 785428"/>
              <a:gd name="connsiteY3" fmla="*/ 550317 h 901963"/>
              <a:gd name="connsiteX4" fmla="*/ 409570 w 785428"/>
              <a:gd name="connsiteY4" fmla="*/ 510493 h 901963"/>
              <a:gd name="connsiteX5" fmla="*/ 465668 w 785428"/>
              <a:gd name="connsiteY5" fmla="*/ 510493 h 901963"/>
              <a:gd name="connsiteX6" fmla="*/ 504937 w 785428"/>
              <a:gd name="connsiteY6" fmla="*/ 482444 h 901963"/>
              <a:gd name="connsiteX7" fmla="*/ 572255 w 785428"/>
              <a:gd name="connsiteY7" fmla="*/ 460005 h 901963"/>
              <a:gd name="connsiteX8" fmla="*/ 611523 w 785428"/>
              <a:gd name="connsiteY8" fmla="*/ 420736 h 901963"/>
              <a:gd name="connsiteX9" fmla="*/ 639572 w 785428"/>
              <a:gd name="connsiteY9" fmla="*/ 387077 h 901963"/>
              <a:gd name="connsiteX10" fmla="*/ 695671 w 785428"/>
              <a:gd name="connsiteY10" fmla="*/ 330979 h 901963"/>
              <a:gd name="connsiteX11" fmla="*/ 701280 w 785428"/>
              <a:gd name="connsiteY11" fmla="*/ 280491 h 901963"/>
              <a:gd name="connsiteX12" fmla="*/ 723720 w 785428"/>
              <a:gd name="connsiteY12" fmla="*/ 235612 h 901963"/>
              <a:gd name="connsiteX13" fmla="*/ 757379 w 785428"/>
              <a:gd name="connsiteY13" fmla="*/ 196344 h 901963"/>
              <a:gd name="connsiteX14" fmla="*/ 774208 w 785428"/>
              <a:gd name="connsiteY14" fmla="*/ 134636 h 901963"/>
              <a:gd name="connsiteX15" fmla="*/ 785428 w 785428"/>
              <a:gd name="connsiteY15" fmla="*/ 84147 h 901963"/>
              <a:gd name="connsiteX16" fmla="*/ 723720 w 785428"/>
              <a:gd name="connsiteY16" fmla="*/ 0 h 901963"/>
              <a:gd name="connsiteX17" fmla="*/ 662012 w 785428"/>
              <a:gd name="connsiteY17" fmla="*/ 0 h 901963"/>
              <a:gd name="connsiteX18" fmla="*/ 572255 w 785428"/>
              <a:gd name="connsiteY18" fmla="*/ 0 h 901963"/>
              <a:gd name="connsiteX19" fmla="*/ 538596 w 785428"/>
              <a:gd name="connsiteY19" fmla="*/ 28049 h 901963"/>
              <a:gd name="connsiteX20" fmla="*/ 544206 w 785428"/>
              <a:gd name="connsiteY20" fmla="*/ 61708 h 901963"/>
              <a:gd name="connsiteX21" fmla="*/ 527376 w 785428"/>
              <a:gd name="connsiteY21" fmla="*/ 95367 h 901963"/>
              <a:gd name="connsiteX22" fmla="*/ 521766 w 785428"/>
              <a:gd name="connsiteY22" fmla="*/ 134636 h 901963"/>
              <a:gd name="connsiteX23" fmla="*/ 499327 w 785428"/>
              <a:gd name="connsiteY23" fmla="*/ 168295 h 901963"/>
              <a:gd name="connsiteX24" fmla="*/ 476888 w 785428"/>
              <a:gd name="connsiteY24" fmla="*/ 201954 h 901963"/>
              <a:gd name="connsiteX25" fmla="*/ 460058 w 785428"/>
              <a:gd name="connsiteY25" fmla="*/ 213173 h 901963"/>
              <a:gd name="connsiteX26" fmla="*/ 437619 w 785428"/>
              <a:gd name="connsiteY26" fmla="*/ 263662 h 901963"/>
              <a:gd name="connsiteX27" fmla="*/ 409570 w 785428"/>
              <a:gd name="connsiteY27" fmla="*/ 274881 h 901963"/>
              <a:gd name="connsiteX28" fmla="*/ 381521 w 785428"/>
              <a:gd name="connsiteY28" fmla="*/ 274881 h 901963"/>
              <a:gd name="connsiteX29" fmla="*/ 353472 w 785428"/>
              <a:gd name="connsiteY29" fmla="*/ 291711 h 901963"/>
              <a:gd name="connsiteX30" fmla="*/ 297374 w 785428"/>
              <a:gd name="connsiteY30" fmla="*/ 297320 h 901963"/>
              <a:gd name="connsiteX31" fmla="*/ 269325 w 785428"/>
              <a:gd name="connsiteY31" fmla="*/ 286101 h 901963"/>
              <a:gd name="connsiteX32" fmla="*/ 194701 w 785428"/>
              <a:gd name="connsiteY32" fmla="*/ 262230 h 901963"/>
              <a:gd name="connsiteX33" fmla="*/ 152458 w 785428"/>
              <a:gd name="connsiteY33" fmla="*/ 246426 h 901963"/>
              <a:gd name="connsiteX34" fmla="*/ 55629 w 785428"/>
              <a:gd name="connsiteY34" fmla="*/ 279615 h 901963"/>
              <a:gd name="connsiteX35" fmla="*/ 34768 w 785428"/>
              <a:gd name="connsiteY35" fmla="*/ 307429 h 901963"/>
              <a:gd name="connsiteX36" fmla="*/ 6954 w 785428"/>
              <a:gd name="connsiteY36" fmla="*/ 356105 h 901963"/>
              <a:gd name="connsiteX37" fmla="*/ 6954 w 785428"/>
              <a:gd name="connsiteY37" fmla="*/ 425640 h 901963"/>
              <a:gd name="connsiteX38" fmla="*/ 0 w 785428"/>
              <a:gd name="connsiteY38" fmla="*/ 540375 h 901963"/>
              <a:gd name="connsiteX39" fmla="*/ 27814 w 785428"/>
              <a:gd name="connsiteY39" fmla="*/ 658586 h 901963"/>
              <a:gd name="connsiteX40" fmla="*/ 24337 w 785428"/>
              <a:gd name="connsiteY40" fmla="*/ 707263 h 901963"/>
              <a:gd name="connsiteX41" fmla="*/ 0 w 785428"/>
              <a:gd name="connsiteY41" fmla="*/ 773321 h 901963"/>
              <a:gd name="connsiteX42" fmla="*/ 55628 w 785428"/>
              <a:gd name="connsiteY42" fmla="*/ 901963 h 901963"/>
              <a:gd name="connsiteX43" fmla="*/ 148895 w 785428"/>
              <a:gd name="connsiteY43" fmla="*/ 539332 h 901963"/>
              <a:gd name="connsiteX0" fmla="*/ 148895 w 785428"/>
              <a:gd name="connsiteY0" fmla="*/ 539332 h 901963"/>
              <a:gd name="connsiteX1" fmla="*/ 225992 w 785428"/>
              <a:gd name="connsiteY1" fmla="*/ 543853 h 901963"/>
              <a:gd name="connsiteX2" fmla="*/ 229469 w 785428"/>
              <a:gd name="connsiteY2" fmla="*/ 550806 h 901963"/>
              <a:gd name="connsiteX3" fmla="*/ 335767 w 785428"/>
              <a:gd name="connsiteY3" fmla="*/ 550317 h 901963"/>
              <a:gd name="connsiteX4" fmla="*/ 409570 w 785428"/>
              <a:gd name="connsiteY4" fmla="*/ 510493 h 901963"/>
              <a:gd name="connsiteX5" fmla="*/ 465668 w 785428"/>
              <a:gd name="connsiteY5" fmla="*/ 510493 h 901963"/>
              <a:gd name="connsiteX6" fmla="*/ 504937 w 785428"/>
              <a:gd name="connsiteY6" fmla="*/ 482444 h 901963"/>
              <a:gd name="connsiteX7" fmla="*/ 572255 w 785428"/>
              <a:gd name="connsiteY7" fmla="*/ 460005 h 901963"/>
              <a:gd name="connsiteX8" fmla="*/ 611523 w 785428"/>
              <a:gd name="connsiteY8" fmla="*/ 420736 h 901963"/>
              <a:gd name="connsiteX9" fmla="*/ 639572 w 785428"/>
              <a:gd name="connsiteY9" fmla="*/ 387077 h 901963"/>
              <a:gd name="connsiteX10" fmla="*/ 695671 w 785428"/>
              <a:gd name="connsiteY10" fmla="*/ 330979 h 901963"/>
              <a:gd name="connsiteX11" fmla="*/ 701280 w 785428"/>
              <a:gd name="connsiteY11" fmla="*/ 280491 h 901963"/>
              <a:gd name="connsiteX12" fmla="*/ 723720 w 785428"/>
              <a:gd name="connsiteY12" fmla="*/ 235612 h 901963"/>
              <a:gd name="connsiteX13" fmla="*/ 757379 w 785428"/>
              <a:gd name="connsiteY13" fmla="*/ 196344 h 901963"/>
              <a:gd name="connsiteX14" fmla="*/ 774208 w 785428"/>
              <a:gd name="connsiteY14" fmla="*/ 134636 h 901963"/>
              <a:gd name="connsiteX15" fmla="*/ 785428 w 785428"/>
              <a:gd name="connsiteY15" fmla="*/ 84147 h 901963"/>
              <a:gd name="connsiteX16" fmla="*/ 723720 w 785428"/>
              <a:gd name="connsiteY16" fmla="*/ 0 h 901963"/>
              <a:gd name="connsiteX17" fmla="*/ 662012 w 785428"/>
              <a:gd name="connsiteY17" fmla="*/ 0 h 901963"/>
              <a:gd name="connsiteX18" fmla="*/ 572255 w 785428"/>
              <a:gd name="connsiteY18" fmla="*/ 0 h 901963"/>
              <a:gd name="connsiteX19" fmla="*/ 538596 w 785428"/>
              <a:gd name="connsiteY19" fmla="*/ 28049 h 901963"/>
              <a:gd name="connsiteX20" fmla="*/ 544206 w 785428"/>
              <a:gd name="connsiteY20" fmla="*/ 61708 h 901963"/>
              <a:gd name="connsiteX21" fmla="*/ 527376 w 785428"/>
              <a:gd name="connsiteY21" fmla="*/ 95367 h 901963"/>
              <a:gd name="connsiteX22" fmla="*/ 521766 w 785428"/>
              <a:gd name="connsiteY22" fmla="*/ 134636 h 901963"/>
              <a:gd name="connsiteX23" fmla="*/ 499327 w 785428"/>
              <a:gd name="connsiteY23" fmla="*/ 168295 h 901963"/>
              <a:gd name="connsiteX24" fmla="*/ 476888 w 785428"/>
              <a:gd name="connsiteY24" fmla="*/ 201954 h 901963"/>
              <a:gd name="connsiteX25" fmla="*/ 460058 w 785428"/>
              <a:gd name="connsiteY25" fmla="*/ 213173 h 901963"/>
              <a:gd name="connsiteX26" fmla="*/ 437619 w 785428"/>
              <a:gd name="connsiteY26" fmla="*/ 263662 h 901963"/>
              <a:gd name="connsiteX27" fmla="*/ 409570 w 785428"/>
              <a:gd name="connsiteY27" fmla="*/ 274881 h 901963"/>
              <a:gd name="connsiteX28" fmla="*/ 381521 w 785428"/>
              <a:gd name="connsiteY28" fmla="*/ 274881 h 901963"/>
              <a:gd name="connsiteX29" fmla="*/ 353472 w 785428"/>
              <a:gd name="connsiteY29" fmla="*/ 291711 h 901963"/>
              <a:gd name="connsiteX30" fmla="*/ 297374 w 785428"/>
              <a:gd name="connsiteY30" fmla="*/ 297320 h 901963"/>
              <a:gd name="connsiteX31" fmla="*/ 269325 w 785428"/>
              <a:gd name="connsiteY31" fmla="*/ 286101 h 901963"/>
              <a:gd name="connsiteX32" fmla="*/ 194701 w 785428"/>
              <a:gd name="connsiteY32" fmla="*/ 262230 h 901963"/>
              <a:gd name="connsiteX33" fmla="*/ 152458 w 785428"/>
              <a:gd name="connsiteY33" fmla="*/ 246426 h 901963"/>
              <a:gd name="connsiteX34" fmla="*/ 55629 w 785428"/>
              <a:gd name="connsiteY34" fmla="*/ 279615 h 901963"/>
              <a:gd name="connsiteX35" fmla="*/ 34768 w 785428"/>
              <a:gd name="connsiteY35" fmla="*/ 307429 h 901963"/>
              <a:gd name="connsiteX36" fmla="*/ 6954 w 785428"/>
              <a:gd name="connsiteY36" fmla="*/ 356105 h 901963"/>
              <a:gd name="connsiteX37" fmla="*/ 6954 w 785428"/>
              <a:gd name="connsiteY37" fmla="*/ 425640 h 901963"/>
              <a:gd name="connsiteX38" fmla="*/ 0 w 785428"/>
              <a:gd name="connsiteY38" fmla="*/ 540375 h 901963"/>
              <a:gd name="connsiteX39" fmla="*/ 27814 w 785428"/>
              <a:gd name="connsiteY39" fmla="*/ 658586 h 901963"/>
              <a:gd name="connsiteX40" fmla="*/ 10430 w 785428"/>
              <a:gd name="connsiteY40" fmla="*/ 724647 h 901963"/>
              <a:gd name="connsiteX41" fmla="*/ 0 w 785428"/>
              <a:gd name="connsiteY41" fmla="*/ 773321 h 901963"/>
              <a:gd name="connsiteX42" fmla="*/ 55628 w 785428"/>
              <a:gd name="connsiteY42" fmla="*/ 901963 h 901963"/>
              <a:gd name="connsiteX43" fmla="*/ 148895 w 785428"/>
              <a:gd name="connsiteY43" fmla="*/ 539332 h 901963"/>
              <a:gd name="connsiteX0" fmla="*/ 148895 w 785428"/>
              <a:gd name="connsiteY0" fmla="*/ 539332 h 901963"/>
              <a:gd name="connsiteX1" fmla="*/ 225992 w 785428"/>
              <a:gd name="connsiteY1" fmla="*/ 543853 h 901963"/>
              <a:gd name="connsiteX2" fmla="*/ 229469 w 785428"/>
              <a:gd name="connsiteY2" fmla="*/ 550806 h 901963"/>
              <a:gd name="connsiteX3" fmla="*/ 335767 w 785428"/>
              <a:gd name="connsiteY3" fmla="*/ 550317 h 901963"/>
              <a:gd name="connsiteX4" fmla="*/ 409570 w 785428"/>
              <a:gd name="connsiteY4" fmla="*/ 510493 h 901963"/>
              <a:gd name="connsiteX5" fmla="*/ 465668 w 785428"/>
              <a:gd name="connsiteY5" fmla="*/ 510493 h 901963"/>
              <a:gd name="connsiteX6" fmla="*/ 504937 w 785428"/>
              <a:gd name="connsiteY6" fmla="*/ 482444 h 901963"/>
              <a:gd name="connsiteX7" fmla="*/ 572255 w 785428"/>
              <a:gd name="connsiteY7" fmla="*/ 460005 h 901963"/>
              <a:gd name="connsiteX8" fmla="*/ 611523 w 785428"/>
              <a:gd name="connsiteY8" fmla="*/ 420736 h 901963"/>
              <a:gd name="connsiteX9" fmla="*/ 639572 w 785428"/>
              <a:gd name="connsiteY9" fmla="*/ 387077 h 901963"/>
              <a:gd name="connsiteX10" fmla="*/ 695671 w 785428"/>
              <a:gd name="connsiteY10" fmla="*/ 330979 h 901963"/>
              <a:gd name="connsiteX11" fmla="*/ 701280 w 785428"/>
              <a:gd name="connsiteY11" fmla="*/ 280491 h 901963"/>
              <a:gd name="connsiteX12" fmla="*/ 723720 w 785428"/>
              <a:gd name="connsiteY12" fmla="*/ 235612 h 901963"/>
              <a:gd name="connsiteX13" fmla="*/ 757379 w 785428"/>
              <a:gd name="connsiteY13" fmla="*/ 196344 h 901963"/>
              <a:gd name="connsiteX14" fmla="*/ 774208 w 785428"/>
              <a:gd name="connsiteY14" fmla="*/ 134636 h 901963"/>
              <a:gd name="connsiteX15" fmla="*/ 785428 w 785428"/>
              <a:gd name="connsiteY15" fmla="*/ 84147 h 901963"/>
              <a:gd name="connsiteX16" fmla="*/ 723720 w 785428"/>
              <a:gd name="connsiteY16" fmla="*/ 0 h 901963"/>
              <a:gd name="connsiteX17" fmla="*/ 662012 w 785428"/>
              <a:gd name="connsiteY17" fmla="*/ 0 h 901963"/>
              <a:gd name="connsiteX18" fmla="*/ 572255 w 785428"/>
              <a:gd name="connsiteY18" fmla="*/ 0 h 901963"/>
              <a:gd name="connsiteX19" fmla="*/ 538596 w 785428"/>
              <a:gd name="connsiteY19" fmla="*/ 28049 h 901963"/>
              <a:gd name="connsiteX20" fmla="*/ 544206 w 785428"/>
              <a:gd name="connsiteY20" fmla="*/ 61708 h 901963"/>
              <a:gd name="connsiteX21" fmla="*/ 527376 w 785428"/>
              <a:gd name="connsiteY21" fmla="*/ 95367 h 901963"/>
              <a:gd name="connsiteX22" fmla="*/ 521766 w 785428"/>
              <a:gd name="connsiteY22" fmla="*/ 134636 h 901963"/>
              <a:gd name="connsiteX23" fmla="*/ 499327 w 785428"/>
              <a:gd name="connsiteY23" fmla="*/ 168295 h 901963"/>
              <a:gd name="connsiteX24" fmla="*/ 476888 w 785428"/>
              <a:gd name="connsiteY24" fmla="*/ 201954 h 901963"/>
              <a:gd name="connsiteX25" fmla="*/ 460058 w 785428"/>
              <a:gd name="connsiteY25" fmla="*/ 213173 h 901963"/>
              <a:gd name="connsiteX26" fmla="*/ 437619 w 785428"/>
              <a:gd name="connsiteY26" fmla="*/ 263662 h 901963"/>
              <a:gd name="connsiteX27" fmla="*/ 409570 w 785428"/>
              <a:gd name="connsiteY27" fmla="*/ 274881 h 901963"/>
              <a:gd name="connsiteX28" fmla="*/ 381521 w 785428"/>
              <a:gd name="connsiteY28" fmla="*/ 274881 h 901963"/>
              <a:gd name="connsiteX29" fmla="*/ 353472 w 785428"/>
              <a:gd name="connsiteY29" fmla="*/ 291711 h 901963"/>
              <a:gd name="connsiteX30" fmla="*/ 297374 w 785428"/>
              <a:gd name="connsiteY30" fmla="*/ 297320 h 901963"/>
              <a:gd name="connsiteX31" fmla="*/ 269325 w 785428"/>
              <a:gd name="connsiteY31" fmla="*/ 286101 h 901963"/>
              <a:gd name="connsiteX32" fmla="*/ 194701 w 785428"/>
              <a:gd name="connsiteY32" fmla="*/ 262230 h 901963"/>
              <a:gd name="connsiteX33" fmla="*/ 152458 w 785428"/>
              <a:gd name="connsiteY33" fmla="*/ 246426 h 901963"/>
              <a:gd name="connsiteX34" fmla="*/ 55629 w 785428"/>
              <a:gd name="connsiteY34" fmla="*/ 279615 h 901963"/>
              <a:gd name="connsiteX35" fmla="*/ 34768 w 785428"/>
              <a:gd name="connsiteY35" fmla="*/ 307429 h 901963"/>
              <a:gd name="connsiteX36" fmla="*/ 6954 w 785428"/>
              <a:gd name="connsiteY36" fmla="*/ 356105 h 901963"/>
              <a:gd name="connsiteX37" fmla="*/ 6954 w 785428"/>
              <a:gd name="connsiteY37" fmla="*/ 425640 h 901963"/>
              <a:gd name="connsiteX38" fmla="*/ 0 w 785428"/>
              <a:gd name="connsiteY38" fmla="*/ 540375 h 901963"/>
              <a:gd name="connsiteX39" fmla="*/ 27814 w 785428"/>
              <a:gd name="connsiteY39" fmla="*/ 658586 h 901963"/>
              <a:gd name="connsiteX40" fmla="*/ 10430 w 785428"/>
              <a:gd name="connsiteY40" fmla="*/ 724647 h 901963"/>
              <a:gd name="connsiteX41" fmla="*/ 0 w 785428"/>
              <a:gd name="connsiteY41" fmla="*/ 773321 h 901963"/>
              <a:gd name="connsiteX42" fmla="*/ 55628 w 785428"/>
              <a:gd name="connsiteY42" fmla="*/ 901963 h 901963"/>
              <a:gd name="connsiteX43" fmla="*/ 97350 w 785428"/>
              <a:gd name="connsiteY43" fmla="*/ 752460 h 901963"/>
              <a:gd name="connsiteX44" fmla="*/ 148895 w 785428"/>
              <a:gd name="connsiteY44" fmla="*/ 539332 h 901963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8895 w 785428"/>
              <a:gd name="connsiteY44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11258 w 785428"/>
              <a:gd name="connsiteY44" fmla="*/ 766366 h 1082756"/>
              <a:gd name="connsiteX45" fmla="*/ 148895 w 785428"/>
              <a:gd name="connsiteY45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48895 w 785428"/>
              <a:gd name="connsiteY45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42549 w 785428"/>
              <a:gd name="connsiteY45" fmla="*/ 703784 h 1082756"/>
              <a:gd name="connsiteX46" fmla="*/ 148895 w 785428"/>
              <a:gd name="connsiteY46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48895 w 785428"/>
              <a:gd name="connsiteY46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56456 w 785428"/>
              <a:gd name="connsiteY46" fmla="*/ 752459 h 1082756"/>
              <a:gd name="connsiteX47" fmla="*/ 148895 w 785428"/>
              <a:gd name="connsiteY47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148895 w 785428"/>
              <a:gd name="connsiteY47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163410 w 785428"/>
              <a:gd name="connsiteY47" fmla="*/ 658585 h 1082756"/>
              <a:gd name="connsiteX48" fmla="*/ 148895 w 785428"/>
              <a:gd name="connsiteY48" fmla="*/ 539332 h 1082756"/>
              <a:gd name="connsiteX0" fmla="*/ 148895 w 785428"/>
              <a:gd name="connsiteY0" fmla="*/ 539332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19039 w 785428"/>
              <a:gd name="connsiteY47" fmla="*/ 738552 h 1082756"/>
              <a:gd name="connsiteX48" fmla="*/ 163410 w 785428"/>
              <a:gd name="connsiteY48" fmla="*/ 658585 h 1082756"/>
              <a:gd name="connsiteX49" fmla="*/ 148895 w 785428"/>
              <a:gd name="connsiteY49" fmla="*/ 539332 h 1082756"/>
              <a:gd name="connsiteX0" fmla="*/ 208000 w 785428"/>
              <a:gd name="connsiteY0" fmla="*/ 647113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19039 w 785428"/>
              <a:gd name="connsiteY47" fmla="*/ 738552 h 1082756"/>
              <a:gd name="connsiteX48" fmla="*/ 163410 w 785428"/>
              <a:gd name="connsiteY48" fmla="*/ 658585 h 1082756"/>
              <a:gd name="connsiteX49" fmla="*/ 208000 w 785428"/>
              <a:gd name="connsiteY49" fmla="*/ 647113 h 1082756"/>
              <a:gd name="connsiteX0" fmla="*/ 208000 w 785428"/>
              <a:gd name="connsiteY0" fmla="*/ 647113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19039 w 785428"/>
              <a:gd name="connsiteY47" fmla="*/ 738552 h 1082756"/>
              <a:gd name="connsiteX48" fmla="*/ 194702 w 785428"/>
              <a:gd name="connsiteY48" fmla="*/ 689876 h 1082756"/>
              <a:gd name="connsiteX49" fmla="*/ 208000 w 785428"/>
              <a:gd name="connsiteY49" fmla="*/ 647113 h 1082756"/>
              <a:gd name="connsiteX0" fmla="*/ 208000 w 785428"/>
              <a:gd name="connsiteY0" fmla="*/ 647113 h 1082756"/>
              <a:gd name="connsiteX1" fmla="*/ 225992 w 785428"/>
              <a:gd name="connsiteY1" fmla="*/ 543853 h 1082756"/>
              <a:gd name="connsiteX2" fmla="*/ 229469 w 785428"/>
              <a:gd name="connsiteY2" fmla="*/ 550806 h 1082756"/>
              <a:gd name="connsiteX3" fmla="*/ 335767 w 785428"/>
              <a:gd name="connsiteY3" fmla="*/ 550317 h 1082756"/>
              <a:gd name="connsiteX4" fmla="*/ 409570 w 785428"/>
              <a:gd name="connsiteY4" fmla="*/ 510493 h 1082756"/>
              <a:gd name="connsiteX5" fmla="*/ 465668 w 785428"/>
              <a:gd name="connsiteY5" fmla="*/ 510493 h 1082756"/>
              <a:gd name="connsiteX6" fmla="*/ 504937 w 785428"/>
              <a:gd name="connsiteY6" fmla="*/ 482444 h 1082756"/>
              <a:gd name="connsiteX7" fmla="*/ 572255 w 785428"/>
              <a:gd name="connsiteY7" fmla="*/ 460005 h 1082756"/>
              <a:gd name="connsiteX8" fmla="*/ 611523 w 785428"/>
              <a:gd name="connsiteY8" fmla="*/ 420736 h 1082756"/>
              <a:gd name="connsiteX9" fmla="*/ 639572 w 785428"/>
              <a:gd name="connsiteY9" fmla="*/ 387077 h 1082756"/>
              <a:gd name="connsiteX10" fmla="*/ 695671 w 785428"/>
              <a:gd name="connsiteY10" fmla="*/ 330979 h 1082756"/>
              <a:gd name="connsiteX11" fmla="*/ 701280 w 785428"/>
              <a:gd name="connsiteY11" fmla="*/ 280491 h 1082756"/>
              <a:gd name="connsiteX12" fmla="*/ 723720 w 785428"/>
              <a:gd name="connsiteY12" fmla="*/ 235612 h 1082756"/>
              <a:gd name="connsiteX13" fmla="*/ 757379 w 785428"/>
              <a:gd name="connsiteY13" fmla="*/ 196344 h 1082756"/>
              <a:gd name="connsiteX14" fmla="*/ 774208 w 785428"/>
              <a:gd name="connsiteY14" fmla="*/ 134636 h 1082756"/>
              <a:gd name="connsiteX15" fmla="*/ 785428 w 785428"/>
              <a:gd name="connsiteY15" fmla="*/ 84147 h 1082756"/>
              <a:gd name="connsiteX16" fmla="*/ 723720 w 785428"/>
              <a:gd name="connsiteY16" fmla="*/ 0 h 1082756"/>
              <a:gd name="connsiteX17" fmla="*/ 662012 w 785428"/>
              <a:gd name="connsiteY17" fmla="*/ 0 h 1082756"/>
              <a:gd name="connsiteX18" fmla="*/ 572255 w 785428"/>
              <a:gd name="connsiteY18" fmla="*/ 0 h 1082756"/>
              <a:gd name="connsiteX19" fmla="*/ 538596 w 785428"/>
              <a:gd name="connsiteY19" fmla="*/ 28049 h 1082756"/>
              <a:gd name="connsiteX20" fmla="*/ 544206 w 785428"/>
              <a:gd name="connsiteY20" fmla="*/ 61708 h 1082756"/>
              <a:gd name="connsiteX21" fmla="*/ 527376 w 785428"/>
              <a:gd name="connsiteY21" fmla="*/ 95367 h 1082756"/>
              <a:gd name="connsiteX22" fmla="*/ 521766 w 785428"/>
              <a:gd name="connsiteY22" fmla="*/ 134636 h 1082756"/>
              <a:gd name="connsiteX23" fmla="*/ 499327 w 785428"/>
              <a:gd name="connsiteY23" fmla="*/ 168295 h 1082756"/>
              <a:gd name="connsiteX24" fmla="*/ 476888 w 785428"/>
              <a:gd name="connsiteY24" fmla="*/ 201954 h 1082756"/>
              <a:gd name="connsiteX25" fmla="*/ 460058 w 785428"/>
              <a:gd name="connsiteY25" fmla="*/ 213173 h 1082756"/>
              <a:gd name="connsiteX26" fmla="*/ 437619 w 785428"/>
              <a:gd name="connsiteY26" fmla="*/ 263662 h 1082756"/>
              <a:gd name="connsiteX27" fmla="*/ 409570 w 785428"/>
              <a:gd name="connsiteY27" fmla="*/ 274881 h 1082756"/>
              <a:gd name="connsiteX28" fmla="*/ 381521 w 785428"/>
              <a:gd name="connsiteY28" fmla="*/ 274881 h 1082756"/>
              <a:gd name="connsiteX29" fmla="*/ 353472 w 785428"/>
              <a:gd name="connsiteY29" fmla="*/ 291711 h 1082756"/>
              <a:gd name="connsiteX30" fmla="*/ 297374 w 785428"/>
              <a:gd name="connsiteY30" fmla="*/ 297320 h 1082756"/>
              <a:gd name="connsiteX31" fmla="*/ 269325 w 785428"/>
              <a:gd name="connsiteY31" fmla="*/ 286101 h 1082756"/>
              <a:gd name="connsiteX32" fmla="*/ 194701 w 785428"/>
              <a:gd name="connsiteY32" fmla="*/ 262230 h 1082756"/>
              <a:gd name="connsiteX33" fmla="*/ 152458 w 785428"/>
              <a:gd name="connsiteY33" fmla="*/ 246426 h 1082756"/>
              <a:gd name="connsiteX34" fmla="*/ 55629 w 785428"/>
              <a:gd name="connsiteY34" fmla="*/ 279615 h 1082756"/>
              <a:gd name="connsiteX35" fmla="*/ 34768 w 785428"/>
              <a:gd name="connsiteY35" fmla="*/ 307429 h 1082756"/>
              <a:gd name="connsiteX36" fmla="*/ 6954 w 785428"/>
              <a:gd name="connsiteY36" fmla="*/ 356105 h 1082756"/>
              <a:gd name="connsiteX37" fmla="*/ 6954 w 785428"/>
              <a:gd name="connsiteY37" fmla="*/ 425640 h 1082756"/>
              <a:gd name="connsiteX38" fmla="*/ 0 w 785428"/>
              <a:gd name="connsiteY38" fmla="*/ 540375 h 1082756"/>
              <a:gd name="connsiteX39" fmla="*/ 27814 w 785428"/>
              <a:gd name="connsiteY39" fmla="*/ 658586 h 1082756"/>
              <a:gd name="connsiteX40" fmla="*/ 10430 w 785428"/>
              <a:gd name="connsiteY40" fmla="*/ 724647 h 1082756"/>
              <a:gd name="connsiteX41" fmla="*/ 0 w 785428"/>
              <a:gd name="connsiteY41" fmla="*/ 773321 h 1082756"/>
              <a:gd name="connsiteX42" fmla="*/ 55628 w 785428"/>
              <a:gd name="connsiteY42" fmla="*/ 901963 h 1082756"/>
              <a:gd name="connsiteX43" fmla="*/ 59105 w 785428"/>
              <a:gd name="connsiteY43" fmla="*/ 1082756 h 1082756"/>
              <a:gd name="connsiteX44" fmla="*/ 146027 w 785428"/>
              <a:gd name="connsiteY44" fmla="*/ 1068849 h 1082756"/>
              <a:gd name="connsiteX45" fmla="*/ 170363 w 785428"/>
              <a:gd name="connsiteY45" fmla="*/ 1013220 h 1082756"/>
              <a:gd name="connsiteX46" fmla="*/ 198178 w 785428"/>
              <a:gd name="connsiteY46" fmla="*/ 853286 h 1082756"/>
              <a:gd name="connsiteX47" fmla="*/ 229470 w 785428"/>
              <a:gd name="connsiteY47" fmla="*/ 738552 h 1082756"/>
              <a:gd name="connsiteX48" fmla="*/ 194702 w 785428"/>
              <a:gd name="connsiteY48" fmla="*/ 689876 h 1082756"/>
              <a:gd name="connsiteX49" fmla="*/ 208000 w 785428"/>
              <a:gd name="connsiteY49" fmla="*/ 647113 h 1082756"/>
              <a:gd name="connsiteX0" fmla="*/ 208000 w 820196"/>
              <a:gd name="connsiteY0" fmla="*/ 647113 h 1082756"/>
              <a:gd name="connsiteX1" fmla="*/ 225992 w 820196"/>
              <a:gd name="connsiteY1" fmla="*/ 543853 h 1082756"/>
              <a:gd name="connsiteX2" fmla="*/ 229469 w 820196"/>
              <a:gd name="connsiteY2" fmla="*/ 550806 h 1082756"/>
              <a:gd name="connsiteX3" fmla="*/ 335767 w 820196"/>
              <a:gd name="connsiteY3" fmla="*/ 550317 h 1082756"/>
              <a:gd name="connsiteX4" fmla="*/ 409570 w 820196"/>
              <a:gd name="connsiteY4" fmla="*/ 510493 h 1082756"/>
              <a:gd name="connsiteX5" fmla="*/ 465668 w 820196"/>
              <a:gd name="connsiteY5" fmla="*/ 510493 h 1082756"/>
              <a:gd name="connsiteX6" fmla="*/ 504937 w 820196"/>
              <a:gd name="connsiteY6" fmla="*/ 482444 h 1082756"/>
              <a:gd name="connsiteX7" fmla="*/ 572255 w 820196"/>
              <a:gd name="connsiteY7" fmla="*/ 460005 h 1082756"/>
              <a:gd name="connsiteX8" fmla="*/ 611523 w 820196"/>
              <a:gd name="connsiteY8" fmla="*/ 420736 h 1082756"/>
              <a:gd name="connsiteX9" fmla="*/ 639572 w 820196"/>
              <a:gd name="connsiteY9" fmla="*/ 387077 h 1082756"/>
              <a:gd name="connsiteX10" fmla="*/ 695671 w 820196"/>
              <a:gd name="connsiteY10" fmla="*/ 330979 h 1082756"/>
              <a:gd name="connsiteX11" fmla="*/ 701280 w 820196"/>
              <a:gd name="connsiteY11" fmla="*/ 280491 h 1082756"/>
              <a:gd name="connsiteX12" fmla="*/ 723720 w 820196"/>
              <a:gd name="connsiteY12" fmla="*/ 235612 h 1082756"/>
              <a:gd name="connsiteX13" fmla="*/ 757379 w 820196"/>
              <a:gd name="connsiteY13" fmla="*/ 196344 h 1082756"/>
              <a:gd name="connsiteX14" fmla="*/ 774208 w 820196"/>
              <a:gd name="connsiteY14" fmla="*/ 134636 h 1082756"/>
              <a:gd name="connsiteX15" fmla="*/ 820196 w 820196"/>
              <a:gd name="connsiteY15" fmla="*/ 80670 h 1082756"/>
              <a:gd name="connsiteX16" fmla="*/ 723720 w 820196"/>
              <a:gd name="connsiteY16" fmla="*/ 0 h 1082756"/>
              <a:gd name="connsiteX17" fmla="*/ 662012 w 820196"/>
              <a:gd name="connsiteY17" fmla="*/ 0 h 1082756"/>
              <a:gd name="connsiteX18" fmla="*/ 572255 w 820196"/>
              <a:gd name="connsiteY18" fmla="*/ 0 h 1082756"/>
              <a:gd name="connsiteX19" fmla="*/ 538596 w 820196"/>
              <a:gd name="connsiteY19" fmla="*/ 28049 h 1082756"/>
              <a:gd name="connsiteX20" fmla="*/ 544206 w 820196"/>
              <a:gd name="connsiteY20" fmla="*/ 61708 h 1082756"/>
              <a:gd name="connsiteX21" fmla="*/ 527376 w 820196"/>
              <a:gd name="connsiteY21" fmla="*/ 95367 h 1082756"/>
              <a:gd name="connsiteX22" fmla="*/ 521766 w 820196"/>
              <a:gd name="connsiteY22" fmla="*/ 134636 h 1082756"/>
              <a:gd name="connsiteX23" fmla="*/ 499327 w 820196"/>
              <a:gd name="connsiteY23" fmla="*/ 168295 h 1082756"/>
              <a:gd name="connsiteX24" fmla="*/ 476888 w 820196"/>
              <a:gd name="connsiteY24" fmla="*/ 201954 h 1082756"/>
              <a:gd name="connsiteX25" fmla="*/ 460058 w 820196"/>
              <a:gd name="connsiteY25" fmla="*/ 213173 h 1082756"/>
              <a:gd name="connsiteX26" fmla="*/ 437619 w 820196"/>
              <a:gd name="connsiteY26" fmla="*/ 263662 h 1082756"/>
              <a:gd name="connsiteX27" fmla="*/ 409570 w 820196"/>
              <a:gd name="connsiteY27" fmla="*/ 274881 h 1082756"/>
              <a:gd name="connsiteX28" fmla="*/ 381521 w 820196"/>
              <a:gd name="connsiteY28" fmla="*/ 274881 h 1082756"/>
              <a:gd name="connsiteX29" fmla="*/ 353472 w 820196"/>
              <a:gd name="connsiteY29" fmla="*/ 291711 h 1082756"/>
              <a:gd name="connsiteX30" fmla="*/ 297374 w 820196"/>
              <a:gd name="connsiteY30" fmla="*/ 297320 h 1082756"/>
              <a:gd name="connsiteX31" fmla="*/ 269325 w 820196"/>
              <a:gd name="connsiteY31" fmla="*/ 286101 h 1082756"/>
              <a:gd name="connsiteX32" fmla="*/ 194701 w 820196"/>
              <a:gd name="connsiteY32" fmla="*/ 262230 h 1082756"/>
              <a:gd name="connsiteX33" fmla="*/ 152458 w 820196"/>
              <a:gd name="connsiteY33" fmla="*/ 246426 h 1082756"/>
              <a:gd name="connsiteX34" fmla="*/ 55629 w 820196"/>
              <a:gd name="connsiteY34" fmla="*/ 279615 h 1082756"/>
              <a:gd name="connsiteX35" fmla="*/ 34768 w 820196"/>
              <a:gd name="connsiteY35" fmla="*/ 307429 h 1082756"/>
              <a:gd name="connsiteX36" fmla="*/ 6954 w 820196"/>
              <a:gd name="connsiteY36" fmla="*/ 356105 h 1082756"/>
              <a:gd name="connsiteX37" fmla="*/ 6954 w 820196"/>
              <a:gd name="connsiteY37" fmla="*/ 425640 h 1082756"/>
              <a:gd name="connsiteX38" fmla="*/ 0 w 820196"/>
              <a:gd name="connsiteY38" fmla="*/ 540375 h 1082756"/>
              <a:gd name="connsiteX39" fmla="*/ 27814 w 820196"/>
              <a:gd name="connsiteY39" fmla="*/ 658586 h 1082756"/>
              <a:gd name="connsiteX40" fmla="*/ 10430 w 820196"/>
              <a:gd name="connsiteY40" fmla="*/ 724647 h 1082756"/>
              <a:gd name="connsiteX41" fmla="*/ 0 w 820196"/>
              <a:gd name="connsiteY41" fmla="*/ 773321 h 1082756"/>
              <a:gd name="connsiteX42" fmla="*/ 55628 w 820196"/>
              <a:gd name="connsiteY42" fmla="*/ 901963 h 1082756"/>
              <a:gd name="connsiteX43" fmla="*/ 59105 w 820196"/>
              <a:gd name="connsiteY43" fmla="*/ 1082756 h 1082756"/>
              <a:gd name="connsiteX44" fmla="*/ 146027 w 820196"/>
              <a:gd name="connsiteY44" fmla="*/ 1068849 h 1082756"/>
              <a:gd name="connsiteX45" fmla="*/ 170363 w 820196"/>
              <a:gd name="connsiteY45" fmla="*/ 1013220 h 1082756"/>
              <a:gd name="connsiteX46" fmla="*/ 198178 w 820196"/>
              <a:gd name="connsiteY46" fmla="*/ 853286 h 1082756"/>
              <a:gd name="connsiteX47" fmla="*/ 229470 w 820196"/>
              <a:gd name="connsiteY47" fmla="*/ 738552 h 1082756"/>
              <a:gd name="connsiteX48" fmla="*/ 194702 w 820196"/>
              <a:gd name="connsiteY48" fmla="*/ 689876 h 1082756"/>
              <a:gd name="connsiteX49" fmla="*/ 208000 w 820196"/>
              <a:gd name="connsiteY49" fmla="*/ 647113 h 1082756"/>
              <a:gd name="connsiteX0" fmla="*/ 208000 w 820196"/>
              <a:gd name="connsiteY0" fmla="*/ 647113 h 1082756"/>
              <a:gd name="connsiteX1" fmla="*/ 225992 w 820196"/>
              <a:gd name="connsiteY1" fmla="*/ 543853 h 1082756"/>
              <a:gd name="connsiteX2" fmla="*/ 229469 w 820196"/>
              <a:gd name="connsiteY2" fmla="*/ 550806 h 1082756"/>
              <a:gd name="connsiteX3" fmla="*/ 335767 w 820196"/>
              <a:gd name="connsiteY3" fmla="*/ 550317 h 1082756"/>
              <a:gd name="connsiteX4" fmla="*/ 409570 w 820196"/>
              <a:gd name="connsiteY4" fmla="*/ 510493 h 1082756"/>
              <a:gd name="connsiteX5" fmla="*/ 465668 w 820196"/>
              <a:gd name="connsiteY5" fmla="*/ 510493 h 1082756"/>
              <a:gd name="connsiteX6" fmla="*/ 504937 w 820196"/>
              <a:gd name="connsiteY6" fmla="*/ 482444 h 1082756"/>
              <a:gd name="connsiteX7" fmla="*/ 572255 w 820196"/>
              <a:gd name="connsiteY7" fmla="*/ 460005 h 1082756"/>
              <a:gd name="connsiteX8" fmla="*/ 611523 w 820196"/>
              <a:gd name="connsiteY8" fmla="*/ 420736 h 1082756"/>
              <a:gd name="connsiteX9" fmla="*/ 639572 w 820196"/>
              <a:gd name="connsiteY9" fmla="*/ 387077 h 1082756"/>
              <a:gd name="connsiteX10" fmla="*/ 695671 w 820196"/>
              <a:gd name="connsiteY10" fmla="*/ 330979 h 1082756"/>
              <a:gd name="connsiteX11" fmla="*/ 701280 w 820196"/>
              <a:gd name="connsiteY11" fmla="*/ 280491 h 1082756"/>
              <a:gd name="connsiteX12" fmla="*/ 723720 w 820196"/>
              <a:gd name="connsiteY12" fmla="*/ 235612 h 1082756"/>
              <a:gd name="connsiteX13" fmla="*/ 757379 w 820196"/>
              <a:gd name="connsiteY13" fmla="*/ 196344 h 1082756"/>
              <a:gd name="connsiteX14" fmla="*/ 774208 w 820196"/>
              <a:gd name="connsiteY14" fmla="*/ 134636 h 1082756"/>
              <a:gd name="connsiteX15" fmla="*/ 820196 w 820196"/>
              <a:gd name="connsiteY15" fmla="*/ 80670 h 1082756"/>
              <a:gd name="connsiteX16" fmla="*/ 807163 w 820196"/>
              <a:gd name="connsiteY16" fmla="*/ 24338 h 1082756"/>
              <a:gd name="connsiteX17" fmla="*/ 662012 w 820196"/>
              <a:gd name="connsiteY17" fmla="*/ 0 h 1082756"/>
              <a:gd name="connsiteX18" fmla="*/ 572255 w 820196"/>
              <a:gd name="connsiteY18" fmla="*/ 0 h 1082756"/>
              <a:gd name="connsiteX19" fmla="*/ 538596 w 820196"/>
              <a:gd name="connsiteY19" fmla="*/ 28049 h 1082756"/>
              <a:gd name="connsiteX20" fmla="*/ 544206 w 820196"/>
              <a:gd name="connsiteY20" fmla="*/ 61708 h 1082756"/>
              <a:gd name="connsiteX21" fmla="*/ 527376 w 820196"/>
              <a:gd name="connsiteY21" fmla="*/ 95367 h 1082756"/>
              <a:gd name="connsiteX22" fmla="*/ 521766 w 820196"/>
              <a:gd name="connsiteY22" fmla="*/ 134636 h 1082756"/>
              <a:gd name="connsiteX23" fmla="*/ 499327 w 820196"/>
              <a:gd name="connsiteY23" fmla="*/ 168295 h 1082756"/>
              <a:gd name="connsiteX24" fmla="*/ 476888 w 820196"/>
              <a:gd name="connsiteY24" fmla="*/ 201954 h 1082756"/>
              <a:gd name="connsiteX25" fmla="*/ 460058 w 820196"/>
              <a:gd name="connsiteY25" fmla="*/ 213173 h 1082756"/>
              <a:gd name="connsiteX26" fmla="*/ 437619 w 820196"/>
              <a:gd name="connsiteY26" fmla="*/ 263662 h 1082756"/>
              <a:gd name="connsiteX27" fmla="*/ 409570 w 820196"/>
              <a:gd name="connsiteY27" fmla="*/ 274881 h 1082756"/>
              <a:gd name="connsiteX28" fmla="*/ 381521 w 820196"/>
              <a:gd name="connsiteY28" fmla="*/ 274881 h 1082756"/>
              <a:gd name="connsiteX29" fmla="*/ 353472 w 820196"/>
              <a:gd name="connsiteY29" fmla="*/ 291711 h 1082756"/>
              <a:gd name="connsiteX30" fmla="*/ 297374 w 820196"/>
              <a:gd name="connsiteY30" fmla="*/ 297320 h 1082756"/>
              <a:gd name="connsiteX31" fmla="*/ 269325 w 820196"/>
              <a:gd name="connsiteY31" fmla="*/ 286101 h 1082756"/>
              <a:gd name="connsiteX32" fmla="*/ 194701 w 820196"/>
              <a:gd name="connsiteY32" fmla="*/ 262230 h 1082756"/>
              <a:gd name="connsiteX33" fmla="*/ 152458 w 820196"/>
              <a:gd name="connsiteY33" fmla="*/ 246426 h 1082756"/>
              <a:gd name="connsiteX34" fmla="*/ 55629 w 820196"/>
              <a:gd name="connsiteY34" fmla="*/ 279615 h 1082756"/>
              <a:gd name="connsiteX35" fmla="*/ 34768 w 820196"/>
              <a:gd name="connsiteY35" fmla="*/ 307429 h 1082756"/>
              <a:gd name="connsiteX36" fmla="*/ 6954 w 820196"/>
              <a:gd name="connsiteY36" fmla="*/ 356105 h 1082756"/>
              <a:gd name="connsiteX37" fmla="*/ 6954 w 820196"/>
              <a:gd name="connsiteY37" fmla="*/ 425640 h 1082756"/>
              <a:gd name="connsiteX38" fmla="*/ 0 w 820196"/>
              <a:gd name="connsiteY38" fmla="*/ 540375 h 1082756"/>
              <a:gd name="connsiteX39" fmla="*/ 27814 w 820196"/>
              <a:gd name="connsiteY39" fmla="*/ 658586 h 1082756"/>
              <a:gd name="connsiteX40" fmla="*/ 10430 w 820196"/>
              <a:gd name="connsiteY40" fmla="*/ 724647 h 1082756"/>
              <a:gd name="connsiteX41" fmla="*/ 0 w 820196"/>
              <a:gd name="connsiteY41" fmla="*/ 773321 h 1082756"/>
              <a:gd name="connsiteX42" fmla="*/ 55628 w 820196"/>
              <a:gd name="connsiteY42" fmla="*/ 901963 h 1082756"/>
              <a:gd name="connsiteX43" fmla="*/ 59105 w 820196"/>
              <a:gd name="connsiteY43" fmla="*/ 1082756 h 1082756"/>
              <a:gd name="connsiteX44" fmla="*/ 146027 w 820196"/>
              <a:gd name="connsiteY44" fmla="*/ 1068849 h 1082756"/>
              <a:gd name="connsiteX45" fmla="*/ 170363 w 820196"/>
              <a:gd name="connsiteY45" fmla="*/ 1013220 h 1082756"/>
              <a:gd name="connsiteX46" fmla="*/ 198178 w 820196"/>
              <a:gd name="connsiteY46" fmla="*/ 853286 h 1082756"/>
              <a:gd name="connsiteX47" fmla="*/ 229470 w 820196"/>
              <a:gd name="connsiteY47" fmla="*/ 738552 h 1082756"/>
              <a:gd name="connsiteX48" fmla="*/ 194702 w 820196"/>
              <a:gd name="connsiteY48" fmla="*/ 689876 h 1082756"/>
              <a:gd name="connsiteX49" fmla="*/ 208000 w 820196"/>
              <a:gd name="connsiteY49" fmla="*/ 647113 h 1082756"/>
              <a:gd name="connsiteX0" fmla="*/ 208000 w 820196"/>
              <a:gd name="connsiteY0" fmla="*/ 723603 h 1159246"/>
              <a:gd name="connsiteX1" fmla="*/ 225992 w 820196"/>
              <a:gd name="connsiteY1" fmla="*/ 620343 h 1159246"/>
              <a:gd name="connsiteX2" fmla="*/ 229469 w 820196"/>
              <a:gd name="connsiteY2" fmla="*/ 627296 h 1159246"/>
              <a:gd name="connsiteX3" fmla="*/ 335767 w 820196"/>
              <a:gd name="connsiteY3" fmla="*/ 626807 h 1159246"/>
              <a:gd name="connsiteX4" fmla="*/ 409570 w 820196"/>
              <a:gd name="connsiteY4" fmla="*/ 586983 h 1159246"/>
              <a:gd name="connsiteX5" fmla="*/ 465668 w 820196"/>
              <a:gd name="connsiteY5" fmla="*/ 586983 h 1159246"/>
              <a:gd name="connsiteX6" fmla="*/ 504937 w 820196"/>
              <a:gd name="connsiteY6" fmla="*/ 558934 h 1159246"/>
              <a:gd name="connsiteX7" fmla="*/ 572255 w 820196"/>
              <a:gd name="connsiteY7" fmla="*/ 536495 h 1159246"/>
              <a:gd name="connsiteX8" fmla="*/ 611523 w 820196"/>
              <a:gd name="connsiteY8" fmla="*/ 497226 h 1159246"/>
              <a:gd name="connsiteX9" fmla="*/ 639572 w 820196"/>
              <a:gd name="connsiteY9" fmla="*/ 463567 h 1159246"/>
              <a:gd name="connsiteX10" fmla="*/ 695671 w 820196"/>
              <a:gd name="connsiteY10" fmla="*/ 407469 h 1159246"/>
              <a:gd name="connsiteX11" fmla="*/ 701280 w 820196"/>
              <a:gd name="connsiteY11" fmla="*/ 356981 h 1159246"/>
              <a:gd name="connsiteX12" fmla="*/ 723720 w 820196"/>
              <a:gd name="connsiteY12" fmla="*/ 312102 h 1159246"/>
              <a:gd name="connsiteX13" fmla="*/ 757379 w 820196"/>
              <a:gd name="connsiteY13" fmla="*/ 272834 h 1159246"/>
              <a:gd name="connsiteX14" fmla="*/ 774208 w 820196"/>
              <a:gd name="connsiteY14" fmla="*/ 211126 h 1159246"/>
              <a:gd name="connsiteX15" fmla="*/ 820196 w 820196"/>
              <a:gd name="connsiteY15" fmla="*/ 157160 h 1159246"/>
              <a:gd name="connsiteX16" fmla="*/ 807163 w 820196"/>
              <a:gd name="connsiteY16" fmla="*/ 100828 h 1159246"/>
              <a:gd name="connsiteX17" fmla="*/ 804561 w 820196"/>
              <a:gd name="connsiteY17" fmla="*/ 0 h 1159246"/>
              <a:gd name="connsiteX18" fmla="*/ 572255 w 820196"/>
              <a:gd name="connsiteY18" fmla="*/ 76490 h 1159246"/>
              <a:gd name="connsiteX19" fmla="*/ 538596 w 820196"/>
              <a:gd name="connsiteY19" fmla="*/ 104539 h 1159246"/>
              <a:gd name="connsiteX20" fmla="*/ 544206 w 820196"/>
              <a:gd name="connsiteY20" fmla="*/ 138198 h 1159246"/>
              <a:gd name="connsiteX21" fmla="*/ 527376 w 820196"/>
              <a:gd name="connsiteY21" fmla="*/ 171857 h 1159246"/>
              <a:gd name="connsiteX22" fmla="*/ 521766 w 820196"/>
              <a:gd name="connsiteY22" fmla="*/ 211126 h 1159246"/>
              <a:gd name="connsiteX23" fmla="*/ 499327 w 820196"/>
              <a:gd name="connsiteY23" fmla="*/ 244785 h 1159246"/>
              <a:gd name="connsiteX24" fmla="*/ 476888 w 820196"/>
              <a:gd name="connsiteY24" fmla="*/ 278444 h 1159246"/>
              <a:gd name="connsiteX25" fmla="*/ 460058 w 820196"/>
              <a:gd name="connsiteY25" fmla="*/ 289663 h 1159246"/>
              <a:gd name="connsiteX26" fmla="*/ 437619 w 820196"/>
              <a:gd name="connsiteY26" fmla="*/ 340152 h 1159246"/>
              <a:gd name="connsiteX27" fmla="*/ 409570 w 820196"/>
              <a:gd name="connsiteY27" fmla="*/ 351371 h 1159246"/>
              <a:gd name="connsiteX28" fmla="*/ 381521 w 820196"/>
              <a:gd name="connsiteY28" fmla="*/ 351371 h 1159246"/>
              <a:gd name="connsiteX29" fmla="*/ 353472 w 820196"/>
              <a:gd name="connsiteY29" fmla="*/ 368201 h 1159246"/>
              <a:gd name="connsiteX30" fmla="*/ 297374 w 820196"/>
              <a:gd name="connsiteY30" fmla="*/ 373810 h 1159246"/>
              <a:gd name="connsiteX31" fmla="*/ 269325 w 820196"/>
              <a:gd name="connsiteY31" fmla="*/ 362591 h 1159246"/>
              <a:gd name="connsiteX32" fmla="*/ 194701 w 820196"/>
              <a:gd name="connsiteY32" fmla="*/ 338720 h 1159246"/>
              <a:gd name="connsiteX33" fmla="*/ 152458 w 820196"/>
              <a:gd name="connsiteY33" fmla="*/ 322916 h 1159246"/>
              <a:gd name="connsiteX34" fmla="*/ 55629 w 820196"/>
              <a:gd name="connsiteY34" fmla="*/ 356105 h 1159246"/>
              <a:gd name="connsiteX35" fmla="*/ 34768 w 820196"/>
              <a:gd name="connsiteY35" fmla="*/ 383919 h 1159246"/>
              <a:gd name="connsiteX36" fmla="*/ 6954 w 820196"/>
              <a:gd name="connsiteY36" fmla="*/ 432595 h 1159246"/>
              <a:gd name="connsiteX37" fmla="*/ 6954 w 820196"/>
              <a:gd name="connsiteY37" fmla="*/ 502130 h 1159246"/>
              <a:gd name="connsiteX38" fmla="*/ 0 w 820196"/>
              <a:gd name="connsiteY38" fmla="*/ 616865 h 1159246"/>
              <a:gd name="connsiteX39" fmla="*/ 27814 w 820196"/>
              <a:gd name="connsiteY39" fmla="*/ 735076 h 1159246"/>
              <a:gd name="connsiteX40" fmla="*/ 10430 w 820196"/>
              <a:gd name="connsiteY40" fmla="*/ 801137 h 1159246"/>
              <a:gd name="connsiteX41" fmla="*/ 0 w 820196"/>
              <a:gd name="connsiteY41" fmla="*/ 849811 h 1159246"/>
              <a:gd name="connsiteX42" fmla="*/ 55628 w 820196"/>
              <a:gd name="connsiteY42" fmla="*/ 978453 h 1159246"/>
              <a:gd name="connsiteX43" fmla="*/ 59105 w 820196"/>
              <a:gd name="connsiteY43" fmla="*/ 1159246 h 1159246"/>
              <a:gd name="connsiteX44" fmla="*/ 146027 w 820196"/>
              <a:gd name="connsiteY44" fmla="*/ 1145339 h 1159246"/>
              <a:gd name="connsiteX45" fmla="*/ 170363 w 820196"/>
              <a:gd name="connsiteY45" fmla="*/ 1089710 h 1159246"/>
              <a:gd name="connsiteX46" fmla="*/ 198178 w 820196"/>
              <a:gd name="connsiteY46" fmla="*/ 929776 h 1159246"/>
              <a:gd name="connsiteX47" fmla="*/ 229470 w 820196"/>
              <a:gd name="connsiteY47" fmla="*/ 815042 h 1159246"/>
              <a:gd name="connsiteX48" fmla="*/ 194702 w 820196"/>
              <a:gd name="connsiteY48" fmla="*/ 766366 h 1159246"/>
              <a:gd name="connsiteX49" fmla="*/ 208000 w 820196"/>
              <a:gd name="connsiteY49" fmla="*/ 723603 h 1159246"/>
              <a:gd name="connsiteX0" fmla="*/ 208000 w 820196"/>
              <a:gd name="connsiteY0" fmla="*/ 723603 h 1159246"/>
              <a:gd name="connsiteX1" fmla="*/ 225992 w 820196"/>
              <a:gd name="connsiteY1" fmla="*/ 620343 h 1159246"/>
              <a:gd name="connsiteX2" fmla="*/ 229469 w 820196"/>
              <a:gd name="connsiteY2" fmla="*/ 627296 h 1159246"/>
              <a:gd name="connsiteX3" fmla="*/ 335767 w 820196"/>
              <a:gd name="connsiteY3" fmla="*/ 626807 h 1159246"/>
              <a:gd name="connsiteX4" fmla="*/ 409570 w 820196"/>
              <a:gd name="connsiteY4" fmla="*/ 586983 h 1159246"/>
              <a:gd name="connsiteX5" fmla="*/ 465668 w 820196"/>
              <a:gd name="connsiteY5" fmla="*/ 586983 h 1159246"/>
              <a:gd name="connsiteX6" fmla="*/ 504937 w 820196"/>
              <a:gd name="connsiteY6" fmla="*/ 558934 h 1159246"/>
              <a:gd name="connsiteX7" fmla="*/ 572255 w 820196"/>
              <a:gd name="connsiteY7" fmla="*/ 536495 h 1159246"/>
              <a:gd name="connsiteX8" fmla="*/ 611523 w 820196"/>
              <a:gd name="connsiteY8" fmla="*/ 497226 h 1159246"/>
              <a:gd name="connsiteX9" fmla="*/ 639572 w 820196"/>
              <a:gd name="connsiteY9" fmla="*/ 463567 h 1159246"/>
              <a:gd name="connsiteX10" fmla="*/ 695671 w 820196"/>
              <a:gd name="connsiteY10" fmla="*/ 407469 h 1159246"/>
              <a:gd name="connsiteX11" fmla="*/ 701280 w 820196"/>
              <a:gd name="connsiteY11" fmla="*/ 356981 h 1159246"/>
              <a:gd name="connsiteX12" fmla="*/ 723720 w 820196"/>
              <a:gd name="connsiteY12" fmla="*/ 312102 h 1159246"/>
              <a:gd name="connsiteX13" fmla="*/ 757379 w 820196"/>
              <a:gd name="connsiteY13" fmla="*/ 272834 h 1159246"/>
              <a:gd name="connsiteX14" fmla="*/ 774208 w 820196"/>
              <a:gd name="connsiteY14" fmla="*/ 211126 h 1159246"/>
              <a:gd name="connsiteX15" fmla="*/ 820196 w 820196"/>
              <a:gd name="connsiteY15" fmla="*/ 157160 h 1159246"/>
              <a:gd name="connsiteX16" fmla="*/ 807163 w 820196"/>
              <a:gd name="connsiteY16" fmla="*/ 100828 h 1159246"/>
              <a:gd name="connsiteX17" fmla="*/ 804561 w 820196"/>
              <a:gd name="connsiteY17" fmla="*/ 0 h 1159246"/>
              <a:gd name="connsiteX18" fmla="*/ 684931 w 820196"/>
              <a:gd name="connsiteY18" fmla="*/ 39714 h 1159246"/>
              <a:gd name="connsiteX19" fmla="*/ 572255 w 820196"/>
              <a:gd name="connsiteY19" fmla="*/ 76490 h 1159246"/>
              <a:gd name="connsiteX20" fmla="*/ 538596 w 820196"/>
              <a:gd name="connsiteY20" fmla="*/ 104539 h 1159246"/>
              <a:gd name="connsiteX21" fmla="*/ 544206 w 820196"/>
              <a:gd name="connsiteY21" fmla="*/ 138198 h 1159246"/>
              <a:gd name="connsiteX22" fmla="*/ 527376 w 820196"/>
              <a:gd name="connsiteY22" fmla="*/ 171857 h 1159246"/>
              <a:gd name="connsiteX23" fmla="*/ 521766 w 820196"/>
              <a:gd name="connsiteY23" fmla="*/ 211126 h 1159246"/>
              <a:gd name="connsiteX24" fmla="*/ 499327 w 820196"/>
              <a:gd name="connsiteY24" fmla="*/ 244785 h 1159246"/>
              <a:gd name="connsiteX25" fmla="*/ 476888 w 820196"/>
              <a:gd name="connsiteY25" fmla="*/ 278444 h 1159246"/>
              <a:gd name="connsiteX26" fmla="*/ 460058 w 820196"/>
              <a:gd name="connsiteY26" fmla="*/ 289663 h 1159246"/>
              <a:gd name="connsiteX27" fmla="*/ 437619 w 820196"/>
              <a:gd name="connsiteY27" fmla="*/ 340152 h 1159246"/>
              <a:gd name="connsiteX28" fmla="*/ 409570 w 820196"/>
              <a:gd name="connsiteY28" fmla="*/ 351371 h 1159246"/>
              <a:gd name="connsiteX29" fmla="*/ 381521 w 820196"/>
              <a:gd name="connsiteY29" fmla="*/ 351371 h 1159246"/>
              <a:gd name="connsiteX30" fmla="*/ 353472 w 820196"/>
              <a:gd name="connsiteY30" fmla="*/ 368201 h 1159246"/>
              <a:gd name="connsiteX31" fmla="*/ 297374 w 820196"/>
              <a:gd name="connsiteY31" fmla="*/ 373810 h 1159246"/>
              <a:gd name="connsiteX32" fmla="*/ 269325 w 820196"/>
              <a:gd name="connsiteY32" fmla="*/ 362591 h 1159246"/>
              <a:gd name="connsiteX33" fmla="*/ 194701 w 820196"/>
              <a:gd name="connsiteY33" fmla="*/ 338720 h 1159246"/>
              <a:gd name="connsiteX34" fmla="*/ 152458 w 820196"/>
              <a:gd name="connsiteY34" fmla="*/ 322916 h 1159246"/>
              <a:gd name="connsiteX35" fmla="*/ 55629 w 820196"/>
              <a:gd name="connsiteY35" fmla="*/ 356105 h 1159246"/>
              <a:gd name="connsiteX36" fmla="*/ 34768 w 820196"/>
              <a:gd name="connsiteY36" fmla="*/ 383919 h 1159246"/>
              <a:gd name="connsiteX37" fmla="*/ 6954 w 820196"/>
              <a:gd name="connsiteY37" fmla="*/ 432595 h 1159246"/>
              <a:gd name="connsiteX38" fmla="*/ 6954 w 820196"/>
              <a:gd name="connsiteY38" fmla="*/ 502130 h 1159246"/>
              <a:gd name="connsiteX39" fmla="*/ 0 w 820196"/>
              <a:gd name="connsiteY39" fmla="*/ 616865 h 1159246"/>
              <a:gd name="connsiteX40" fmla="*/ 27814 w 820196"/>
              <a:gd name="connsiteY40" fmla="*/ 735076 h 1159246"/>
              <a:gd name="connsiteX41" fmla="*/ 10430 w 820196"/>
              <a:gd name="connsiteY41" fmla="*/ 801137 h 1159246"/>
              <a:gd name="connsiteX42" fmla="*/ 0 w 820196"/>
              <a:gd name="connsiteY42" fmla="*/ 849811 h 1159246"/>
              <a:gd name="connsiteX43" fmla="*/ 55628 w 820196"/>
              <a:gd name="connsiteY43" fmla="*/ 978453 h 1159246"/>
              <a:gd name="connsiteX44" fmla="*/ 59105 w 820196"/>
              <a:gd name="connsiteY44" fmla="*/ 1159246 h 1159246"/>
              <a:gd name="connsiteX45" fmla="*/ 146027 w 820196"/>
              <a:gd name="connsiteY45" fmla="*/ 1145339 h 1159246"/>
              <a:gd name="connsiteX46" fmla="*/ 170363 w 820196"/>
              <a:gd name="connsiteY46" fmla="*/ 1089710 h 1159246"/>
              <a:gd name="connsiteX47" fmla="*/ 198178 w 820196"/>
              <a:gd name="connsiteY47" fmla="*/ 929776 h 1159246"/>
              <a:gd name="connsiteX48" fmla="*/ 229470 w 820196"/>
              <a:gd name="connsiteY48" fmla="*/ 815042 h 1159246"/>
              <a:gd name="connsiteX49" fmla="*/ 194702 w 820196"/>
              <a:gd name="connsiteY49" fmla="*/ 766366 h 1159246"/>
              <a:gd name="connsiteX50" fmla="*/ 208000 w 820196"/>
              <a:gd name="connsiteY50" fmla="*/ 723603 h 1159246"/>
              <a:gd name="connsiteX0" fmla="*/ 208000 w 820196"/>
              <a:gd name="connsiteY0" fmla="*/ 755720 h 1191363"/>
              <a:gd name="connsiteX1" fmla="*/ 225992 w 820196"/>
              <a:gd name="connsiteY1" fmla="*/ 652460 h 1191363"/>
              <a:gd name="connsiteX2" fmla="*/ 229469 w 820196"/>
              <a:gd name="connsiteY2" fmla="*/ 659413 h 1191363"/>
              <a:gd name="connsiteX3" fmla="*/ 335767 w 820196"/>
              <a:gd name="connsiteY3" fmla="*/ 658924 h 1191363"/>
              <a:gd name="connsiteX4" fmla="*/ 409570 w 820196"/>
              <a:gd name="connsiteY4" fmla="*/ 619100 h 1191363"/>
              <a:gd name="connsiteX5" fmla="*/ 465668 w 820196"/>
              <a:gd name="connsiteY5" fmla="*/ 619100 h 1191363"/>
              <a:gd name="connsiteX6" fmla="*/ 504937 w 820196"/>
              <a:gd name="connsiteY6" fmla="*/ 591051 h 1191363"/>
              <a:gd name="connsiteX7" fmla="*/ 572255 w 820196"/>
              <a:gd name="connsiteY7" fmla="*/ 568612 h 1191363"/>
              <a:gd name="connsiteX8" fmla="*/ 611523 w 820196"/>
              <a:gd name="connsiteY8" fmla="*/ 529343 h 1191363"/>
              <a:gd name="connsiteX9" fmla="*/ 639572 w 820196"/>
              <a:gd name="connsiteY9" fmla="*/ 495684 h 1191363"/>
              <a:gd name="connsiteX10" fmla="*/ 695671 w 820196"/>
              <a:gd name="connsiteY10" fmla="*/ 439586 h 1191363"/>
              <a:gd name="connsiteX11" fmla="*/ 701280 w 820196"/>
              <a:gd name="connsiteY11" fmla="*/ 389098 h 1191363"/>
              <a:gd name="connsiteX12" fmla="*/ 723720 w 820196"/>
              <a:gd name="connsiteY12" fmla="*/ 344219 h 1191363"/>
              <a:gd name="connsiteX13" fmla="*/ 757379 w 820196"/>
              <a:gd name="connsiteY13" fmla="*/ 304951 h 1191363"/>
              <a:gd name="connsiteX14" fmla="*/ 774208 w 820196"/>
              <a:gd name="connsiteY14" fmla="*/ 243243 h 1191363"/>
              <a:gd name="connsiteX15" fmla="*/ 820196 w 820196"/>
              <a:gd name="connsiteY15" fmla="*/ 189277 h 1191363"/>
              <a:gd name="connsiteX16" fmla="*/ 807163 w 820196"/>
              <a:gd name="connsiteY16" fmla="*/ 132945 h 1191363"/>
              <a:gd name="connsiteX17" fmla="*/ 804561 w 820196"/>
              <a:gd name="connsiteY17" fmla="*/ 32117 h 1191363"/>
              <a:gd name="connsiteX18" fmla="*/ 789235 w 820196"/>
              <a:gd name="connsiteY18" fmla="*/ 2295 h 1191363"/>
              <a:gd name="connsiteX19" fmla="*/ 572255 w 820196"/>
              <a:gd name="connsiteY19" fmla="*/ 108607 h 1191363"/>
              <a:gd name="connsiteX20" fmla="*/ 538596 w 820196"/>
              <a:gd name="connsiteY20" fmla="*/ 136656 h 1191363"/>
              <a:gd name="connsiteX21" fmla="*/ 544206 w 820196"/>
              <a:gd name="connsiteY21" fmla="*/ 170315 h 1191363"/>
              <a:gd name="connsiteX22" fmla="*/ 527376 w 820196"/>
              <a:gd name="connsiteY22" fmla="*/ 203974 h 1191363"/>
              <a:gd name="connsiteX23" fmla="*/ 521766 w 820196"/>
              <a:gd name="connsiteY23" fmla="*/ 243243 h 1191363"/>
              <a:gd name="connsiteX24" fmla="*/ 499327 w 820196"/>
              <a:gd name="connsiteY24" fmla="*/ 276902 h 1191363"/>
              <a:gd name="connsiteX25" fmla="*/ 476888 w 820196"/>
              <a:gd name="connsiteY25" fmla="*/ 310561 h 1191363"/>
              <a:gd name="connsiteX26" fmla="*/ 460058 w 820196"/>
              <a:gd name="connsiteY26" fmla="*/ 321780 h 1191363"/>
              <a:gd name="connsiteX27" fmla="*/ 437619 w 820196"/>
              <a:gd name="connsiteY27" fmla="*/ 372269 h 1191363"/>
              <a:gd name="connsiteX28" fmla="*/ 409570 w 820196"/>
              <a:gd name="connsiteY28" fmla="*/ 383488 h 1191363"/>
              <a:gd name="connsiteX29" fmla="*/ 381521 w 820196"/>
              <a:gd name="connsiteY29" fmla="*/ 383488 h 1191363"/>
              <a:gd name="connsiteX30" fmla="*/ 353472 w 820196"/>
              <a:gd name="connsiteY30" fmla="*/ 400318 h 1191363"/>
              <a:gd name="connsiteX31" fmla="*/ 297374 w 820196"/>
              <a:gd name="connsiteY31" fmla="*/ 405927 h 1191363"/>
              <a:gd name="connsiteX32" fmla="*/ 269325 w 820196"/>
              <a:gd name="connsiteY32" fmla="*/ 394708 h 1191363"/>
              <a:gd name="connsiteX33" fmla="*/ 194701 w 820196"/>
              <a:gd name="connsiteY33" fmla="*/ 370837 h 1191363"/>
              <a:gd name="connsiteX34" fmla="*/ 152458 w 820196"/>
              <a:gd name="connsiteY34" fmla="*/ 355033 h 1191363"/>
              <a:gd name="connsiteX35" fmla="*/ 55629 w 820196"/>
              <a:gd name="connsiteY35" fmla="*/ 388222 h 1191363"/>
              <a:gd name="connsiteX36" fmla="*/ 34768 w 820196"/>
              <a:gd name="connsiteY36" fmla="*/ 416036 h 1191363"/>
              <a:gd name="connsiteX37" fmla="*/ 6954 w 820196"/>
              <a:gd name="connsiteY37" fmla="*/ 464712 h 1191363"/>
              <a:gd name="connsiteX38" fmla="*/ 6954 w 820196"/>
              <a:gd name="connsiteY38" fmla="*/ 534247 h 1191363"/>
              <a:gd name="connsiteX39" fmla="*/ 0 w 820196"/>
              <a:gd name="connsiteY39" fmla="*/ 648982 h 1191363"/>
              <a:gd name="connsiteX40" fmla="*/ 27814 w 820196"/>
              <a:gd name="connsiteY40" fmla="*/ 767193 h 1191363"/>
              <a:gd name="connsiteX41" fmla="*/ 10430 w 820196"/>
              <a:gd name="connsiteY41" fmla="*/ 833254 h 1191363"/>
              <a:gd name="connsiteX42" fmla="*/ 0 w 820196"/>
              <a:gd name="connsiteY42" fmla="*/ 881928 h 1191363"/>
              <a:gd name="connsiteX43" fmla="*/ 55628 w 820196"/>
              <a:gd name="connsiteY43" fmla="*/ 1010570 h 1191363"/>
              <a:gd name="connsiteX44" fmla="*/ 59105 w 820196"/>
              <a:gd name="connsiteY44" fmla="*/ 1191363 h 1191363"/>
              <a:gd name="connsiteX45" fmla="*/ 146027 w 820196"/>
              <a:gd name="connsiteY45" fmla="*/ 1177456 h 1191363"/>
              <a:gd name="connsiteX46" fmla="*/ 170363 w 820196"/>
              <a:gd name="connsiteY46" fmla="*/ 1121827 h 1191363"/>
              <a:gd name="connsiteX47" fmla="*/ 198178 w 820196"/>
              <a:gd name="connsiteY47" fmla="*/ 961893 h 1191363"/>
              <a:gd name="connsiteX48" fmla="*/ 229470 w 820196"/>
              <a:gd name="connsiteY48" fmla="*/ 847159 h 1191363"/>
              <a:gd name="connsiteX49" fmla="*/ 194702 w 820196"/>
              <a:gd name="connsiteY49" fmla="*/ 798483 h 1191363"/>
              <a:gd name="connsiteX50" fmla="*/ 208000 w 820196"/>
              <a:gd name="connsiteY50" fmla="*/ 755720 h 1191363"/>
              <a:gd name="connsiteX0" fmla="*/ 208000 w 820196"/>
              <a:gd name="connsiteY0" fmla="*/ 755720 h 1191363"/>
              <a:gd name="connsiteX1" fmla="*/ 225992 w 820196"/>
              <a:gd name="connsiteY1" fmla="*/ 652460 h 1191363"/>
              <a:gd name="connsiteX2" fmla="*/ 229469 w 820196"/>
              <a:gd name="connsiteY2" fmla="*/ 659413 h 1191363"/>
              <a:gd name="connsiteX3" fmla="*/ 335767 w 820196"/>
              <a:gd name="connsiteY3" fmla="*/ 658924 h 1191363"/>
              <a:gd name="connsiteX4" fmla="*/ 409570 w 820196"/>
              <a:gd name="connsiteY4" fmla="*/ 619100 h 1191363"/>
              <a:gd name="connsiteX5" fmla="*/ 465668 w 820196"/>
              <a:gd name="connsiteY5" fmla="*/ 619100 h 1191363"/>
              <a:gd name="connsiteX6" fmla="*/ 504937 w 820196"/>
              <a:gd name="connsiteY6" fmla="*/ 591051 h 1191363"/>
              <a:gd name="connsiteX7" fmla="*/ 572255 w 820196"/>
              <a:gd name="connsiteY7" fmla="*/ 568612 h 1191363"/>
              <a:gd name="connsiteX8" fmla="*/ 611523 w 820196"/>
              <a:gd name="connsiteY8" fmla="*/ 529343 h 1191363"/>
              <a:gd name="connsiteX9" fmla="*/ 639572 w 820196"/>
              <a:gd name="connsiteY9" fmla="*/ 495684 h 1191363"/>
              <a:gd name="connsiteX10" fmla="*/ 695671 w 820196"/>
              <a:gd name="connsiteY10" fmla="*/ 439586 h 1191363"/>
              <a:gd name="connsiteX11" fmla="*/ 701280 w 820196"/>
              <a:gd name="connsiteY11" fmla="*/ 389098 h 1191363"/>
              <a:gd name="connsiteX12" fmla="*/ 723720 w 820196"/>
              <a:gd name="connsiteY12" fmla="*/ 344219 h 1191363"/>
              <a:gd name="connsiteX13" fmla="*/ 757379 w 820196"/>
              <a:gd name="connsiteY13" fmla="*/ 304951 h 1191363"/>
              <a:gd name="connsiteX14" fmla="*/ 774208 w 820196"/>
              <a:gd name="connsiteY14" fmla="*/ 243243 h 1191363"/>
              <a:gd name="connsiteX15" fmla="*/ 820196 w 820196"/>
              <a:gd name="connsiteY15" fmla="*/ 189277 h 1191363"/>
              <a:gd name="connsiteX16" fmla="*/ 807163 w 820196"/>
              <a:gd name="connsiteY16" fmla="*/ 132945 h 1191363"/>
              <a:gd name="connsiteX17" fmla="*/ 804561 w 820196"/>
              <a:gd name="connsiteY17" fmla="*/ 32117 h 1191363"/>
              <a:gd name="connsiteX18" fmla="*/ 789235 w 820196"/>
              <a:gd name="connsiteY18" fmla="*/ 2295 h 1191363"/>
              <a:gd name="connsiteX19" fmla="*/ 671023 w 820196"/>
              <a:gd name="connsiteY19" fmla="*/ 61402 h 1191363"/>
              <a:gd name="connsiteX20" fmla="*/ 572255 w 820196"/>
              <a:gd name="connsiteY20" fmla="*/ 108607 h 1191363"/>
              <a:gd name="connsiteX21" fmla="*/ 538596 w 820196"/>
              <a:gd name="connsiteY21" fmla="*/ 136656 h 1191363"/>
              <a:gd name="connsiteX22" fmla="*/ 544206 w 820196"/>
              <a:gd name="connsiteY22" fmla="*/ 170315 h 1191363"/>
              <a:gd name="connsiteX23" fmla="*/ 527376 w 820196"/>
              <a:gd name="connsiteY23" fmla="*/ 203974 h 1191363"/>
              <a:gd name="connsiteX24" fmla="*/ 521766 w 820196"/>
              <a:gd name="connsiteY24" fmla="*/ 243243 h 1191363"/>
              <a:gd name="connsiteX25" fmla="*/ 499327 w 820196"/>
              <a:gd name="connsiteY25" fmla="*/ 276902 h 1191363"/>
              <a:gd name="connsiteX26" fmla="*/ 476888 w 820196"/>
              <a:gd name="connsiteY26" fmla="*/ 310561 h 1191363"/>
              <a:gd name="connsiteX27" fmla="*/ 460058 w 820196"/>
              <a:gd name="connsiteY27" fmla="*/ 321780 h 1191363"/>
              <a:gd name="connsiteX28" fmla="*/ 437619 w 820196"/>
              <a:gd name="connsiteY28" fmla="*/ 372269 h 1191363"/>
              <a:gd name="connsiteX29" fmla="*/ 409570 w 820196"/>
              <a:gd name="connsiteY29" fmla="*/ 383488 h 1191363"/>
              <a:gd name="connsiteX30" fmla="*/ 381521 w 820196"/>
              <a:gd name="connsiteY30" fmla="*/ 383488 h 1191363"/>
              <a:gd name="connsiteX31" fmla="*/ 353472 w 820196"/>
              <a:gd name="connsiteY31" fmla="*/ 400318 h 1191363"/>
              <a:gd name="connsiteX32" fmla="*/ 297374 w 820196"/>
              <a:gd name="connsiteY32" fmla="*/ 405927 h 1191363"/>
              <a:gd name="connsiteX33" fmla="*/ 269325 w 820196"/>
              <a:gd name="connsiteY33" fmla="*/ 394708 h 1191363"/>
              <a:gd name="connsiteX34" fmla="*/ 194701 w 820196"/>
              <a:gd name="connsiteY34" fmla="*/ 370837 h 1191363"/>
              <a:gd name="connsiteX35" fmla="*/ 152458 w 820196"/>
              <a:gd name="connsiteY35" fmla="*/ 355033 h 1191363"/>
              <a:gd name="connsiteX36" fmla="*/ 55629 w 820196"/>
              <a:gd name="connsiteY36" fmla="*/ 388222 h 1191363"/>
              <a:gd name="connsiteX37" fmla="*/ 34768 w 820196"/>
              <a:gd name="connsiteY37" fmla="*/ 416036 h 1191363"/>
              <a:gd name="connsiteX38" fmla="*/ 6954 w 820196"/>
              <a:gd name="connsiteY38" fmla="*/ 464712 h 1191363"/>
              <a:gd name="connsiteX39" fmla="*/ 6954 w 820196"/>
              <a:gd name="connsiteY39" fmla="*/ 534247 h 1191363"/>
              <a:gd name="connsiteX40" fmla="*/ 0 w 820196"/>
              <a:gd name="connsiteY40" fmla="*/ 648982 h 1191363"/>
              <a:gd name="connsiteX41" fmla="*/ 27814 w 820196"/>
              <a:gd name="connsiteY41" fmla="*/ 767193 h 1191363"/>
              <a:gd name="connsiteX42" fmla="*/ 10430 w 820196"/>
              <a:gd name="connsiteY42" fmla="*/ 833254 h 1191363"/>
              <a:gd name="connsiteX43" fmla="*/ 0 w 820196"/>
              <a:gd name="connsiteY43" fmla="*/ 881928 h 1191363"/>
              <a:gd name="connsiteX44" fmla="*/ 55628 w 820196"/>
              <a:gd name="connsiteY44" fmla="*/ 1010570 h 1191363"/>
              <a:gd name="connsiteX45" fmla="*/ 59105 w 820196"/>
              <a:gd name="connsiteY45" fmla="*/ 1191363 h 1191363"/>
              <a:gd name="connsiteX46" fmla="*/ 146027 w 820196"/>
              <a:gd name="connsiteY46" fmla="*/ 1177456 h 1191363"/>
              <a:gd name="connsiteX47" fmla="*/ 170363 w 820196"/>
              <a:gd name="connsiteY47" fmla="*/ 1121827 h 1191363"/>
              <a:gd name="connsiteX48" fmla="*/ 198178 w 820196"/>
              <a:gd name="connsiteY48" fmla="*/ 961893 h 1191363"/>
              <a:gd name="connsiteX49" fmla="*/ 229470 w 820196"/>
              <a:gd name="connsiteY49" fmla="*/ 847159 h 1191363"/>
              <a:gd name="connsiteX50" fmla="*/ 194702 w 820196"/>
              <a:gd name="connsiteY50" fmla="*/ 798483 h 1191363"/>
              <a:gd name="connsiteX51" fmla="*/ 208000 w 820196"/>
              <a:gd name="connsiteY51" fmla="*/ 755720 h 1191363"/>
              <a:gd name="connsiteX0" fmla="*/ 208000 w 820196"/>
              <a:gd name="connsiteY0" fmla="*/ 930741 h 1366384"/>
              <a:gd name="connsiteX1" fmla="*/ 225992 w 820196"/>
              <a:gd name="connsiteY1" fmla="*/ 827481 h 1366384"/>
              <a:gd name="connsiteX2" fmla="*/ 229469 w 820196"/>
              <a:gd name="connsiteY2" fmla="*/ 834434 h 1366384"/>
              <a:gd name="connsiteX3" fmla="*/ 335767 w 820196"/>
              <a:gd name="connsiteY3" fmla="*/ 833945 h 1366384"/>
              <a:gd name="connsiteX4" fmla="*/ 409570 w 820196"/>
              <a:gd name="connsiteY4" fmla="*/ 794121 h 1366384"/>
              <a:gd name="connsiteX5" fmla="*/ 465668 w 820196"/>
              <a:gd name="connsiteY5" fmla="*/ 794121 h 1366384"/>
              <a:gd name="connsiteX6" fmla="*/ 504937 w 820196"/>
              <a:gd name="connsiteY6" fmla="*/ 766072 h 1366384"/>
              <a:gd name="connsiteX7" fmla="*/ 572255 w 820196"/>
              <a:gd name="connsiteY7" fmla="*/ 743633 h 1366384"/>
              <a:gd name="connsiteX8" fmla="*/ 611523 w 820196"/>
              <a:gd name="connsiteY8" fmla="*/ 704364 h 1366384"/>
              <a:gd name="connsiteX9" fmla="*/ 639572 w 820196"/>
              <a:gd name="connsiteY9" fmla="*/ 670705 h 1366384"/>
              <a:gd name="connsiteX10" fmla="*/ 695671 w 820196"/>
              <a:gd name="connsiteY10" fmla="*/ 614607 h 1366384"/>
              <a:gd name="connsiteX11" fmla="*/ 701280 w 820196"/>
              <a:gd name="connsiteY11" fmla="*/ 564119 h 1366384"/>
              <a:gd name="connsiteX12" fmla="*/ 723720 w 820196"/>
              <a:gd name="connsiteY12" fmla="*/ 519240 h 1366384"/>
              <a:gd name="connsiteX13" fmla="*/ 757379 w 820196"/>
              <a:gd name="connsiteY13" fmla="*/ 479972 h 1366384"/>
              <a:gd name="connsiteX14" fmla="*/ 774208 w 820196"/>
              <a:gd name="connsiteY14" fmla="*/ 418264 h 1366384"/>
              <a:gd name="connsiteX15" fmla="*/ 820196 w 820196"/>
              <a:gd name="connsiteY15" fmla="*/ 364298 h 1366384"/>
              <a:gd name="connsiteX16" fmla="*/ 807163 w 820196"/>
              <a:gd name="connsiteY16" fmla="*/ 307966 h 1366384"/>
              <a:gd name="connsiteX17" fmla="*/ 804561 w 820196"/>
              <a:gd name="connsiteY17" fmla="*/ 207138 h 1366384"/>
              <a:gd name="connsiteX18" fmla="*/ 789235 w 820196"/>
              <a:gd name="connsiteY18" fmla="*/ 177316 h 1366384"/>
              <a:gd name="connsiteX19" fmla="*/ 782281 w 820196"/>
              <a:gd name="connsiteY19" fmla="*/ 0 h 1366384"/>
              <a:gd name="connsiteX20" fmla="*/ 572255 w 820196"/>
              <a:gd name="connsiteY20" fmla="*/ 283628 h 1366384"/>
              <a:gd name="connsiteX21" fmla="*/ 538596 w 820196"/>
              <a:gd name="connsiteY21" fmla="*/ 311677 h 1366384"/>
              <a:gd name="connsiteX22" fmla="*/ 544206 w 820196"/>
              <a:gd name="connsiteY22" fmla="*/ 345336 h 1366384"/>
              <a:gd name="connsiteX23" fmla="*/ 527376 w 820196"/>
              <a:gd name="connsiteY23" fmla="*/ 378995 h 1366384"/>
              <a:gd name="connsiteX24" fmla="*/ 521766 w 820196"/>
              <a:gd name="connsiteY24" fmla="*/ 418264 h 1366384"/>
              <a:gd name="connsiteX25" fmla="*/ 499327 w 820196"/>
              <a:gd name="connsiteY25" fmla="*/ 451923 h 1366384"/>
              <a:gd name="connsiteX26" fmla="*/ 476888 w 820196"/>
              <a:gd name="connsiteY26" fmla="*/ 485582 h 1366384"/>
              <a:gd name="connsiteX27" fmla="*/ 460058 w 820196"/>
              <a:gd name="connsiteY27" fmla="*/ 496801 h 1366384"/>
              <a:gd name="connsiteX28" fmla="*/ 437619 w 820196"/>
              <a:gd name="connsiteY28" fmla="*/ 547290 h 1366384"/>
              <a:gd name="connsiteX29" fmla="*/ 409570 w 820196"/>
              <a:gd name="connsiteY29" fmla="*/ 558509 h 1366384"/>
              <a:gd name="connsiteX30" fmla="*/ 381521 w 820196"/>
              <a:gd name="connsiteY30" fmla="*/ 558509 h 1366384"/>
              <a:gd name="connsiteX31" fmla="*/ 353472 w 820196"/>
              <a:gd name="connsiteY31" fmla="*/ 575339 h 1366384"/>
              <a:gd name="connsiteX32" fmla="*/ 297374 w 820196"/>
              <a:gd name="connsiteY32" fmla="*/ 580948 h 1366384"/>
              <a:gd name="connsiteX33" fmla="*/ 269325 w 820196"/>
              <a:gd name="connsiteY33" fmla="*/ 569729 h 1366384"/>
              <a:gd name="connsiteX34" fmla="*/ 194701 w 820196"/>
              <a:gd name="connsiteY34" fmla="*/ 545858 h 1366384"/>
              <a:gd name="connsiteX35" fmla="*/ 152458 w 820196"/>
              <a:gd name="connsiteY35" fmla="*/ 530054 h 1366384"/>
              <a:gd name="connsiteX36" fmla="*/ 55629 w 820196"/>
              <a:gd name="connsiteY36" fmla="*/ 563243 h 1366384"/>
              <a:gd name="connsiteX37" fmla="*/ 34768 w 820196"/>
              <a:gd name="connsiteY37" fmla="*/ 591057 h 1366384"/>
              <a:gd name="connsiteX38" fmla="*/ 6954 w 820196"/>
              <a:gd name="connsiteY38" fmla="*/ 639733 h 1366384"/>
              <a:gd name="connsiteX39" fmla="*/ 6954 w 820196"/>
              <a:gd name="connsiteY39" fmla="*/ 709268 h 1366384"/>
              <a:gd name="connsiteX40" fmla="*/ 0 w 820196"/>
              <a:gd name="connsiteY40" fmla="*/ 824003 h 1366384"/>
              <a:gd name="connsiteX41" fmla="*/ 27814 w 820196"/>
              <a:gd name="connsiteY41" fmla="*/ 942214 h 1366384"/>
              <a:gd name="connsiteX42" fmla="*/ 10430 w 820196"/>
              <a:gd name="connsiteY42" fmla="*/ 1008275 h 1366384"/>
              <a:gd name="connsiteX43" fmla="*/ 0 w 820196"/>
              <a:gd name="connsiteY43" fmla="*/ 1056949 h 1366384"/>
              <a:gd name="connsiteX44" fmla="*/ 55628 w 820196"/>
              <a:gd name="connsiteY44" fmla="*/ 1185591 h 1366384"/>
              <a:gd name="connsiteX45" fmla="*/ 59105 w 820196"/>
              <a:gd name="connsiteY45" fmla="*/ 1366384 h 1366384"/>
              <a:gd name="connsiteX46" fmla="*/ 146027 w 820196"/>
              <a:gd name="connsiteY46" fmla="*/ 1352477 h 1366384"/>
              <a:gd name="connsiteX47" fmla="*/ 170363 w 820196"/>
              <a:gd name="connsiteY47" fmla="*/ 1296848 h 1366384"/>
              <a:gd name="connsiteX48" fmla="*/ 198178 w 820196"/>
              <a:gd name="connsiteY48" fmla="*/ 1136914 h 1366384"/>
              <a:gd name="connsiteX49" fmla="*/ 229470 w 820196"/>
              <a:gd name="connsiteY49" fmla="*/ 1022180 h 1366384"/>
              <a:gd name="connsiteX50" fmla="*/ 194702 w 820196"/>
              <a:gd name="connsiteY50" fmla="*/ 973504 h 1366384"/>
              <a:gd name="connsiteX51" fmla="*/ 208000 w 820196"/>
              <a:gd name="connsiteY51" fmla="*/ 930741 h 1366384"/>
              <a:gd name="connsiteX0" fmla="*/ 208000 w 820196"/>
              <a:gd name="connsiteY0" fmla="*/ 930741 h 1366384"/>
              <a:gd name="connsiteX1" fmla="*/ 225992 w 820196"/>
              <a:gd name="connsiteY1" fmla="*/ 827481 h 1366384"/>
              <a:gd name="connsiteX2" fmla="*/ 229469 w 820196"/>
              <a:gd name="connsiteY2" fmla="*/ 834434 h 1366384"/>
              <a:gd name="connsiteX3" fmla="*/ 335767 w 820196"/>
              <a:gd name="connsiteY3" fmla="*/ 833945 h 1366384"/>
              <a:gd name="connsiteX4" fmla="*/ 409570 w 820196"/>
              <a:gd name="connsiteY4" fmla="*/ 794121 h 1366384"/>
              <a:gd name="connsiteX5" fmla="*/ 465668 w 820196"/>
              <a:gd name="connsiteY5" fmla="*/ 794121 h 1366384"/>
              <a:gd name="connsiteX6" fmla="*/ 504937 w 820196"/>
              <a:gd name="connsiteY6" fmla="*/ 766072 h 1366384"/>
              <a:gd name="connsiteX7" fmla="*/ 572255 w 820196"/>
              <a:gd name="connsiteY7" fmla="*/ 743633 h 1366384"/>
              <a:gd name="connsiteX8" fmla="*/ 611523 w 820196"/>
              <a:gd name="connsiteY8" fmla="*/ 704364 h 1366384"/>
              <a:gd name="connsiteX9" fmla="*/ 639572 w 820196"/>
              <a:gd name="connsiteY9" fmla="*/ 670705 h 1366384"/>
              <a:gd name="connsiteX10" fmla="*/ 695671 w 820196"/>
              <a:gd name="connsiteY10" fmla="*/ 614607 h 1366384"/>
              <a:gd name="connsiteX11" fmla="*/ 701280 w 820196"/>
              <a:gd name="connsiteY11" fmla="*/ 564119 h 1366384"/>
              <a:gd name="connsiteX12" fmla="*/ 723720 w 820196"/>
              <a:gd name="connsiteY12" fmla="*/ 519240 h 1366384"/>
              <a:gd name="connsiteX13" fmla="*/ 757379 w 820196"/>
              <a:gd name="connsiteY13" fmla="*/ 479972 h 1366384"/>
              <a:gd name="connsiteX14" fmla="*/ 774208 w 820196"/>
              <a:gd name="connsiteY14" fmla="*/ 418264 h 1366384"/>
              <a:gd name="connsiteX15" fmla="*/ 820196 w 820196"/>
              <a:gd name="connsiteY15" fmla="*/ 364298 h 1366384"/>
              <a:gd name="connsiteX16" fmla="*/ 807163 w 820196"/>
              <a:gd name="connsiteY16" fmla="*/ 307966 h 1366384"/>
              <a:gd name="connsiteX17" fmla="*/ 804561 w 820196"/>
              <a:gd name="connsiteY17" fmla="*/ 207138 h 1366384"/>
              <a:gd name="connsiteX18" fmla="*/ 789235 w 820196"/>
              <a:gd name="connsiteY18" fmla="*/ 177316 h 1366384"/>
              <a:gd name="connsiteX19" fmla="*/ 782281 w 820196"/>
              <a:gd name="connsiteY19" fmla="*/ 0 h 1366384"/>
              <a:gd name="connsiteX20" fmla="*/ 547917 w 820196"/>
              <a:gd name="connsiteY20" fmla="*/ 248860 h 1366384"/>
              <a:gd name="connsiteX21" fmla="*/ 538596 w 820196"/>
              <a:gd name="connsiteY21" fmla="*/ 311677 h 1366384"/>
              <a:gd name="connsiteX22" fmla="*/ 544206 w 820196"/>
              <a:gd name="connsiteY22" fmla="*/ 345336 h 1366384"/>
              <a:gd name="connsiteX23" fmla="*/ 527376 w 820196"/>
              <a:gd name="connsiteY23" fmla="*/ 378995 h 1366384"/>
              <a:gd name="connsiteX24" fmla="*/ 521766 w 820196"/>
              <a:gd name="connsiteY24" fmla="*/ 418264 h 1366384"/>
              <a:gd name="connsiteX25" fmla="*/ 499327 w 820196"/>
              <a:gd name="connsiteY25" fmla="*/ 451923 h 1366384"/>
              <a:gd name="connsiteX26" fmla="*/ 476888 w 820196"/>
              <a:gd name="connsiteY26" fmla="*/ 485582 h 1366384"/>
              <a:gd name="connsiteX27" fmla="*/ 460058 w 820196"/>
              <a:gd name="connsiteY27" fmla="*/ 496801 h 1366384"/>
              <a:gd name="connsiteX28" fmla="*/ 437619 w 820196"/>
              <a:gd name="connsiteY28" fmla="*/ 547290 h 1366384"/>
              <a:gd name="connsiteX29" fmla="*/ 409570 w 820196"/>
              <a:gd name="connsiteY29" fmla="*/ 558509 h 1366384"/>
              <a:gd name="connsiteX30" fmla="*/ 381521 w 820196"/>
              <a:gd name="connsiteY30" fmla="*/ 558509 h 1366384"/>
              <a:gd name="connsiteX31" fmla="*/ 353472 w 820196"/>
              <a:gd name="connsiteY31" fmla="*/ 575339 h 1366384"/>
              <a:gd name="connsiteX32" fmla="*/ 297374 w 820196"/>
              <a:gd name="connsiteY32" fmla="*/ 580948 h 1366384"/>
              <a:gd name="connsiteX33" fmla="*/ 269325 w 820196"/>
              <a:gd name="connsiteY33" fmla="*/ 569729 h 1366384"/>
              <a:gd name="connsiteX34" fmla="*/ 194701 w 820196"/>
              <a:gd name="connsiteY34" fmla="*/ 545858 h 1366384"/>
              <a:gd name="connsiteX35" fmla="*/ 152458 w 820196"/>
              <a:gd name="connsiteY35" fmla="*/ 530054 h 1366384"/>
              <a:gd name="connsiteX36" fmla="*/ 55629 w 820196"/>
              <a:gd name="connsiteY36" fmla="*/ 563243 h 1366384"/>
              <a:gd name="connsiteX37" fmla="*/ 34768 w 820196"/>
              <a:gd name="connsiteY37" fmla="*/ 591057 h 1366384"/>
              <a:gd name="connsiteX38" fmla="*/ 6954 w 820196"/>
              <a:gd name="connsiteY38" fmla="*/ 639733 h 1366384"/>
              <a:gd name="connsiteX39" fmla="*/ 6954 w 820196"/>
              <a:gd name="connsiteY39" fmla="*/ 709268 h 1366384"/>
              <a:gd name="connsiteX40" fmla="*/ 0 w 820196"/>
              <a:gd name="connsiteY40" fmla="*/ 824003 h 1366384"/>
              <a:gd name="connsiteX41" fmla="*/ 27814 w 820196"/>
              <a:gd name="connsiteY41" fmla="*/ 942214 h 1366384"/>
              <a:gd name="connsiteX42" fmla="*/ 10430 w 820196"/>
              <a:gd name="connsiteY42" fmla="*/ 1008275 h 1366384"/>
              <a:gd name="connsiteX43" fmla="*/ 0 w 820196"/>
              <a:gd name="connsiteY43" fmla="*/ 1056949 h 1366384"/>
              <a:gd name="connsiteX44" fmla="*/ 55628 w 820196"/>
              <a:gd name="connsiteY44" fmla="*/ 1185591 h 1366384"/>
              <a:gd name="connsiteX45" fmla="*/ 59105 w 820196"/>
              <a:gd name="connsiteY45" fmla="*/ 1366384 h 1366384"/>
              <a:gd name="connsiteX46" fmla="*/ 146027 w 820196"/>
              <a:gd name="connsiteY46" fmla="*/ 1352477 h 1366384"/>
              <a:gd name="connsiteX47" fmla="*/ 170363 w 820196"/>
              <a:gd name="connsiteY47" fmla="*/ 1296848 h 1366384"/>
              <a:gd name="connsiteX48" fmla="*/ 198178 w 820196"/>
              <a:gd name="connsiteY48" fmla="*/ 1136914 h 1366384"/>
              <a:gd name="connsiteX49" fmla="*/ 229470 w 820196"/>
              <a:gd name="connsiteY49" fmla="*/ 1022180 h 1366384"/>
              <a:gd name="connsiteX50" fmla="*/ 194702 w 820196"/>
              <a:gd name="connsiteY50" fmla="*/ 973504 h 1366384"/>
              <a:gd name="connsiteX51" fmla="*/ 208000 w 820196"/>
              <a:gd name="connsiteY51" fmla="*/ 930741 h 1366384"/>
              <a:gd name="connsiteX0" fmla="*/ 208000 w 820196"/>
              <a:gd name="connsiteY0" fmla="*/ 930741 h 1366384"/>
              <a:gd name="connsiteX1" fmla="*/ 225992 w 820196"/>
              <a:gd name="connsiteY1" fmla="*/ 827481 h 1366384"/>
              <a:gd name="connsiteX2" fmla="*/ 229469 w 820196"/>
              <a:gd name="connsiteY2" fmla="*/ 834434 h 1366384"/>
              <a:gd name="connsiteX3" fmla="*/ 335767 w 820196"/>
              <a:gd name="connsiteY3" fmla="*/ 833945 h 1366384"/>
              <a:gd name="connsiteX4" fmla="*/ 409570 w 820196"/>
              <a:gd name="connsiteY4" fmla="*/ 794121 h 1366384"/>
              <a:gd name="connsiteX5" fmla="*/ 465668 w 820196"/>
              <a:gd name="connsiteY5" fmla="*/ 794121 h 1366384"/>
              <a:gd name="connsiteX6" fmla="*/ 504937 w 820196"/>
              <a:gd name="connsiteY6" fmla="*/ 766072 h 1366384"/>
              <a:gd name="connsiteX7" fmla="*/ 572255 w 820196"/>
              <a:gd name="connsiteY7" fmla="*/ 743633 h 1366384"/>
              <a:gd name="connsiteX8" fmla="*/ 611523 w 820196"/>
              <a:gd name="connsiteY8" fmla="*/ 704364 h 1366384"/>
              <a:gd name="connsiteX9" fmla="*/ 639572 w 820196"/>
              <a:gd name="connsiteY9" fmla="*/ 670705 h 1366384"/>
              <a:gd name="connsiteX10" fmla="*/ 695671 w 820196"/>
              <a:gd name="connsiteY10" fmla="*/ 614607 h 1366384"/>
              <a:gd name="connsiteX11" fmla="*/ 701280 w 820196"/>
              <a:gd name="connsiteY11" fmla="*/ 564119 h 1366384"/>
              <a:gd name="connsiteX12" fmla="*/ 723720 w 820196"/>
              <a:gd name="connsiteY12" fmla="*/ 519240 h 1366384"/>
              <a:gd name="connsiteX13" fmla="*/ 757379 w 820196"/>
              <a:gd name="connsiteY13" fmla="*/ 479972 h 1366384"/>
              <a:gd name="connsiteX14" fmla="*/ 774208 w 820196"/>
              <a:gd name="connsiteY14" fmla="*/ 418264 h 1366384"/>
              <a:gd name="connsiteX15" fmla="*/ 820196 w 820196"/>
              <a:gd name="connsiteY15" fmla="*/ 364298 h 1366384"/>
              <a:gd name="connsiteX16" fmla="*/ 807163 w 820196"/>
              <a:gd name="connsiteY16" fmla="*/ 307966 h 1366384"/>
              <a:gd name="connsiteX17" fmla="*/ 804561 w 820196"/>
              <a:gd name="connsiteY17" fmla="*/ 207138 h 1366384"/>
              <a:gd name="connsiteX18" fmla="*/ 789235 w 820196"/>
              <a:gd name="connsiteY18" fmla="*/ 177316 h 1366384"/>
              <a:gd name="connsiteX19" fmla="*/ 782281 w 820196"/>
              <a:gd name="connsiteY19" fmla="*/ 0 h 1366384"/>
              <a:gd name="connsiteX20" fmla="*/ 681454 w 820196"/>
              <a:gd name="connsiteY20" fmla="*/ 111258 h 1366384"/>
              <a:gd name="connsiteX21" fmla="*/ 547917 w 820196"/>
              <a:gd name="connsiteY21" fmla="*/ 248860 h 1366384"/>
              <a:gd name="connsiteX22" fmla="*/ 538596 w 820196"/>
              <a:gd name="connsiteY22" fmla="*/ 311677 h 1366384"/>
              <a:gd name="connsiteX23" fmla="*/ 544206 w 820196"/>
              <a:gd name="connsiteY23" fmla="*/ 345336 h 1366384"/>
              <a:gd name="connsiteX24" fmla="*/ 527376 w 820196"/>
              <a:gd name="connsiteY24" fmla="*/ 378995 h 1366384"/>
              <a:gd name="connsiteX25" fmla="*/ 521766 w 820196"/>
              <a:gd name="connsiteY25" fmla="*/ 418264 h 1366384"/>
              <a:gd name="connsiteX26" fmla="*/ 499327 w 820196"/>
              <a:gd name="connsiteY26" fmla="*/ 451923 h 1366384"/>
              <a:gd name="connsiteX27" fmla="*/ 476888 w 820196"/>
              <a:gd name="connsiteY27" fmla="*/ 485582 h 1366384"/>
              <a:gd name="connsiteX28" fmla="*/ 460058 w 820196"/>
              <a:gd name="connsiteY28" fmla="*/ 496801 h 1366384"/>
              <a:gd name="connsiteX29" fmla="*/ 437619 w 820196"/>
              <a:gd name="connsiteY29" fmla="*/ 547290 h 1366384"/>
              <a:gd name="connsiteX30" fmla="*/ 409570 w 820196"/>
              <a:gd name="connsiteY30" fmla="*/ 558509 h 1366384"/>
              <a:gd name="connsiteX31" fmla="*/ 381521 w 820196"/>
              <a:gd name="connsiteY31" fmla="*/ 558509 h 1366384"/>
              <a:gd name="connsiteX32" fmla="*/ 353472 w 820196"/>
              <a:gd name="connsiteY32" fmla="*/ 575339 h 1366384"/>
              <a:gd name="connsiteX33" fmla="*/ 297374 w 820196"/>
              <a:gd name="connsiteY33" fmla="*/ 580948 h 1366384"/>
              <a:gd name="connsiteX34" fmla="*/ 269325 w 820196"/>
              <a:gd name="connsiteY34" fmla="*/ 569729 h 1366384"/>
              <a:gd name="connsiteX35" fmla="*/ 194701 w 820196"/>
              <a:gd name="connsiteY35" fmla="*/ 545858 h 1366384"/>
              <a:gd name="connsiteX36" fmla="*/ 152458 w 820196"/>
              <a:gd name="connsiteY36" fmla="*/ 530054 h 1366384"/>
              <a:gd name="connsiteX37" fmla="*/ 55629 w 820196"/>
              <a:gd name="connsiteY37" fmla="*/ 563243 h 1366384"/>
              <a:gd name="connsiteX38" fmla="*/ 34768 w 820196"/>
              <a:gd name="connsiteY38" fmla="*/ 591057 h 1366384"/>
              <a:gd name="connsiteX39" fmla="*/ 6954 w 820196"/>
              <a:gd name="connsiteY39" fmla="*/ 639733 h 1366384"/>
              <a:gd name="connsiteX40" fmla="*/ 6954 w 820196"/>
              <a:gd name="connsiteY40" fmla="*/ 709268 h 1366384"/>
              <a:gd name="connsiteX41" fmla="*/ 0 w 820196"/>
              <a:gd name="connsiteY41" fmla="*/ 824003 h 1366384"/>
              <a:gd name="connsiteX42" fmla="*/ 27814 w 820196"/>
              <a:gd name="connsiteY42" fmla="*/ 942214 h 1366384"/>
              <a:gd name="connsiteX43" fmla="*/ 10430 w 820196"/>
              <a:gd name="connsiteY43" fmla="*/ 1008275 h 1366384"/>
              <a:gd name="connsiteX44" fmla="*/ 0 w 820196"/>
              <a:gd name="connsiteY44" fmla="*/ 1056949 h 1366384"/>
              <a:gd name="connsiteX45" fmla="*/ 55628 w 820196"/>
              <a:gd name="connsiteY45" fmla="*/ 1185591 h 1366384"/>
              <a:gd name="connsiteX46" fmla="*/ 59105 w 820196"/>
              <a:gd name="connsiteY46" fmla="*/ 1366384 h 1366384"/>
              <a:gd name="connsiteX47" fmla="*/ 146027 w 820196"/>
              <a:gd name="connsiteY47" fmla="*/ 1352477 h 1366384"/>
              <a:gd name="connsiteX48" fmla="*/ 170363 w 820196"/>
              <a:gd name="connsiteY48" fmla="*/ 1296848 h 1366384"/>
              <a:gd name="connsiteX49" fmla="*/ 198178 w 820196"/>
              <a:gd name="connsiteY49" fmla="*/ 1136914 h 1366384"/>
              <a:gd name="connsiteX50" fmla="*/ 229470 w 820196"/>
              <a:gd name="connsiteY50" fmla="*/ 1022180 h 1366384"/>
              <a:gd name="connsiteX51" fmla="*/ 194702 w 820196"/>
              <a:gd name="connsiteY51" fmla="*/ 973504 h 1366384"/>
              <a:gd name="connsiteX52" fmla="*/ 208000 w 820196"/>
              <a:gd name="connsiteY52" fmla="*/ 930741 h 1366384"/>
              <a:gd name="connsiteX0" fmla="*/ 208000 w 820196"/>
              <a:gd name="connsiteY0" fmla="*/ 1062859 h 1498502"/>
              <a:gd name="connsiteX1" fmla="*/ 225992 w 820196"/>
              <a:gd name="connsiteY1" fmla="*/ 959599 h 1498502"/>
              <a:gd name="connsiteX2" fmla="*/ 229469 w 820196"/>
              <a:gd name="connsiteY2" fmla="*/ 966552 h 1498502"/>
              <a:gd name="connsiteX3" fmla="*/ 335767 w 820196"/>
              <a:gd name="connsiteY3" fmla="*/ 966063 h 1498502"/>
              <a:gd name="connsiteX4" fmla="*/ 409570 w 820196"/>
              <a:gd name="connsiteY4" fmla="*/ 926239 h 1498502"/>
              <a:gd name="connsiteX5" fmla="*/ 465668 w 820196"/>
              <a:gd name="connsiteY5" fmla="*/ 926239 h 1498502"/>
              <a:gd name="connsiteX6" fmla="*/ 504937 w 820196"/>
              <a:gd name="connsiteY6" fmla="*/ 898190 h 1498502"/>
              <a:gd name="connsiteX7" fmla="*/ 572255 w 820196"/>
              <a:gd name="connsiteY7" fmla="*/ 875751 h 1498502"/>
              <a:gd name="connsiteX8" fmla="*/ 611523 w 820196"/>
              <a:gd name="connsiteY8" fmla="*/ 836482 h 1498502"/>
              <a:gd name="connsiteX9" fmla="*/ 639572 w 820196"/>
              <a:gd name="connsiteY9" fmla="*/ 802823 h 1498502"/>
              <a:gd name="connsiteX10" fmla="*/ 695671 w 820196"/>
              <a:gd name="connsiteY10" fmla="*/ 746725 h 1498502"/>
              <a:gd name="connsiteX11" fmla="*/ 701280 w 820196"/>
              <a:gd name="connsiteY11" fmla="*/ 696237 h 1498502"/>
              <a:gd name="connsiteX12" fmla="*/ 723720 w 820196"/>
              <a:gd name="connsiteY12" fmla="*/ 651358 h 1498502"/>
              <a:gd name="connsiteX13" fmla="*/ 757379 w 820196"/>
              <a:gd name="connsiteY13" fmla="*/ 612090 h 1498502"/>
              <a:gd name="connsiteX14" fmla="*/ 774208 w 820196"/>
              <a:gd name="connsiteY14" fmla="*/ 550382 h 1498502"/>
              <a:gd name="connsiteX15" fmla="*/ 820196 w 820196"/>
              <a:gd name="connsiteY15" fmla="*/ 496416 h 1498502"/>
              <a:gd name="connsiteX16" fmla="*/ 807163 w 820196"/>
              <a:gd name="connsiteY16" fmla="*/ 440084 h 1498502"/>
              <a:gd name="connsiteX17" fmla="*/ 804561 w 820196"/>
              <a:gd name="connsiteY17" fmla="*/ 339256 h 1498502"/>
              <a:gd name="connsiteX18" fmla="*/ 789235 w 820196"/>
              <a:gd name="connsiteY18" fmla="*/ 309434 h 1498502"/>
              <a:gd name="connsiteX19" fmla="*/ 782281 w 820196"/>
              <a:gd name="connsiteY19" fmla="*/ 132118 h 1498502"/>
              <a:gd name="connsiteX20" fmla="*/ 754467 w 820196"/>
              <a:gd name="connsiteY20" fmla="*/ 0 h 1498502"/>
              <a:gd name="connsiteX21" fmla="*/ 547917 w 820196"/>
              <a:gd name="connsiteY21" fmla="*/ 380978 h 1498502"/>
              <a:gd name="connsiteX22" fmla="*/ 538596 w 820196"/>
              <a:gd name="connsiteY22" fmla="*/ 443795 h 1498502"/>
              <a:gd name="connsiteX23" fmla="*/ 544206 w 820196"/>
              <a:gd name="connsiteY23" fmla="*/ 477454 h 1498502"/>
              <a:gd name="connsiteX24" fmla="*/ 527376 w 820196"/>
              <a:gd name="connsiteY24" fmla="*/ 511113 h 1498502"/>
              <a:gd name="connsiteX25" fmla="*/ 521766 w 820196"/>
              <a:gd name="connsiteY25" fmla="*/ 550382 h 1498502"/>
              <a:gd name="connsiteX26" fmla="*/ 499327 w 820196"/>
              <a:gd name="connsiteY26" fmla="*/ 584041 h 1498502"/>
              <a:gd name="connsiteX27" fmla="*/ 476888 w 820196"/>
              <a:gd name="connsiteY27" fmla="*/ 617700 h 1498502"/>
              <a:gd name="connsiteX28" fmla="*/ 460058 w 820196"/>
              <a:gd name="connsiteY28" fmla="*/ 628919 h 1498502"/>
              <a:gd name="connsiteX29" fmla="*/ 437619 w 820196"/>
              <a:gd name="connsiteY29" fmla="*/ 679408 h 1498502"/>
              <a:gd name="connsiteX30" fmla="*/ 409570 w 820196"/>
              <a:gd name="connsiteY30" fmla="*/ 690627 h 1498502"/>
              <a:gd name="connsiteX31" fmla="*/ 381521 w 820196"/>
              <a:gd name="connsiteY31" fmla="*/ 690627 h 1498502"/>
              <a:gd name="connsiteX32" fmla="*/ 353472 w 820196"/>
              <a:gd name="connsiteY32" fmla="*/ 707457 h 1498502"/>
              <a:gd name="connsiteX33" fmla="*/ 297374 w 820196"/>
              <a:gd name="connsiteY33" fmla="*/ 713066 h 1498502"/>
              <a:gd name="connsiteX34" fmla="*/ 269325 w 820196"/>
              <a:gd name="connsiteY34" fmla="*/ 701847 h 1498502"/>
              <a:gd name="connsiteX35" fmla="*/ 194701 w 820196"/>
              <a:gd name="connsiteY35" fmla="*/ 677976 h 1498502"/>
              <a:gd name="connsiteX36" fmla="*/ 152458 w 820196"/>
              <a:gd name="connsiteY36" fmla="*/ 662172 h 1498502"/>
              <a:gd name="connsiteX37" fmla="*/ 55629 w 820196"/>
              <a:gd name="connsiteY37" fmla="*/ 695361 h 1498502"/>
              <a:gd name="connsiteX38" fmla="*/ 34768 w 820196"/>
              <a:gd name="connsiteY38" fmla="*/ 723175 h 1498502"/>
              <a:gd name="connsiteX39" fmla="*/ 6954 w 820196"/>
              <a:gd name="connsiteY39" fmla="*/ 771851 h 1498502"/>
              <a:gd name="connsiteX40" fmla="*/ 6954 w 820196"/>
              <a:gd name="connsiteY40" fmla="*/ 841386 h 1498502"/>
              <a:gd name="connsiteX41" fmla="*/ 0 w 820196"/>
              <a:gd name="connsiteY41" fmla="*/ 956121 h 1498502"/>
              <a:gd name="connsiteX42" fmla="*/ 27814 w 820196"/>
              <a:gd name="connsiteY42" fmla="*/ 1074332 h 1498502"/>
              <a:gd name="connsiteX43" fmla="*/ 10430 w 820196"/>
              <a:gd name="connsiteY43" fmla="*/ 1140393 h 1498502"/>
              <a:gd name="connsiteX44" fmla="*/ 0 w 820196"/>
              <a:gd name="connsiteY44" fmla="*/ 1189067 h 1498502"/>
              <a:gd name="connsiteX45" fmla="*/ 55628 w 820196"/>
              <a:gd name="connsiteY45" fmla="*/ 1317709 h 1498502"/>
              <a:gd name="connsiteX46" fmla="*/ 59105 w 820196"/>
              <a:gd name="connsiteY46" fmla="*/ 1498502 h 1498502"/>
              <a:gd name="connsiteX47" fmla="*/ 146027 w 820196"/>
              <a:gd name="connsiteY47" fmla="*/ 1484595 h 1498502"/>
              <a:gd name="connsiteX48" fmla="*/ 170363 w 820196"/>
              <a:gd name="connsiteY48" fmla="*/ 1428966 h 1498502"/>
              <a:gd name="connsiteX49" fmla="*/ 198178 w 820196"/>
              <a:gd name="connsiteY49" fmla="*/ 1269032 h 1498502"/>
              <a:gd name="connsiteX50" fmla="*/ 229470 w 820196"/>
              <a:gd name="connsiteY50" fmla="*/ 1154298 h 1498502"/>
              <a:gd name="connsiteX51" fmla="*/ 194702 w 820196"/>
              <a:gd name="connsiteY51" fmla="*/ 1105622 h 1498502"/>
              <a:gd name="connsiteX52" fmla="*/ 208000 w 820196"/>
              <a:gd name="connsiteY52" fmla="*/ 1062859 h 1498502"/>
              <a:gd name="connsiteX0" fmla="*/ 208000 w 820196"/>
              <a:gd name="connsiteY0" fmla="*/ 1062859 h 1498502"/>
              <a:gd name="connsiteX1" fmla="*/ 225992 w 820196"/>
              <a:gd name="connsiteY1" fmla="*/ 959599 h 1498502"/>
              <a:gd name="connsiteX2" fmla="*/ 229469 w 820196"/>
              <a:gd name="connsiteY2" fmla="*/ 966552 h 1498502"/>
              <a:gd name="connsiteX3" fmla="*/ 335767 w 820196"/>
              <a:gd name="connsiteY3" fmla="*/ 966063 h 1498502"/>
              <a:gd name="connsiteX4" fmla="*/ 409570 w 820196"/>
              <a:gd name="connsiteY4" fmla="*/ 926239 h 1498502"/>
              <a:gd name="connsiteX5" fmla="*/ 465668 w 820196"/>
              <a:gd name="connsiteY5" fmla="*/ 926239 h 1498502"/>
              <a:gd name="connsiteX6" fmla="*/ 504937 w 820196"/>
              <a:gd name="connsiteY6" fmla="*/ 898190 h 1498502"/>
              <a:gd name="connsiteX7" fmla="*/ 572255 w 820196"/>
              <a:gd name="connsiteY7" fmla="*/ 875751 h 1498502"/>
              <a:gd name="connsiteX8" fmla="*/ 611523 w 820196"/>
              <a:gd name="connsiteY8" fmla="*/ 836482 h 1498502"/>
              <a:gd name="connsiteX9" fmla="*/ 639572 w 820196"/>
              <a:gd name="connsiteY9" fmla="*/ 802823 h 1498502"/>
              <a:gd name="connsiteX10" fmla="*/ 695671 w 820196"/>
              <a:gd name="connsiteY10" fmla="*/ 746725 h 1498502"/>
              <a:gd name="connsiteX11" fmla="*/ 701280 w 820196"/>
              <a:gd name="connsiteY11" fmla="*/ 696237 h 1498502"/>
              <a:gd name="connsiteX12" fmla="*/ 723720 w 820196"/>
              <a:gd name="connsiteY12" fmla="*/ 651358 h 1498502"/>
              <a:gd name="connsiteX13" fmla="*/ 757379 w 820196"/>
              <a:gd name="connsiteY13" fmla="*/ 612090 h 1498502"/>
              <a:gd name="connsiteX14" fmla="*/ 774208 w 820196"/>
              <a:gd name="connsiteY14" fmla="*/ 550382 h 1498502"/>
              <a:gd name="connsiteX15" fmla="*/ 820196 w 820196"/>
              <a:gd name="connsiteY15" fmla="*/ 496416 h 1498502"/>
              <a:gd name="connsiteX16" fmla="*/ 807163 w 820196"/>
              <a:gd name="connsiteY16" fmla="*/ 440084 h 1498502"/>
              <a:gd name="connsiteX17" fmla="*/ 804561 w 820196"/>
              <a:gd name="connsiteY17" fmla="*/ 339256 h 1498502"/>
              <a:gd name="connsiteX18" fmla="*/ 789235 w 820196"/>
              <a:gd name="connsiteY18" fmla="*/ 309434 h 1498502"/>
              <a:gd name="connsiteX19" fmla="*/ 782281 w 820196"/>
              <a:gd name="connsiteY19" fmla="*/ 132118 h 1498502"/>
              <a:gd name="connsiteX20" fmla="*/ 754467 w 820196"/>
              <a:gd name="connsiteY20" fmla="*/ 0 h 1498502"/>
              <a:gd name="connsiteX21" fmla="*/ 705791 w 820196"/>
              <a:gd name="connsiteY21" fmla="*/ 97350 h 1498502"/>
              <a:gd name="connsiteX22" fmla="*/ 547917 w 820196"/>
              <a:gd name="connsiteY22" fmla="*/ 380978 h 1498502"/>
              <a:gd name="connsiteX23" fmla="*/ 538596 w 820196"/>
              <a:gd name="connsiteY23" fmla="*/ 443795 h 1498502"/>
              <a:gd name="connsiteX24" fmla="*/ 544206 w 820196"/>
              <a:gd name="connsiteY24" fmla="*/ 477454 h 1498502"/>
              <a:gd name="connsiteX25" fmla="*/ 527376 w 820196"/>
              <a:gd name="connsiteY25" fmla="*/ 511113 h 1498502"/>
              <a:gd name="connsiteX26" fmla="*/ 521766 w 820196"/>
              <a:gd name="connsiteY26" fmla="*/ 550382 h 1498502"/>
              <a:gd name="connsiteX27" fmla="*/ 499327 w 820196"/>
              <a:gd name="connsiteY27" fmla="*/ 584041 h 1498502"/>
              <a:gd name="connsiteX28" fmla="*/ 476888 w 820196"/>
              <a:gd name="connsiteY28" fmla="*/ 617700 h 1498502"/>
              <a:gd name="connsiteX29" fmla="*/ 460058 w 820196"/>
              <a:gd name="connsiteY29" fmla="*/ 628919 h 1498502"/>
              <a:gd name="connsiteX30" fmla="*/ 437619 w 820196"/>
              <a:gd name="connsiteY30" fmla="*/ 679408 h 1498502"/>
              <a:gd name="connsiteX31" fmla="*/ 409570 w 820196"/>
              <a:gd name="connsiteY31" fmla="*/ 690627 h 1498502"/>
              <a:gd name="connsiteX32" fmla="*/ 381521 w 820196"/>
              <a:gd name="connsiteY32" fmla="*/ 690627 h 1498502"/>
              <a:gd name="connsiteX33" fmla="*/ 353472 w 820196"/>
              <a:gd name="connsiteY33" fmla="*/ 707457 h 1498502"/>
              <a:gd name="connsiteX34" fmla="*/ 297374 w 820196"/>
              <a:gd name="connsiteY34" fmla="*/ 713066 h 1498502"/>
              <a:gd name="connsiteX35" fmla="*/ 269325 w 820196"/>
              <a:gd name="connsiteY35" fmla="*/ 701847 h 1498502"/>
              <a:gd name="connsiteX36" fmla="*/ 194701 w 820196"/>
              <a:gd name="connsiteY36" fmla="*/ 677976 h 1498502"/>
              <a:gd name="connsiteX37" fmla="*/ 152458 w 820196"/>
              <a:gd name="connsiteY37" fmla="*/ 662172 h 1498502"/>
              <a:gd name="connsiteX38" fmla="*/ 55629 w 820196"/>
              <a:gd name="connsiteY38" fmla="*/ 695361 h 1498502"/>
              <a:gd name="connsiteX39" fmla="*/ 34768 w 820196"/>
              <a:gd name="connsiteY39" fmla="*/ 723175 h 1498502"/>
              <a:gd name="connsiteX40" fmla="*/ 6954 w 820196"/>
              <a:gd name="connsiteY40" fmla="*/ 771851 h 1498502"/>
              <a:gd name="connsiteX41" fmla="*/ 6954 w 820196"/>
              <a:gd name="connsiteY41" fmla="*/ 841386 h 1498502"/>
              <a:gd name="connsiteX42" fmla="*/ 0 w 820196"/>
              <a:gd name="connsiteY42" fmla="*/ 956121 h 1498502"/>
              <a:gd name="connsiteX43" fmla="*/ 27814 w 820196"/>
              <a:gd name="connsiteY43" fmla="*/ 1074332 h 1498502"/>
              <a:gd name="connsiteX44" fmla="*/ 10430 w 820196"/>
              <a:gd name="connsiteY44" fmla="*/ 1140393 h 1498502"/>
              <a:gd name="connsiteX45" fmla="*/ 0 w 820196"/>
              <a:gd name="connsiteY45" fmla="*/ 1189067 h 1498502"/>
              <a:gd name="connsiteX46" fmla="*/ 55628 w 820196"/>
              <a:gd name="connsiteY46" fmla="*/ 1317709 h 1498502"/>
              <a:gd name="connsiteX47" fmla="*/ 59105 w 820196"/>
              <a:gd name="connsiteY47" fmla="*/ 1498502 h 1498502"/>
              <a:gd name="connsiteX48" fmla="*/ 146027 w 820196"/>
              <a:gd name="connsiteY48" fmla="*/ 1484595 h 1498502"/>
              <a:gd name="connsiteX49" fmla="*/ 170363 w 820196"/>
              <a:gd name="connsiteY49" fmla="*/ 1428966 h 1498502"/>
              <a:gd name="connsiteX50" fmla="*/ 198178 w 820196"/>
              <a:gd name="connsiteY50" fmla="*/ 1269032 h 1498502"/>
              <a:gd name="connsiteX51" fmla="*/ 229470 w 820196"/>
              <a:gd name="connsiteY51" fmla="*/ 1154298 h 1498502"/>
              <a:gd name="connsiteX52" fmla="*/ 194702 w 820196"/>
              <a:gd name="connsiteY52" fmla="*/ 1105622 h 1498502"/>
              <a:gd name="connsiteX53" fmla="*/ 208000 w 820196"/>
              <a:gd name="connsiteY53" fmla="*/ 1062859 h 1498502"/>
              <a:gd name="connsiteX0" fmla="*/ 208000 w 820196"/>
              <a:gd name="connsiteY0" fmla="*/ 1194978 h 1630621"/>
              <a:gd name="connsiteX1" fmla="*/ 225992 w 820196"/>
              <a:gd name="connsiteY1" fmla="*/ 1091718 h 1630621"/>
              <a:gd name="connsiteX2" fmla="*/ 229469 w 820196"/>
              <a:gd name="connsiteY2" fmla="*/ 1098671 h 1630621"/>
              <a:gd name="connsiteX3" fmla="*/ 335767 w 820196"/>
              <a:gd name="connsiteY3" fmla="*/ 1098182 h 1630621"/>
              <a:gd name="connsiteX4" fmla="*/ 409570 w 820196"/>
              <a:gd name="connsiteY4" fmla="*/ 1058358 h 1630621"/>
              <a:gd name="connsiteX5" fmla="*/ 465668 w 820196"/>
              <a:gd name="connsiteY5" fmla="*/ 1058358 h 1630621"/>
              <a:gd name="connsiteX6" fmla="*/ 504937 w 820196"/>
              <a:gd name="connsiteY6" fmla="*/ 1030309 h 1630621"/>
              <a:gd name="connsiteX7" fmla="*/ 572255 w 820196"/>
              <a:gd name="connsiteY7" fmla="*/ 1007870 h 1630621"/>
              <a:gd name="connsiteX8" fmla="*/ 611523 w 820196"/>
              <a:gd name="connsiteY8" fmla="*/ 968601 h 1630621"/>
              <a:gd name="connsiteX9" fmla="*/ 639572 w 820196"/>
              <a:gd name="connsiteY9" fmla="*/ 934942 h 1630621"/>
              <a:gd name="connsiteX10" fmla="*/ 695671 w 820196"/>
              <a:gd name="connsiteY10" fmla="*/ 878844 h 1630621"/>
              <a:gd name="connsiteX11" fmla="*/ 701280 w 820196"/>
              <a:gd name="connsiteY11" fmla="*/ 828356 h 1630621"/>
              <a:gd name="connsiteX12" fmla="*/ 723720 w 820196"/>
              <a:gd name="connsiteY12" fmla="*/ 783477 h 1630621"/>
              <a:gd name="connsiteX13" fmla="*/ 757379 w 820196"/>
              <a:gd name="connsiteY13" fmla="*/ 744209 h 1630621"/>
              <a:gd name="connsiteX14" fmla="*/ 774208 w 820196"/>
              <a:gd name="connsiteY14" fmla="*/ 682501 h 1630621"/>
              <a:gd name="connsiteX15" fmla="*/ 820196 w 820196"/>
              <a:gd name="connsiteY15" fmla="*/ 628535 h 1630621"/>
              <a:gd name="connsiteX16" fmla="*/ 807163 w 820196"/>
              <a:gd name="connsiteY16" fmla="*/ 572203 h 1630621"/>
              <a:gd name="connsiteX17" fmla="*/ 804561 w 820196"/>
              <a:gd name="connsiteY17" fmla="*/ 471375 h 1630621"/>
              <a:gd name="connsiteX18" fmla="*/ 789235 w 820196"/>
              <a:gd name="connsiteY18" fmla="*/ 441553 h 1630621"/>
              <a:gd name="connsiteX19" fmla="*/ 782281 w 820196"/>
              <a:gd name="connsiteY19" fmla="*/ 264237 h 1630621"/>
              <a:gd name="connsiteX20" fmla="*/ 754467 w 820196"/>
              <a:gd name="connsiteY20" fmla="*/ 132119 h 1630621"/>
              <a:gd name="connsiteX21" fmla="*/ 730129 w 820196"/>
              <a:gd name="connsiteY21" fmla="*/ 0 h 1630621"/>
              <a:gd name="connsiteX22" fmla="*/ 547917 w 820196"/>
              <a:gd name="connsiteY22" fmla="*/ 513097 h 1630621"/>
              <a:gd name="connsiteX23" fmla="*/ 538596 w 820196"/>
              <a:gd name="connsiteY23" fmla="*/ 575914 h 1630621"/>
              <a:gd name="connsiteX24" fmla="*/ 544206 w 820196"/>
              <a:gd name="connsiteY24" fmla="*/ 609573 h 1630621"/>
              <a:gd name="connsiteX25" fmla="*/ 527376 w 820196"/>
              <a:gd name="connsiteY25" fmla="*/ 643232 h 1630621"/>
              <a:gd name="connsiteX26" fmla="*/ 521766 w 820196"/>
              <a:gd name="connsiteY26" fmla="*/ 682501 h 1630621"/>
              <a:gd name="connsiteX27" fmla="*/ 499327 w 820196"/>
              <a:gd name="connsiteY27" fmla="*/ 716160 h 1630621"/>
              <a:gd name="connsiteX28" fmla="*/ 476888 w 820196"/>
              <a:gd name="connsiteY28" fmla="*/ 749819 h 1630621"/>
              <a:gd name="connsiteX29" fmla="*/ 460058 w 820196"/>
              <a:gd name="connsiteY29" fmla="*/ 761038 h 1630621"/>
              <a:gd name="connsiteX30" fmla="*/ 437619 w 820196"/>
              <a:gd name="connsiteY30" fmla="*/ 811527 h 1630621"/>
              <a:gd name="connsiteX31" fmla="*/ 409570 w 820196"/>
              <a:gd name="connsiteY31" fmla="*/ 822746 h 1630621"/>
              <a:gd name="connsiteX32" fmla="*/ 381521 w 820196"/>
              <a:gd name="connsiteY32" fmla="*/ 822746 h 1630621"/>
              <a:gd name="connsiteX33" fmla="*/ 353472 w 820196"/>
              <a:gd name="connsiteY33" fmla="*/ 839576 h 1630621"/>
              <a:gd name="connsiteX34" fmla="*/ 297374 w 820196"/>
              <a:gd name="connsiteY34" fmla="*/ 845185 h 1630621"/>
              <a:gd name="connsiteX35" fmla="*/ 269325 w 820196"/>
              <a:gd name="connsiteY35" fmla="*/ 833966 h 1630621"/>
              <a:gd name="connsiteX36" fmla="*/ 194701 w 820196"/>
              <a:gd name="connsiteY36" fmla="*/ 810095 h 1630621"/>
              <a:gd name="connsiteX37" fmla="*/ 152458 w 820196"/>
              <a:gd name="connsiteY37" fmla="*/ 794291 h 1630621"/>
              <a:gd name="connsiteX38" fmla="*/ 55629 w 820196"/>
              <a:gd name="connsiteY38" fmla="*/ 827480 h 1630621"/>
              <a:gd name="connsiteX39" fmla="*/ 34768 w 820196"/>
              <a:gd name="connsiteY39" fmla="*/ 855294 h 1630621"/>
              <a:gd name="connsiteX40" fmla="*/ 6954 w 820196"/>
              <a:gd name="connsiteY40" fmla="*/ 903970 h 1630621"/>
              <a:gd name="connsiteX41" fmla="*/ 6954 w 820196"/>
              <a:gd name="connsiteY41" fmla="*/ 973505 h 1630621"/>
              <a:gd name="connsiteX42" fmla="*/ 0 w 820196"/>
              <a:gd name="connsiteY42" fmla="*/ 1088240 h 1630621"/>
              <a:gd name="connsiteX43" fmla="*/ 27814 w 820196"/>
              <a:gd name="connsiteY43" fmla="*/ 1206451 h 1630621"/>
              <a:gd name="connsiteX44" fmla="*/ 10430 w 820196"/>
              <a:gd name="connsiteY44" fmla="*/ 1272512 h 1630621"/>
              <a:gd name="connsiteX45" fmla="*/ 0 w 820196"/>
              <a:gd name="connsiteY45" fmla="*/ 1321186 h 1630621"/>
              <a:gd name="connsiteX46" fmla="*/ 55628 w 820196"/>
              <a:gd name="connsiteY46" fmla="*/ 1449828 h 1630621"/>
              <a:gd name="connsiteX47" fmla="*/ 59105 w 820196"/>
              <a:gd name="connsiteY47" fmla="*/ 1630621 h 1630621"/>
              <a:gd name="connsiteX48" fmla="*/ 146027 w 820196"/>
              <a:gd name="connsiteY48" fmla="*/ 1616714 h 1630621"/>
              <a:gd name="connsiteX49" fmla="*/ 170363 w 820196"/>
              <a:gd name="connsiteY49" fmla="*/ 1561085 h 1630621"/>
              <a:gd name="connsiteX50" fmla="*/ 198178 w 820196"/>
              <a:gd name="connsiteY50" fmla="*/ 1401151 h 1630621"/>
              <a:gd name="connsiteX51" fmla="*/ 229470 w 820196"/>
              <a:gd name="connsiteY51" fmla="*/ 1286417 h 1630621"/>
              <a:gd name="connsiteX52" fmla="*/ 194702 w 820196"/>
              <a:gd name="connsiteY52" fmla="*/ 1237741 h 1630621"/>
              <a:gd name="connsiteX53" fmla="*/ 208000 w 820196"/>
              <a:gd name="connsiteY53" fmla="*/ 1194978 h 1630621"/>
              <a:gd name="connsiteX0" fmla="*/ 208000 w 820196"/>
              <a:gd name="connsiteY0" fmla="*/ 1194978 h 1630621"/>
              <a:gd name="connsiteX1" fmla="*/ 225992 w 820196"/>
              <a:gd name="connsiteY1" fmla="*/ 1091718 h 1630621"/>
              <a:gd name="connsiteX2" fmla="*/ 229469 w 820196"/>
              <a:gd name="connsiteY2" fmla="*/ 1098671 h 1630621"/>
              <a:gd name="connsiteX3" fmla="*/ 335767 w 820196"/>
              <a:gd name="connsiteY3" fmla="*/ 1098182 h 1630621"/>
              <a:gd name="connsiteX4" fmla="*/ 409570 w 820196"/>
              <a:gd name="connsiteY4" fmla="*/ 1058358 h 1630621"/>
              <a:gd name="connsiteX5" fmla="*/ 465668 w 820196"/>
              <a:gd name="connsiteY5" fmla="*/ 1058358 h 1630621"/>
              <a:gd name="connsiteX6" fmla="*/ 504937 w 820196"/>
              <a:gd name="connsiteY6" fmla="*/ 1030309 h 1630621"/>
              <a:gd name="connsiteX7" fmla="*/ 572255 w 820196"/>
              <a:gd name="connsiteY7" fmla="*/ 1007870 h 1630621"/>
              <a:gd name="connsiteX8" fmla="*/ 611523 w 820196"/>
              <a:gd name="connsiteY8" fmla="*/ 968601 h 1630621"/>
              <a:gd name="connsiteX9" fmla="*/ 639572 w 820196"/>
              <a:gd name="connsiteY9" fmla="*/ 934942 h 1630621"/>
              <a:gd name="connsiteX10" fmla="*/ 695671 w 820196"/>
              <a:gd name="connsiteY10" fmla="*/ 878844 h 1630621"/>
              <a:gd name="connsiteX11" fmla="*/ 701280 w 820196"/>
              <a:gd name="connsiteY11" fmla="*/ 828356 h 1630621"/>
              <a:gd name="connsiteX12" fmla="*/ 723720 w 820196"/>
              <a:gd name="connsiteY12" fmla="*/ 783477 h 1630621"/>
              <a:gd name="connsiteX13" fmla="*/ 757379 w 820196"/>
              <a:gd name="connsiteY13" fmla="*/ 744209 h 1630621"/>
              <a:gd name="connsiteX14" fmla="*/ 774208 w 820196"/>
              <a:gd name="connsiteY14" fmla="*/ 682501 h 1630621"/>
              <a:gd name="connsiteX15" fmla="*/ 820196 w 820196"/>
              <a:gd name="connsiteY15" fmla="*/ 628535 h 1630621"/>
              <a:gd name="connsiteX16" fmla="*/ 807163 w 820196"/>
              <a:gd name="connsiteY16" fmla="*/ 572203 h 1630621"/>
              <a:gd name="connsiteX17" fmla="*/ 804561 w 820196"/>
              <a:gd name="connsiteY17" fmla="*/ 471375 h 1630621"/>
              <a:gd name="connsiteX18" fmla="*/ 789235 w 820196"/>
              <a:gd name="connsiteY18" fmla="*/ 441553 h 1630621"/>
              <a:gd name="connsiteX19" fmla="*/ 782281 w 820196"/>
              <a:gd name="connsiteY19" fmla="*/ 264237 h 1630621"/>
              <a:gd name="connsiteX20" fmla="*/ 754467 w 820196"/>
              <a:gd name="connsiteY20" fmla="*/ 132119 h 1630621"/>
              <a:gd name="connsiteX21" fmla="*/ 730129 w 820196"/>
              <a:gd name="connsiteY21" fmla="*/ 0 h 1630621"/>
              <a:gd name="connsiteX22" fmla="*/ 684931 w 820196"/>
              <a:gd name="connsiteY22" fmla="*/ 135596 h 1630621"/>
              <a:gd name="connsiteX23" fmla="*/ 547917 w 820196"/>
              <a:gd name="connsiteY23" fmla="*/ 513097 h 1630621"/>
              <a:gd name="connsiteX24" fmla="*/ 538596 w 820196"/>
              <a:gd name="connsiteY24" fmla="*/ 575914 h 1630621"/>
              <a:gd name="connsiteX25" fmla="*/ 544206 w 820196"/>
              <a:gd name="connsiteY25" fmla="*/ 609573 h 1630621"/>
              <a:gd name="connsiteX26" fmla="*/ 527376 w 820196"/>
              <a:gd name="connsiteY26" fmla="*/ 643232 h 1630621"/>
              <a:gd name="connsiteX27" fmla="*/ 521766 w 820196"/>
              <a:gd name="connsiteY27" fmla="*/ 682501 h 1630621"/>
              <a:gd name="connsiteX28" fmla="*/ 499327 w 820196"/>
              <a:gd name="connsiteY28" fmla="*/ 716160 h 1630621"/>
              <a:gd name="connsiteX29" fmla="*/ 476888 w 820196"/>
              <a:gd name="connsiteY29" fmla="*/ 749819 h 1630621"/>
              <a:gd name="connsiteX30" fmla="*/ 460058 w 820196"/>
              <a:gd name="connsiteY30" fmla="*/ 761038 h 1630621"/>
              <a:gd name="connsiteX31" fmla="*/ 437619 w 820196"/>
              <a:gd name="connsiteY31" fmla="*/ 811527 h 1630621"/>
              <a:gd name="connsiteX32" fmla="*/ 409570 w 820196"/>
              <a:gd name="connsiteY32" fmla="*/ 822746 h 1630621"/>
              <a:gd name="connsiteX33" fmla="*/ 381521 w 820196"/>
              <a:gd name="connsiteY33" fmla="*/ 822746 h 1630621"/>
              <a:gd name="connsiteX34" fmla="*/ 353472 w 820196"/>
              <a:gd name="connsiteY34" fmla="*/ 839576 h 1630621"/>
              <a:gd name="connsiteX35" fmla="*/ 297374 w 820196"/>
              <a:gd name="connsiteY35" fmla="*/ 845185 h 1630621"/>
              <a:gd name="connsiteX36" fmla="*/ 269325 w 820196"/>
              <a:gd name="connsiteY36" fmla="*/ 833966 h 1630621"/>
              <a:gd name="connsiteX37" fmla="*/ 194701 w 820196"/>
              <a:gd name="connsiteY37" fmla="*/ 810095 h 1630621"/>
              <a:gd name="connsiteX38" fmla="*/ 152458 w 820196"/>
              <a:gd name="connsiteY38" fmla="*/ 794291 h 1630621"/>
              <a:gd name="connsiteX39" fmla="*/ 55629 w 820196"/>
              <a:gd name="connsiteY39" fmla="*/ 827480 h 1630621"/>
              <a:gd name="connsiteX40" fmla="*/ 34768 w 820196"/>
              <a:gd name="connsiteY40" fmla="*/ 855294 h 1630621"/>
              <a:gd name="connsiteX41" fmla="*/ 6954 w 820196"/>
              <a:gd name="connsiteY41" fmla="*/ 903970 h 1630621"/>
              <a:gd name="connsiteX42" fmla="*/ 6954 w 820196"/>
              <a:gd name="connsiteY42" fmla="*/ 973505 h 1630621"/>
              <a:gd name="connsiteX43" fmla="*/ 0 w 820196"/>
              <a:gd name="connsiteY43" fmla="*/ 1088240 h 1630621"/>
              <a:gd name="connsiteX44" fmla="*/ 27814 w 820196"/>
              <a:gd name="connsiteY44" fmla="*/ 1206451 h 1630621"/>
              <a:gd name="connsiteX45" fmla="*/ 10430 w 820196"/>
              <a:gd name="connsiteY45" fmla="*/ 1272512 h 1630621"/>
              <a:gd name="connsiteX46" fmla="*/ 0 w 820196"/>
              <a:gd name="connsiteY46" fmla="*/ 1321186 h 1630621"/>
              <a:gd name="connsiteX47" fmla="*/ 55628 w 820196"/>
              <a:gd name="connsiteY47" fmla="*/ 1449828 h 1630621"/>
              <a:gd name="connsiteX48" fmla="*/ 59105 w 820196"/>
              <a:gd name="connsiteY48" fmla="*/ 1630621 h 1630621"/>
              <a:gd name="connsiteX49" fmla="*/ 146027 w 820196"/>
              <a:gd name="connsiteY49" fmla="*/ 1616714 h 1630621"/>
              <a:gd name="connsiteX50" fmla="*/ 170363 w 820196"/>
              <a:gd name="connsiteY50" fmla="*/ 1561085 h 1630621"/>
              <a:gd name="connsiteX51" fmla="*/ 198178 w 820196"/>
              <a:gd name="connsiteY51" fmla="*/ 1401151 h 1630621"/>
              <a:gd name="connsiteX52" fmla="*/ 229470 w 820196"/>
              <a:gd name="connsiteY52" fmla="*/ 1286417 h 1630621"/>
              <a:gd name="connsiteX53" fmla="*/ 194702 w 820196"/>
              <a:gd name="connsiteY53" fmla="*/ 1237741 h 1630621"/>
              <a:gd name="connsiteX54" fmla="*/ 208000 w 820196"/>
              <a:gd name="connsiteY54" fmla="*/ 1194978 h 1630621"/>
              <a:gd name="connsiteX0" fmla="*/ 208000 w 820196"/>
              <a:gd name="connsiteY0" fmla="*/ 1271467 h 1707110"/>
              <a:gd name="connsiteX1" fmla="*/ 225992 w 820196"/>
              <a:gd name="connsiteY1" fmla="*/ 1168207 h 1707110"/>
              <a:gd name="connsiteX2" fmla="*/ 229469 w 820196"/>
              <a:gd name="connsiteY2" fmla="*/ 1175160 h 1707110"/>
              <a:gd name="connsiteX3" fmla="*/ 335767 w 820196"/>
              <a:gd name="connsiteY3" fmla="*/ 1174671 h 1707110"/>
              <a:gd name="connsiteX4" fmla="*/ 409570 w 820196"/>
              <a:gd name="connsiteY4" fmla="*/ 1134847 h 1707110"/>
              <a:gd name="connsiteX5" fmla="*/ 465668 w 820196"/>
              <a:gd name="connsiteY5" fmla="*/ 1134847 h 1707110"/>
              <a:gd name="connsiteX6" fmla="*/ 504937 w 820196"/>
              <a:gd name="connsiteY6" fmla="*/ 1106798 h 1707110"/>
              <a:gd name="connsiteX7" fmla="*/ 572255 w 820196"/>
              <a:gd name="connsiteY7" fmla="*/ 1084359 h 1707110"/>
              <a:gd name="connsiteX8" fmla="*/ 611523 w 820196"/>
              <a:gd name="connsiteY8" fmla="*/ 1045090 h 1707110"/>
              <a:gd name="connsiteX9" fmla="*/ 639572 w 820196"/>
              <a:gd name="connsiteY9" fmla="*/ 1011431 h 1707110"/>
              <a:gd name="connsiteX10" fmla="*/ 695671 w 820196"/>
              <a:gd name="connsiteY10" fmla="*/ 955333 h 1707110"/>
              <a:gd name="connsiteX11" fmla="*/ 701280 w 820196"/>
              <a:gd name="connsiteY11" fmla="*/ 904845 h 1707110"/>
              <a:gd name="connsiteX12" fmla="*/ 723720 w 820196"/>
              <a:gd name="connsiteY12" fmla="*/ 859966 h 1707110"/>
              <a:gd name="connsiteX13" fmla="*/ 757379 w 820196"/>
              <a:gd name="connsiteY13" fmla="*/ 820698 h 1707110"/>
              <a:gd name="connsiteX14" fmla="*/ 774208 w 820196"/>
              <a:gd name="connsiteY14" fmla="*/ 758990 h 1707110"/>
              <a:gd name="connsiteX15" fmla="*/ 820196 w 820196"/>
              <a:gd name="connsiteY15" fmla="*/ 705024 h 1707110"/>
              <a:gd name="connsiteX16" fmla="*/ 807163 w 820196"/>
              <a:gd name="connsiteY16" fmla="*/ 648692 h 1707110"/>
              <a:gd name="connsiteX17" fmla="*/ 804561 w 820196"/>
              <a:gd name="connsiteY17" fmla="*/ 547864 h 1707110"/>
              <a:gd name="connsiteX18" fmla="*/ 789235 w 820196"/>
              <a:gd name="connsiteY18" fmla="*/ 518042 h 1707110"/>
              <a:gd name="connsiteX19" fmla="*/ 782281 w 820196"/>
              <a:gd name="connsiteY19" fmla="*/ 340726 h 1707110"/>
              <a:gd name="connsiteX20" fmla="*/ 754467 w 820196"/>
              <a:gd name="connsiteY20" fmla="*/ 208608 h 1707110"/>
              <a:gd name="connsiteX21" fmla="*/ 730129 w 820196"/>
              <a:gd name="connsiteY21" fmla="*/ 76489 h 1707110"/>
              <a:gd name="connsiteX22" fmla="*/ 737084 w 820196"/>
              <a:gd name="connsiteY22" fmla="*/ 0 h 1707110"/>
              <a:gd name="connsiteX23" fmla="*/ 547917 w 820196"/>
              <a:gd name="connsiteY23" fmla="*/ 589586 h 1707110"/>
              <a:gd name="connsiteX24" fmla="*/ 538596 w 820196"/>
              <a:gd name="connsiteY24" fmla="*/ 652403 h 1707110"/>
              <a:gd name="connsiteX25" fmla="*/ 544206 w 820196"/>
              <a:gd name="connsiteY25" fmla="*/ 686062 h 1707110"/>
              <a:gd name="connsiteX26" fmla="*/ 527376 w 820196"/>
              <a:gd name="connsiteY26" fmla="*/ 719721 h 1707110"/>
              <a:gd name="connsiteX27" fmla="*/ 521766 w 820196"/>
              <a:gd name="connsiteY27" fmla="*/ 758990 h 1707110"/>
              <a:gd name="connsiteX28" fmla="*/ 499327 w 820196"/>
              <a:gd name="connsiteY28" fmla="*/ 792649 h 1707110"/>
              <a:gd name="connsiteX29" fmla="*/ 476888 w 820196"/>
              <a:gd name="connsiteY29" fmla="*/ 826308 h 1707110"/>
              <a:gd name="connsiteX30" fmla="*/ 460058 w 820196"/>
              <a:gd name="connsiteY30" fmla="*/ 837527 h 1707110"/>
              <a:gd name="connsiteX31" fmla="*/ 437619 w 820196"/>
              <a:gd name="connsiteY31" fmla="*/ 888016 h 1707110"/>
              <a:gd name="connsiteX32" fmla="*/ 409570 w 820196"/>
              <a:gd name="connsiteY32" fmla="*/ 899235 h 1707110"/>
              <a:gd name="connsiteX33" fmla="*/ 381521 w 820196"/>
              <a:gd name="connsiteY33" fmla="*/ 899235 h 1707110"/>
              <a:gd name="connsiteX34" fmla="*/ 353472 w 820196"/>
              <a:gd name="connsiteY34" fmla="*/ 916065 h 1707110"/>
              <a:gd name="connsiteX35" fmla="*/ 297374 w 820196"/>
              <a:gd name="connsiteY35" fmla="*/ 921674 h 1707110"/>
              <a:gd name="connsiteX36" fmla="*/ 269325 w 820196"/>
              <a:gd name="connsiteY36" fmla="*/ 910455 h 1707110"/>
              <a:gd name="connsiteX37" fmla="*/ 194701 w 820196"/>
              <a:gd name="connsiteY37" fmla="*/ 886584 h 1707110"/>
              <a:gd name="connsiteX38" fmla="*/ 152458 w 820196"/>
              <a:gd name="connsiteY38" fmla="*/ 870780 h 1707110"/>
              <a:gd name="connsiteX39" fmla="*/ 55629 w 820196"/>
              <a:gd name="connsiteY39" fmla="*/ 903969 h 1707110"/>
              <a:gd name="connsiteX40" fmla="*/ 34768 w 820196"/>
              <a:gd name="connsiteY40" fmla="*/ 931783 h 1707110"/>
              <a:gd name="connsiteX41" fmla="*/ 6954 w 820196"/>
              <a:gd name="connsiteY41" fmla="*/ 980459 h 1707110"/>
              <a:gd name="connsiteX42" fmla="*/ 6954 w 820196"/>
              <a:gd name="connsiteY42" fmla="*/ 1049994 h 1707110"/>
              <a:gd name="connsiteX43" fmla="*/ 0 w 820196"/>
              <a:gd name="connsiteY43" fmla="*/ 1164729 h 1707110"/>
              <a:gd name="connsiteX44" fmla="*/ 27814 w 820196"/>
              <a:gd name="connsiteY44" fmla="*/ 1282940 h 1707110"/>
              <a:gd name="connsiteX45" fmla="*/ 10430 w 820196"/>
              <a:gd name="connsiteY45" fmla="*/ 1349001 h 1707110"/>
              <a:gd name="connsiteX46" fmla="*/ 0 w 820196"/>
              <a:gd name="connsiteY46" fmla="*/ 1397675 h 1707110"/>
              <a:gd name="connsiteX47" fmla="*/ 55628 w 820196"/>
              <a:gd name="connsiteY47" fmla="*/ 1526317 h 1707110"/>
              <a:gd name="connsiteX48" fmla="*/ 59105 w 820196"/>
              <a:gd name="connsiteY48" fmla="*/ 1707110 h 1707110"/>
              <a:gd name="connsiteX49" fmla="*/ 146027 w 820196"/>
              <a:gd name="connsiteY49" fmla="*/ 1693203 h 1707110"/>
              <a:gd name="connsiteX50" fmla="*/ 170363 w 820196"/>
              <a:gd name="connsiteY50" fmla="*/ 1637574 h 1707110"/>
              <a:gd name="connsiteX51" fmla="*/ 198178 w 820196"/>
              <a:gd name="connsiteY51" fmla="*/ 1477640 h 1707110"/>
              <a:gd name="connsiteX52" fmla="*/ 229470 w 820196"/>
              <a:gd name="connsiteY52" fmla="*/ 1362906 h 1707110"/>
              <a:gd name="connsiteX53" fmla="*/ 194702 w 820196"/>
              <a:gd name="connsiteY53" fmla="*/ 1314230 h 1707110"/>
              <a:gd name="connsiteX54" fmla="*/ 208000 w 820196"/>
              <a:gd name="connsiteY54" fmla="*/ 1271467 h 1707110"/>
              <a:gd name="connsiteX0" fmla="*/ 208000 w 820196"/>
              <a:gd name="connsiteY0" fmla="*/ 1271467 h 1707110"/>
              <a:gd name="connsiteX1" fmla="*/ 225992 w 820196"/>
              <a:gd name="connsiteY1" fmla="*/ 1168207 h 1707110"/>
              <a:gd name="connsiteX2" fmla="*/ 229469 w 820196"/>
              <a:gd name="connsiteY2" fmla="*/ 1175160 h 1707110"/>
              <a:gd name="connsiteX3" fmla="*/ 335767 w 820196"/>
              <a:gd name="connsiteY3" fmla="*/ 1174671 h 1707110"/>
              <a:gd name="connsiteX4" fmla="*/ 409570 w 820196"/>
              <a:gd name="connsiteY4" fmla="*/ 1134847 h 1707110"/>
              <a:gd name="connsiteX5" fmla="*/ 465668 w 820196"/>
              <a:gd name="connsiteY5" fmla="*/ 1134847 h 1707110"/>
              <a:gd name="connsiteX6" fmla="*/ 504937 w 820196"/>
              <a:gd name="connsiteY6" fmla="*/ 1106798 h 1707110"/>
              <a:gd name="connsiteX7" fmla="*/ 572255 w 820196"/>
              <a:gd name="connsiteY7" fmla="*/ 1084359 h 1707110"/>
              <a:gd name="connsiteX8" fmla="*/ 611523 w 820196"/>
              <a:gd name="connsiteY8" fmla="*/ 1045090 h 1707110"/>
              <a:gd name="connsiteX9" fmla="*/ 639572 w 820196"/>
              <a:gd name="connsiteY9" fmla="*/ 1011431 h 1707110"/>
              <a:gd name="connsiteX10" fmla="*/ 695671 w 820196"/>
              <a:gd name="connsiteY10" fmla="*/ 955333 h 1707110"/>
              <a:gd name="connsiteX11" fmla="*/ 701280 w 820196"/>
              <a:gd name="connsiteY11" fmla="*/ 904845 h 1707110"/>
              <a:gd name="connsiteX12" fmla="*/ 723720 w 820196"/>
              <a:gd name="connsiteY12" fmla="*/ 859966 h 1707110"/>
              <a:gd name="connsiteX13" fmla="*/ 757379 w 820196"/>
              <a:gd name="connsiteY13" fmla="*/ 820698 h 1707110"/>
              <a:gd name="connsiteX14" fmla="*/ 774208 w 820196"/>
              <a:gd name="connsiteY14" fmla="*/ 758990 h 1707110"/>
              <a:gd name="connsiteX15" fmla="*/ 820196 w 820196"/>
              <a:gd name="connsiteY15" fmla="*/ 705024 h 1707110"/>
              <a:gd name="connsiteX16" fmla="*/ 807163 w 820196"/>
              <a:gd name="connsiteY16" fmla="*/ 648692 h 1707110"/>
              <a:gd name="connsiteX17" fmla="*/ 804561 w 820196"/>
              <a:gd name="connsiteY17" fmla="*/ 547864 h 1707110"/>
              <a:gd name="connsiteX18" fmla="*/ 789235 w 820196"/>
              <a:gd name="connsiteY18" fmla="*/ 518042 h 1707110"/>
              <a:gd name="connsiteX19" fmla="*/ 782281 w 820196"/>
              <a:gd name="connsiteY19" fmla="*/ 340726 h 1707110"/>
              <a:gd name="connsiteX20" fmla="*/ 754467 w 820196"/>
              <a:gd name="connsiteY20" fmla="*/ 208608 h 1707110"/>
              <a:gd name="connsiteX21" fmla="*/ 730129 w 820196"/>
              <a:gd name="connsiteY21" fmla="*/ 76489 h 1707110"/>
              <a:gd name="connsiteX22" fmla="*/ 737084 w 820196"/>
              <a:gd name="connsiteY22" fmla="*/ 0 h 1707110"/>
              <a:gd name="connsiteX23" fmla="*/ 650163 w 820196"/>
              <a:gd name="connsiteY23" fmla="*/ 281621 h 1707110"/>
              <a:gd name="connsiteX24" fmla="*/ 547917 w 820196"/>
              <a:gd name="connsiteY24" fmla="*/ 589586 h 1707110"/>
              <a:gd name="connsiteX25" fmla="*/ 538596 w 820196"/>
              <a:gd name="connsiteY25" fmla="*/ 652403 h 1707110"/>
              <a:gd name="connsiteX26" fmla="*/ 544206 w 820196"/>
              <a:gd name="connsiteY26" fmla="*/ 686062 h 1707110"/>
              <a:gd name="connsiteX27" fmla="*/ 527376 w 820196"/>
              <a:gd name="connsiteY27" fmla="*/ 719721 h 1707110"/>
              <a:gd name="connsiteX28" fmla="*/ 521766 w 820196"/>
              <a:gd name="connsiteY28" fmla="*/ 758990 h 1707110"/>
              <a:gd name="connsiteX29" fmla="*/ 499327 w 820196"/>
              <a:gd name="connsiteY29" fmla="*/ 792649 h 1707110"/>
              <a:gd name="connsiteX30" fmla="*/ 476888 w 820196"/>
              <a:gd name="connsiteY30" fmla="*/ 826308 h 1707110"/>
              <a:gd name="connsiteX31" fmla="*/ 460058 w 820196"/>
              <a:gd name="connsiteY31" fmla="*/ 837527 h 1707110"/>
              <a:gd name="connsiteX32" fmla="*/ 437619 w 820196"/>
              <a:gd name="connsiteY32" fmla="*/ 888016 h 1707110"/>
              <a:gd name="connsiteX33" fmla="*/ 409570 w 820196"/>
              <a:gd name="connsiteY33" fmla="*/ 899235 h 1707110"/>
              <a:gd name="connsiteX34" fmla="*/ 381521 w 820196"/>
              <a:gd name="connsiteY34" fmla="*/ 899235 h 1707110"/>
              <a:gd name="connsiteX35" fmla="*/ 353472 w 820196"/>
              <a:gd name="connsiteY35" fmla="*/ 916065 h 1707110"/>
              <a:gd name="connsiteX36" fmla="*/ 297374 w 820196"/>
              <a:gd name="connsiteY36" fmla="*/ 921674 h 1707110"/>
              <a:gd name="connsiteX37" fmla="*/ 269325 w 820196"/>
              <a:gd name="connsiteY37" fmla="*/ 910455 h 1707110"/>
              <a:gd name="connsiteX38" fmla="*/ 194701 w 820196"/>
              <a:gd name="connsiteY38" fmla="*/ 886584 h 1707110"/>
              <a:gd name="connsiteX39" fmla="*/ 152458 w 820196"/>
              <a:gd name="connsiteY39" fmla="*/ 870780 h 1707110"/>
              <a:gd name="connsiteX40" fmla="*/ 55629 w 820196"/>
              <a:gd name="connsiteY40" fmla="*/ 903969 h 1707110"/>
              <a:gd name="connsiteX41" fmla="*/ 34768 w 820196"/>
              <a:gd name="connsiteY41" fmla="*/ 931783 h 1707110"/>
              <a:gd name="connsiteX42" fmla="*/ 6954 w 820196"/>
              <a:gd name="connsiteY42" fmla="*/ 980459 h 1707110"/>
              <a:gd name="connsiteX43" fmla="*/ 6954 w 820196"/>
              <a:gd name="connsiteY43" fmla="*/ 1049994 h 1707110"/>
              <a:gd name="connsiteX44" fmla="*/ 0 w 820196"/>
              <a:gd name="connsiteY44" fmla="*/ 1164729 h 1707110"/>
              <a:gd name="connsiteX45" fmla="*/ 27814 w 820196"/>
              <a:gd name="connsiteY45" fmla="*/ 1282940 h 1707110"/>
              <a:gd name="connsiteX46" fmla="*/ 10430 w 820196"/>
              <a:gd name="connsiteY46" fmla="*/ 1349001 h 1707110"/>
              <a:gd name="connsiteX47" fmla="*/ 0 w 820196"/>
              <a:gd name="connsiteY47" fmla="*/ 1397675 h 1707110"/>
              <a:gd name="connsiteX48" fmla="*/ 55628 w 820196"/>
              <a:gd name="connsiteY48" fmla="*/ 1526317 h 1707110"/>
              <a:gd name="connsiteX49" fmla="*/ 59105 w 820196"/>
              <a:gd name="connsiteY49" fmla="*/ 1707110 h 1707110"/>
              <a:gd name="connsiteX50" fmla="*/ 146027 w 820196"/>
              <a:gd name="connsiteY50" fmla="*/ 1693203 h 1707110"/>
              <a:gd name="connsiteX51" fmla="*/ 170363 w 820196"/>
              <a:gd name="connsiteY51" fmla="*/ 1637574 h 1707110"/>
              <a:gd name="connsiteX52" fmla="*/ 198178 w 820196"/>
              <a:gd name="connsiteY52" fmla="*/ 1477640 h 1707110"/>
              <a:gd name="connsiteX53" fmla="*/ 229470 w 820196"/>
              <a:gd name="connsiteY53" fmla="*/ 1362906 h 1707110"/>
              <a:gd name="connsiteX54" fmla="*/ 194702 w 820196"/>
              <a:gd name="connsiteY54" fmla="*/ 1314230 h 1707110"/>
              <a:gd name="connsiteX55" fmla="*/ 208000 w 820196"/>
              <a:gd name="connsiteY55" fmla="*/ 1271467 h 1707110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547917 w 820196"/>
              <a:gd name="connsiteY24" fmla="*/ 638261 h 1755785"/>
              <a:gd name="connsiteX25" fmla="*/ 538596 w 820196"/>
              <a:gd name="connsiteY25" fmla="*/ 701078 h 1755785"/>
              <a:gd name="connsiteX26" fmla="*/ 544206 w 820196"/>
              <a:gd name="connsiteY26" fmla="*/ 734737 h 1755785"/>
              <a:gd name="connsiteX27" fmla="*/ 527376 w 820196"/>
              <a:gd name="connsiteY27" fmla="*/ 768396 h 1755785"/>
              <a:gd name="connsiteX28" fmla="*/ 521766 w 820196"/>
              <a:gd name="connsiteY28" fmla="*/ 807665 h 1755785"/>
              <a:gd name="connsiteX29" fmla="*/ 499327 w 820196"/>
              <a:gd name="connsiteY29" fmla="*/ 841324 h 1755785"/>
              <a:gd name="connsiteX30" fmla="*/ 476888 w 820196"/>
              <a:gd name="connsiteY30" fmla="*/ 874983 h 1755785"/>
              <a:gd name="connsiteX31" fmla="*/ 460058 w 820196"/>
              <a:gd name="connsiteY31" fmla="*/ 886202 h 1755785"/>
              <a:gd name="connsiteX32" fmla="*/ 437619 w 820196"/>
              <a:gd name="connsiteY32" fmla="*/ 936691 h 1755785"/>
              <a:gd name="connsiteX33" fmla="*/ 409570 w 820196"/>
              <a:gd name="connsiteY33" fmla="*/ 947910 h 1755785"/>
              <a:gd name="connsiteX34" fmla="*/ 381521 w 820196"/>
              <a:gd name="connsiteY34" fmla="*/ 947910 h 1755785"/>
              <a:gd name="connsiteX35" fmla="*/ 353472 w 820196"/>
              <a:gd name="connsiteY35" fmla="*/ 964740 h 1755785"/>
              <a:gd name="connsiteX36" fmla="*/ 297374 w 820196"/>
              <a:gd name="connsiteY36" fmla="*/ 970349 h 1755785"/>
              <a:gd name="connsiteX37" fmla="*/ 269325 w 820196"/>
              <a:gd name="connsiteY37" fmla="*/ 959130 h 1755785"/>
              <a:gd name="connsiteX38" fmla="*/ 194701 w 820196"/>
              <a:gd name="connsiteY38" fmla="*/ 935259 h 1755785"/>
              <a:gd name="connsiteX39" fmla="*/ 152458 w 820196"/>
              <a:gd name="connsiteY39" fmla="*/ 919455 h 1755785"/>
              <a:gd name="connsiteX40" fmla="*/ 55629 w 820196"/>
              <a:gd name="connsiteY40" fmla="*/ 952644 h 1755785"/>
              <a:gd name="connsiteX41" fmla="*/ 34768 w 820196"/>
              <a:gd name="connsiteY41" fmla="*/ 980458 h 1755785"/>
              <a:gd name="connsiteX42" fmla="*/ 6954 w 820196"/>
              <a:gd name="connsiteY42" fmla="*/ 1029134 h 1755785"/>
              <a:gd name="connsiteX43" fmla="*/ 6954 w 820196"/>
              <a:gd name="connsiteY43" fmla="*/ 1098669 h 1755785"/>
              <a:gd name="connsiteX44" fmla="*/ 0 w 820196"/>
              <a:gd name="connsiteY44" fmla="*/ 1213404 h 1755785"/>
              <a:gd name="connsiteX45" fmla="*/ 27814 w 820196"/>
              <a:gd name="connsiteY45" fmla="*/ 1331615 h 1755785"/>
              <a:gd name="connsiteX46" fmla="*/ 10430 w 820196"/>
              <a:gd name="connsiteY46" fmla="*/ 1397676 h 1755785"/>
              <a:gd name="connsiteX47" fmla="*/ 0 w 820196"/>
              <a:gd name="connsiteY47" fmla="*/ 1446350 h 1755785"/>
              <a:gd name="connsiteX48" fmla="*/ 55628 w 820196"/>
              <a:gd name="connsiteY48" fmla="*/ 1574992 h 1755785"/>
              <a:gd name="connsiteX49" fmla="*/ 59105 w 820196"/>
              <a:gd name="connsiteY49" fmla="*/ 1755785 h 1755785"/>
              <a:gd name="connsiteX50" fmla="*/ 146027 w 820196"/>
              <a:gd name="connsiteY50" fmla="*/ 1741878 h 1755785"/>
              <a:gd name="connsiteX51" fmla="*/ 170363 w 820196"/>
              <a:gd name="connsiteY51" fmla="*/ 1686249 h 1755785"/>
              <a:gd name="connsiteX52" fmla="*/ 198178 w 820196"/>
              <a:gd name="connsiteY52" fmla="*/ 1526315 h 1755785"/>
              <a:gd name="connsiteX53" fmla="*/ 229470 w 820196"/>
              <a:gd name="connsiteY53" fmla="*/ 1411581 h 1755785"/>
              <a:gd name="connsiteX54" fmla="*/ 194702 w 820196"/>
              <a:gd name="connsiteY54" fmla="*/ 1362905 h 1755785"/>
              <a:gd name="connsiteX55" fmla="*/ 208000 w 820196"/>
              <a:gd name="connsiteY55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660593 w 820196"/>
              <a:gd name="connsiteY24" fmla="*/ 128643 h 1755785"/>
              <a:gd name="connsiteX25" fmla="*/ 547917 w 820196"/>
              <a:gd name="connsiteY25" fmla="*/ 638261 h 1755785"/>
              <a:gd name="connsiteX26" fmla="*/ 538596 w 820196"/>
              <a:gd name="connsiteY26" fmla="*/ 701078 h 1755785"/>
              <a:gd name="connsiteX27" fmla="*/ 544206 w 820196"/>
              <a:gd name="connsiteY27" fmla="*/ 734737 h 1755785"/>
              <a:gd name="connsiteX28" fmla="*/ 527376 w 820196"/>
              <a:gd name="connsiteY28" fmla="*/ 768396 h 1755785"/>
              <a:gd name="connsiteX29" fmla="*/ 521766 w 820196"/>
              <a:gd name="connsiteY29" fmla="*/ 807665 h 1755785"/>
              <a:gd name="connsiteX30" fmla="*/ 499327 w 820196"/>
              <a:gd name="connsiteY30" fmla="*/ 841324 h 1755785"/>
              <a:gd name="connsiteX31" fmla="*/ 476888 w 820196"/>
              <a:gd name="connsiteY31" fmla="*/ 874983 h 1755785"/>
              <a:gd name="connsiteX32" fmla="*/ 460058 w 820196"/>
              <a:gd name="connsiteY32" fmla="*/ 886202 h 1755785"/>
              <a:gd name="connsiteX33" fmla="*/ 437619 w 820196"/>
              <a:gd name="connsiteY33" fmla="*/ 936691 h 1755785"/>
              <a:gd name="connsiteX34" fmla="*/ 409570 w 820196"/>
              <a:gd name="connsiteY34" fmla="*/ 947910 h 1755785"/>
              <a:gd name="connsiteX35" fmla="*/ 381521 w 820196"/>
              <a:gd name="connsiteY35" fmla="*/ 947910 h 1755785"/>
              <a:gd name="connsiteX36" fmla="*/ 353472 w 820196"/>
              <a:gd name="connsiteY36" fmla="*/ 964740 h 1755785"/>
              <a:gd name="connsiteX37" fmla="*/ 297374 w 820196"/>
              <a:gd name="connsiteY37" fmla="*/ 970349 h 1755785"/>
              <a:gd name="connsiteX38" fmla="*/ 269325 w 820196"/>
              <a:gd name="connsiteY38" fmla="*/ 959130 h 1755785"/>
              <a:gd name="connsiteX39" fmla="*/ 194701 w 820196"/>
              <a:gd name="connsiteY39" fmla="*/ 935259 h 1755785"/>
              <a:gd name="connsiteX40" fmla="*/ 152458 w 820196"/>
              <a:gd name="connsiteY40" fmla="*/ 919455 h 1755785"/>
              <a:gd name="connsiteX41" fmla="*/ 55629 w 820196"/>
              <a:gd name="connsiteY41" fmla="*/ 952644 h 1755785"/>
              <a:gd name="connsiteX42" fmla="*/ 34768 w 820196"/>
              <a:gd name="connsiteY42" fmla="*/ 980458 h 1755785"/>
              <a:gd name="connsiteX43" fmla="*/ 6954 w 820196"/>
              <a:gd name="connsiteY43" fmla="*/ 1029134 h 1755785"/>
              <a:gd name="connsiteX44" fmla="*/ 6954 w 820196"/>
              <a:gd name="connsiteY44" fmla="*/ 1098669 h 1755785"/>
              <a:gd name="connsiteX45" fmla="*/ 0 w 820196"/>
              <a:gd name="connsiteY45" fmla="*/ 1213404 h 1755785"/>
              <a:gd name="connsiteX46" fmla="*/ 27814 w 820196"/>
              <a:gd name="connsiteY46" fmla="*/ 1331615 h 1755785"/>
              <a:gd name="connsiteX47" fmla="*/ 10430 w 820196"/>
              <a:gd name="connsiteY47" fmla="*/ 1397676 h 1755785"/>
              <a:gd name="connsiteX48" fmla="*/ 0 w 820196"/>
              <a:gd name="connsiteY48" fmla="*/ 1446350 h 1755785"/>
              <a:gd name="connsiteX49" fmla="*/ 55628 w 820196"/>
              <a:gd name="connsiteY49" fmla="*/ 1574992 h 1755785"/>
              <a:gd name="connsiteX50" fmla="*/ 59105 w 820196"/>
              <a:gd name="connsiteY50" fmla="*/ 1755785 h 1755785"/>
              <a:gd name="connsiteX51" fmla="*/ 146027 w 820196"/>
              <a:gd name="connsiteY51" fmla="*/ 1741878 h 1755785"/>
              <a:gd name="connsiteX52" fmla="*/ 170363 w 820196"/>
              <a:gd name="connsiteY52" fmla="*/ 1686249 h 1755785"/>
              <a:gd name="connsiteX53" fmla="*/ 198178 w 820196"/>
              <a:gd name="connsiteY53" fmla="*/ 1526315 h 1755785"/>
              <a:gd name="connsiteX54" fmla="*/ 229470 w 820196"/>
              <a:gd name="connsiteY54" fmla="*/ 1411581 h 1755785"/>
              <a:gd name="connsiteX55" fmla="*/ 194702 w 820196"/>
              <a:gd name="connsiteY55" fmla="*/ 1362905 h 1755785"/>
              <a:gd name="connsiteX56" fmla="*/ 208000 w 820196"/>
              <a:gd name="connsiteY56" fmla="*/ 1320142 h 1755785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47917 w 820196"/>
              <a:gd name="connsiteY25" fmla="*/ 707796 h 1825320"/>
              <a:gd name="connsiteX26" fmla="*/ 538596 w 820196"/>
              <a:gd name="connsiteY26" fmla="*/ 770613 h 1825320"/>
              <a:gd name="connsiteX27" fmla="*/ 544206 w 820196"/>
              <a:gd name="connsiteY27" fmla="*/ 804272 h 1825320"/>
              <a:gd name="connsiteX28" fmla="*/ 527376 w 820196"/>
              <a:gd name="connsiteY28" fmla="*/ 837931 h 1825320"/>
              <a:gd name="connsiteX29" fmla="*/ 521766 w 820196"/>
              <a:gd name="connsiteY29" fmla="*/ 877200 h 1825320"/>
              <a:gd name="connsiteX30" fmla="*/ 499327 w 820196"/>
              <a:gd name="connsiteY30" fmla="*/ 910859 h 1825320"/>
              <a:gd name="connsiteX31" fmla="*/ 476888 w 820196"/>
              <a:gd name="connsiteY31" fmla="*/ 944518 h 1825320"/>
              <a:gd name="connsiteX32" fmla="*/ 460058 w 820196"/>
              <a:gd name="connsiteY32" fmla="*/ 955737 h 1825320"/>
              <a:gd name="connsiteX33" fmla="*/ 437619 w 820196"/>
              <a:gd name="connsiteY33" fmla="*/ 1006226 h 1825320"/>
              <a:gd name="connsiteX34" fmla="*/ 409570 w 820196"/>
              <a:gd name="connsiteY34" fmla="*/ 1017445 h 1825320"/>
              <a:gd name="connsiteX35" fmla="*/ 381521 w 820196"/>
              <a:gd name="connsiteY35" fmla="*/ 1017445 h 1825320"/>
              <a:gd name="connsiteX36" fmla="*/ 353472 w 820196"/>
              <a:gd name="connsiteY36" fmla="*/ 1034275 h 1825320"/>
              <a:gd name="connsiteX37" fmla="*/ 297374 w 820196"/>
              <a:gd name="connsiteY37" fmla="*/ 1039884 h 1825320"/>
              <a:gd name="connsiteX38" fmla="*/ 269325 w 820196"/>
              <a:gd name="connsiteY38" fmla="*/ 1028665 h 1825320"/>
              <a:gd name="connsiteX39" fmla="*/ 194701 w 820196"/>
              <a:gd name="connsiteY39" fmla="*/ 1004794 h 1825320"/>
              <a:gd name="connsiteX40" fmla="*/ 152458 w 820196"/>
              <a:gd name="connsiteY40" fmla="*/ 988990 h 1825320"/>
              <a:gd name="connsiteX41" fmla="*/ 55629 w 820196"/>
              <a:gd name="connsiteY41" fmla="*/ 1022179 h 1825320"/>
              <a:gd name="connsiteX42" fmla="*/ 34768 w 820196"/>
              <a:gd name="connsiteY42" fmla="*/ 1049993 h 1825320"/>
              <a:gd name="connsiteX43" fmla="*/ 6954 w 820196"/>
              <a:gd name="connsiteY43" fmla="*/ 1098669 h 1825320"/>
              <a:gd name="connsiteX44" fmla="*/ 6954 w 820196"/>
              <a:gd name="connsiteY44" fmla="*/ 1168204 h 1825320"/>
              <a:gd name="connsiteX45" fmla="*/ 0 w 820196"/>
              <a:gd name="connsiteY45" fmla="*/ 1282939 h 1825320"/>
              <a:gd name="connsiteX46" fmla="*/ 27814 w 820196"/>
              <a:gd name="connsiteY46" fmla="*/ 1401150 h 1825320"/>
              <a:gd name="connsiteX47" fmla="*/ 10430 w 820196"/>
              <a:gd name="connsiteY47" fmla="*/ 1467211 h 1825320"/>
              <a:gd name="connsiteX48" fmla="*/ 0 w 820196"/>
              <a:gd name="connsiteY48" fmla="*/ 1515885 h 1825320"/>
              <a:gd name="connsiteX49" fmla="*/ 55628 w 820196"/>
              <a:gd name="connsiteY49" fmla="*/ 1644527 h 1825320"/>
              <a:gd name="connsiteX50" fmla="*/ 59105 w 820196"/>
              <a:gd name="connsiteY50" fmla="*/ 1825320 h 1825320"/>
              <a:gd name="connsiteX51" fmla="*/ 146027 w 820196"/>
              <a:gd name="connsiteY51" fmla="*/ 1811413 h 1825320"/>
              <a:gd name="connsiteX52" fmla="*/ 170363 w 820196"/>
              <a:gd name="connsiteY52" fmla="*/ 1755784 h 1825320"/>
              <a:gd name="connsiteX53" fmla="*/ 198178 w 820196"/>
              <a:gd name="connsiteY53" fmla="*/ 1595850 h 1825320"/>
              <a:gd name="connsiteX54" fmla="*/ 229470 w 820196"/>
              <a:gd name="connsiteY54" fmla="*/ 1481116 h 1825320"/>
              <a:gd name="connsiteX55" fmla="*/ 194702 w 820196"/>
              <a:gd name="connsiteY55" fmla="*/ 1432440 h 1825320"/>
              <a:gd name="connsiteX56" fmla="*/ 208000 w 820196"/>
              <a:gd name="connsiteY56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87580 w 820196"/>
              <a:gd name="connsiteY25" fmla="*/ 375495 h 1825320"/>
              <a:gd name="connsiteX26" fmla="*/ 547917 w 820196"/>
              <a:gd name="connsiteY26" fmla="*/ 707796 h 1825320"/>
              <a:gd name="connsiteX27" fmla="*/ 538596 w 820196"/>
              <a:gd name="connsiteY27" fmla="*/ 770613 h 1825320"/>
              <a:gd name="connsiteX28" fmla="*/ 544206 w 820196"/>
              <a:gd name="connsiteY28" fmla="*/ 804272 h 1825320"/>
              <a:gd name="connsiteX29" fmla="*/ 527376 w 820196"/>
              <a:gd name="connsiteY29" fmla="*/ 837931 h 1825320"/>
              <a:gd name="connsiteX30" fmla="*/ 521766 w 820196"/>
              <a:gd name="connsiteY30" fmla="*/ 877200 h 1825320"/>
              <a:gd name="connsiteX31" fmla="*/ 499327 w 820196"/>
              <a:gd name="connsiteY31" fmla="*/ 910859 h 1825320"/>
              <a:gd name="connsiteX32" fmla="*/ 476888 w 820196"/>
              <a:gd name="connsiteY32" fmla="*/ 944518 h 1825320"/>
              <a:gd name="connsiteX33" fmla="*/ 460058 w 820196"/>
              <a:gd name="connsiteY33" fmla="*/ 955737 h 1825320"/>
              <a:gd name="connsiteX34" fmla="*/ 437619 w 820196"/>
              <a:gd name="connsiteY34" fmla="*/ 1006226 h 1825320"/>
              <a:gd name="connsiteX35" fmla="*/ 409570 w 820196"/>
              <a:gd name="connsiteY35" fmla="*/ 1017445 h 1825320"/>
              <a:gd name="connsiteX36" fmla="*/ 381521 w 820196"/>
              <a:gd name="connsiteY36" fmla="*/ 1017445 h 1825320"/>
              <a:gd name="connsiteX37" fmla="*/ 353472 w 820196"/>
              <a:gd name="connsiteY37" fmla="*/ 1034275 h 1825320"/>
              <a:gd name="connsiteX38" fmla="*/ 297374 w 820196"/>
              <a:gd name="connsiteY38" fmla="*/ 1039884 h 1825320"/>
              <a:gd name="connsiteX39" fmla="*/ 269325 w 820196"/>
              <a:gd name="connsiteY39" fmla="*/ 1028665 h 1825320"/>
              <a:gd name="connsiteX40" fmla="*/ 194701 w 820196"/>
              <a:gd name="connsiteY40" fmla="*/ 1004794 h 1825320"/>
              <a:gd name="connsiteX41" fmla="*/ 152458 w 820196"/>
              <a:gd name="connsiteY41" fmla="*/ 988990 h 1825320"/>
              <a:gd name="connsiteX42" fmla="*/ 55629 w 820196"/>
              <a:gd name="connsiteY42" fmla="*/ 1022179 h 1825320"/>
              <a:gd name="connsiteX43" fmla="*/ 34768 w 820196"/>
              <a:gd name="connsiteY43" fmla="*/ 1049993 h 1825320"/>
              <a:gd name="connsiteX44" fmla="*/ 6954 w 820196"/>
              <a:gd name="connsiteY44" fmla="*/ 1098669 h 1825320"/>
              <a:gd name="connsiteX45" fmla="*/ 6954 w 820196"/>
              <a:gd name="connsiteY45" fmla="*/ 1168204 h 1825320"/>
              <a:gd name="connsiteX46" fmla="*/ 0 w 820196"/>
              <a:gd name="connsiteY46" fmla="*/ 1282939 h 1825320"/>
              <a:gd name="connsiteX47" fmla="*/ 27814 w 820196"/>
              <a:gd name="connsiteY47" fmla="*/ 1401150 h 1825320"/>
              <a:gd name="connsiteX48" fmla="*/ 10430 w 820196"/>
              <a:gd name="connsiteY48" fmla="*/ 1467211 h 1825320"/>
              <a:gd name="connsiteX49" fmla="*/ 0 w 820196"/>
              <a:gd name="connsiteY49" fmla="*/ 1515885 h 1825320"/>
              <a:gd name="connsiteX50" fmla="*/ 55628 w 820196"/>
              <a:gd name="connsiteY50" fmla="*/ 1644527 h 1825320"/>
              <a:gd name="connsiteX51" fmla="*/ 59105 w 820196"/>
              <a:gd name="connsiteY51" fmla="*/ 1825320 h 1825320"/>
              <a:gd name="connsiteX52" fmla="*/ 146027 w 820196"/>
              <a:gd name="connsiteY52" fmla="*/ 1811413 h 1825320"/>
              <a:gd name="connsiteX53" fmla="*/ 170363 w 820196"/>
              <a:gd name="connsiteY53" fmla="*/ 1755784 h 1825320"/>
              <a:gd name="connsiteX54" fmla="*/ 198178 w 820196"/>
              <a:gd name="connsiteY54" fmla="*/ 1595850 h 1825320"/>
              <a:gd name="connsiteX55" fmla="*/ 229470 w 820196"/>
              <a:gd name="connsiteY55" fmla="*/ 1481116 h 1825320"/>
              <a:gd name="connsiteX56" fmla="*/ 194702 w 820196"/>
              <a:gd name="connsiteY56" fmla="*/ 1432440 h 1825320"/>
              <a:gd name="connsiteX57" fmla="*/ 208000 w 820196"/>
              <a:gd name="connsiteY57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42382 w 820196"/>
              <a:gd name="connsiteY25" fmla="*/ 566719 h 1825320"/>
              <a:gd name="connsiteX26" fmla="*/ 547917 w 820196"/>
              <a:gd name="connsiteY26" fmla="*/ 707796 h 1825320"/>
              <a:gd name="connsiteX27" fmla="*/ 538596 w 820196"/>
              <a:gd name="connsiteY27" fmla="*/ 770613 h 1825320"/>
              <a:gd name="connsiteX28" fmla="*/ 544206 w 820196"/>
              <a:gd name="connsiteY28" fmla="*/ 804272 h 1825320"/>
              <a:gd name="connsiteX29" fmla="*/ 527376 w 820196"/>
              <a:gd name="connsiteY29" fmla="*/ 837931 h 1825320"/>
              <a:gd name="connsiteX30" fmla="*/ 521766 w 820196"/>
              <a:gd name="connsiteY30" fmla="*/ 877200 h 1825320"/>
              <a:gd name="connsiteX31" fmla="*/ 499327 w 820196"/>
              <a:gd name="connsiteY31" fmla="*/ 910859 h 1825320"/>
              <a:gd name="connsiteX32" fmla="*/ 476888 w 820196"/>
              <a:gd name="connsiteY32" fmla="*/ 944518 h 1825320"/>
              <a:gd name="connsiteX33" fmla="*/ 460058 w 820196"/>
              <a:gd name="connsiteY33" fmla="*/ 955737 h 1825320"/>
              <a:gd name="connsiteX34" fmla="*/ 437619 w 820196"/>
              <a:gd name="connsiteY34" fmla="*/ 1006226 h 1825320"/>
              <a:gd name="connsiteX35" fmla="*/ 409570 w 820196"/>
              <a:gd name="connsiteY35" fmla="*/ 1017445 h 1825320"/>
              <a:gd name="connsiteX36" fmla="*/ 381521 w 820196"/>
              <a:gd name="connsiteY36" fmla="*/ 1017445 h 1825320"/>
              <a:gd name="connsiteX37" fmla="*/ 353472 w 820196"/>
              <a:gd name="connsiteY37" fmla="*/ 1034275 h 1825320"/>
              <a:gd name="connsiteX38" fmla="*/ 297374 w 820196"/>
              <a:gd name="connsiteY38" fmla="*/ 1039884 h 1825320"/>
              <a:gd name="connsiteX39" fmla="*/ 269325 w 820196"/>
              <a:gd name="connsiteY39" fmla="*/ 1028665 h 1825320"/>
              <a:gd name="connsiteX40" fmla="*/ 194701 w 820196"/>
              <a:gd name="connsiteY40" fmla="*/ 1004794 h 1825320"/>
              <a:gd name="connsiteX41" fmla="*/ 152458 w 820196"/>
              <a:gd name="connsiteY41" fmla="*/ 988990 h 1825320"/>
              <a:gd name="connsiteX42" fmla="*/ 55629 w 820196"/>
              <a:gd name="connsiteY42" fmla="*/ 1022179 h 1825320"/>
              <a:gd name="connsiteX43" fmla="*/ 34768 w 820196"/>
              <a:gd name="connsiteY43" fmla="*/ 1049993 h 1825320"/>
              <a:gd name="connsiteX44" fmla="*/ 6954 w 820196"/>
              <a:gd name="connsiteY44" fmla="*/ 1098669 h 1825320"/>
              <a:gd name="connsiteX45" fmla="*/ 6954 w 820196"/>
              <a:gd name="connsiteY45" fmla="*/ 1168204 h 1825320"/>
              <a:gd name="connsiteX46" fmla="*/ 0 w 820196"/>
              <a:gd name="connsiteY46" fmla="*/ 1282939 h 1825320"/>
              <a:gd name="connsiteX47" fmla="*/ 27814 w 820196"/>
              <a:gd name="connsiteY47" fmla="*/ 1401150 h 1825320"/>
              <a:gd name="connsiteX48" fmla="*/ 10430 w 820196"/>
              <a:gd name="connsiteY48" fmla="*/ 1467211 h 1825320"/>
              <a:gd name="connsiteX49" fmla="*/ 0 w 820196"/>
              <a:gd name="connsiteY49" fmla="*/ 1515885 h 1825320"/>
              <a:gd name="connsiteX50" fmla="*/ 55628 w 820196"/>
              <a:gd name="connsiteY50" fmla="*/ 1644527 h 1825320"/>
              <a:gd name="connsiteX51" fmla="*/ 59105 w 820196"/>
              <a:gd name="connsiteY51" fmla="*/ 1825320 h 1825320"/>
              <a:gd name="connsiteX52" fmla="*/ 146027 w 820196"/>
              <a:gd name="connsiteY52" fmla="*/ 1811413 h 1825320"/>
              <a:gd name="connsiteX53" fmla="*/ 170363 w 820196"/>
              <a:gd name="connsiteY53" fmla="*/ 1755784 h 1825320"/>
              <a:gd name="connsiteX54" fmla="*/ 198178 w 820196"/>
              <a:gd name="connsiteY54" fmla="*/ 1595850 h 1825320"/>
              <a:gd name="connsiteX55" fmla="*/ 229470 w 820196"/>
              <a:gd name="connsiteY55" fmla="*/ 1481116 h 1825320"/>
              <a:gd name="connsiteX56" fmla="*/ 194702 w 820196"/>
              <a:gd name="connsiteY56" fmla="*/ 1432440 h 1825320"/>
              <a:gd name="connsiteX57" fmla="*/ 208000 w 820196"/>
              <a:gd name="connsiteY57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59766 w 820196"/>
              <a:gd name="connsiteY25" fmla="*/ 483276 h 1825320"/>
              <a:gd name="connsiteX26" fmla="*/ 542382 w 820196"/>
              <a:gd name="connsiteY26" fmla="*/ 566719 h 1825320"/>
              <a:gd name="connsiteX27" fmla="*/ 547917 w 820196"/>
              <a:gd name="connsiteY27" fmla="*/ 707796 h 1825320"/>
              <a:gd name="connsiteX28" fmla="*/ 538596 w 820196"/>
              <a:gd name="connsiteY28" fmla="*/ 770613 h 1825320"/>
              <a:gd name="connsiteX29" fmla="*/ 544206 w 820196"/>
              <a:gd name="connsiteY29" fmla="*/ 804272 h 1825320"/>
              <a:gd name="connsiteX30" fmla="*/ 527376 w 820196"/>
              <a:gd name="connsiteY30" fmla="*/ 837931 h 1825320"/>
              <a:gd name="connsiteX31" fmla="*/ 521766 w 820196"/>
              <a:gd name="connsiteY31" fmla="*/ 877200 h 1825320"/>
              <a:gd name="connsiteX32" fmla="*/ 499327 w 820196"/>
              <a:gd name="connsiteY32" fmla="*/ 910859 h 1825320"/>
              <a:gd name="connsiteX33" fmla="*/ 476888 w 820196"/>
              <a:gd name="connsiteY33" fmla="*/ 944518 h 1825320"/>
              <a:gd name="connsiteX34" fmla="*/ 460058 w 820196"/>
              <a:gd name="connsiteY34" fmla="*/ 955737 h 1825320"/>
              <a:gd name="connsiteX35" fmla="*/ 437619 w 820196"/>
              <a:gd name="connsiteY35" fmla="*/ 1006226 h 1825320"/>
              <a:gd name="connsiteX36" fmla="*/ 409570 w 820196"/>
              <a:gd name="connsiteY36" fmla="*/ 1017445 h 1825320"/>
              <a:gd name="connsiteX37" fmla="*/ 381521 w 820196"/>
              <a:gd name="connsiteY37" fmla="*/ 1017445 h 1825320"/>
              <a:gd name="connsiteX38" fmla="*/ 353472 w 820196"/>
              <a:gd name="connsiteY38" fmla="*/ 1034275 h 1825320"/>
              <a:gd name="connsiteX39" fmla="*/ 297374 w 820196"/>
              <a:gd name="connsiteY39" fmla="*/ 1039884 h 1825320"/>
              <a:gd name="connsiteX40" fmla="*/ 269325 w 820196"/>
              <a:gd name="connsiteY40" fmla="*/ 1028665 h 1825320"/>
              <a:gd name="connsiteX41" fmla="*/ 194701 w 820196"/>
              <a:gd name="connsiteY41" fmla="*/ 1004794 h 1825320"/>
              <a:gd name="connsiteX42" fmla="*/ 152458 w 820196"/>
              <a:gd name="connsiteY42" fmla="*/ 988990 h 1825320"/>
              <a:gd name="connsiteX43" fmla="*/ 55629 w 820196"/>
              <a:gd name="connsiteY43" fmla="*/ 1022179 h 1825320"/>
              <a:gd name="connsiteX44" fmla="*/ 34768 w 820196"/>
              <a:gd name="connsiteY44" fmla="*/ 1049993 h 1825320"/>
              <a:gd name="connsiteX45" fmla="*/ 6954 w 820196"/>
              <a:gd name="connsiteY45" fmla="*/ 1098669 h 1825320"/>
              <a:gd name="connsiteX46" fmla="*/ 6954 w 820196"/>
              <a:gd name="connsiteY46" fmla="*/ 1168204 h 1825320"/>
              <a:gd name="connsiteX47" fmla="*/ 0 w 820196"/>
              <a:gd name="connsiteY47" fmla="*/ 1282939 h 1825320"/>
              <a:gd name="connsiteX48" fmla="*/ 27814 w 820196"/>
              <a:gd name="connsiteY48" fmla="*/ 1401150 h 1825320"/>
              <a:gd name="connsiteX49" fmla="*/ 10430 w 820196"/>
              <a:gd name="connsiteY49" fmla="*/ 1467211 h 1825320"/>
              <a:gd name="connsiteX50" fmla="*/ 0 w 820196"/>
              <a:gd name="connsiteY50" fmla="*/ 1515885 h 1825320"/>
              <a:gd name="connsiteX51" fmla="*/ 55628 w 820196"/>
              <a:gd name="connsiteY51" fmla="*/ 1644527 h 1825320"/>
              <a:gd name="connsiteX52" fmla="*/ 59105 w 820196"/>
              <a:gd name="connsiteY52" fmla="*/ 1825320 h 1825320"/>
              <a:gd name="connsiteX53" fmla="*/ 146027 w 820196"/>
              <a:gd name="connsiteY53" fmla="*/ 1811413 h 1825320"/>
              <a:gd name="connsiteX54" fmla="*/ 170363 w 820196"/>
              <a:gd name="connsiteY54" fmla="*/ 1755784 h 1825320"/>
              <a:gd name="connsiteX55" fmla="*/ 198178 w 820196"/>
              <a:gd name="connsiteY55" fmla="*/ 1595850 h 1825320"/>
              <a:gd name="connsiteX56" fmla="*/ 229470 w 820196"/>
              <a:gd name="connsiteY56" fmla="*/ 1481116 h 1825320"/>
              <a:gd name="connsiteX57" fmla="*/ 194702 w 820196"/>
              <a:gd name="connsiteY57" fmla="*/ 1432440 h 1825320"/>
              <a:gd name="connsiteX58" fmla="*/ 208000 w 820196"/>
              <a:gd name="connsiteY58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35428 w 820196"/>
              <a:gd name="connsiteY25" fmla="*/ 431124 h 1825320"/>
              <a:gd name="connsiteX26" fmla="*/ 542382 w 820196"/>
              <a:gd name="connsiteY26" fmla="*/ 566719 h 1825320"/>
              <a:gd name="connsiteX27" fmla="*/ 547917 w 820196"/>
              <a:gd name="connsiteY27" fmla="*/ 707796 h 1825320"/>
              <a:gd name="connsiteX28" fmla="*/ 538596 w 820196"/>
              <a:gd name="connsiteY28" fmla="*/ 770613 h 1825320"/>
              <a:gd name="connsiteX29" fmla="*/ 544206 w 820196"/>
              <a:gd name="connsiteY29" fmla="*/ 804272 h 1825320"/>
              <a:gd name="connsiteX30" fmla="*/ 527376 w 820196"/>
              <a:gd name="connsiteY30" fmla="*/ 837931 h 1825320"/>
              <a:gd name="connsiteX31" fmla="*/ 521766 w 820196"/>
              <a:gd name="connsiteY31" fmla="*/ 877200 h 1825320"/>
              <a:gd name="connsiteX32" fmla="*/ 499327 w 820196"/>
              <a:gd name="connsiteY32" fmla="*/ 910859 h 1825320"/>
              <a:gd name="connsiteX33" fmla="*/ 476888 w 820196"/>
              <a:gd name="connsiteY33" fmla="*/ 944518 h 1825320"/>
              <a:gd name="connsiteX34" fmla="*/ 460058 w 820196"/>
              <a:gd name="connsiteY34" fmla="*/ 955737 h 1825320"/>
              <a:gd name="connsiteX35" fmla="*/ 437619 w 820196"/>
              <a:gd name="connsiteY35" fmla="*/ 1006226 h 1825320"/>
              <a:gd name="connsiteX36" fmla="*/ 409570 w 820196"/>
              <a:gd name="connsiteY36" fmla="*/ 1017445 h 1825320"/>
              <a:gd name="connsiteX37" fmla="*/ 381521 w 820196"/>
              <a:gd name="connsiteY37" fmla="*/ 1017445 h 1825320"/>
              <a:gd name="connsiteX38" fmla="*/ 353472 w 820196"/>
              <a:gd name="connsiteY38" fmla="*/ 1034275 h 1825320"/>
              <a:gd name="connsiteX39" fmla="*/ 297374 w 820196"/>
              <a:gd name="connsiteY39" fmla="*/ 1039884 h 1825320"/>
              <a:gd name="connsiteX40" fmla="*/ 269325 w 820196"/>
              <a:gd name="connsiteY40" fmla="*/ 1028665 h 1825320"/>
              <a:gd name="connsiteX41" fmla="*/ 194701 w 820196"/>
              <a:gd name="connsiteY41" fmla="*/ 1004794 h 1825320"/>
              <a:gd name="connsiteX42" fmla="*/ 152458 w 820196"/>
              <a:gd name="connsiteY42" fmla="*/ 988990 h 1825320"/>
              <a:gd name="connsiteX43" fmla="*/ 55629 w 820196"/>
              <a:gd name="connsiteY43" fmla="*/ 1022179 h 1825320"/>
              <a:gd name="connsiteX44" fmla="*/ 34768 w 820196"/>
              <a:gd name="connsiteY44" fmla="*/ 1049993 h 1825320"/>
              <a:gd name="connsiteX45" fmla="*/ 6954 w 820196"/>
              <a:gd name="connsiteY45" fmla="*/ 1098669 h 1825320"/>
              <a:gd name="connsiteX46" fmla="*/ 6954 w 820196"/>
              <a:gd name="connsiteY46" fmla="*/ 1168204 h 1825320"/>
              <a:gd name="connsiteX47" fmla="*/ 0 w 820196"/>
              <a:gd name="connsiteY47" fmla="*/ 1282939 h 1825320"/>
              <a:gd name="connsiteX48" fmla="*/ 27814 w 820196"/>
              <a:gd name="connsiteY48" fmla="*/ 1401150 h 1825320"/>
              <a:gd name="connsiteX49" fmla="*/ 10430 w 820196"/>
              <a:gd name="connsiteY49" fmla="*/ 1467211 h 1825320"/>
              <a:gd name="connsiteX50" fmla="*/ 0 w 820196"/>
              <a:gd name="connsiteY50" fmla="*/ 1515885 h 1825320"/>
              <a:gd name="connsiteX51" fmla="*/ 55628 w 820196"/>
              <a:gd name="connsiteY51" fmla="*/ 1644527 h 1825320"/>
              <a:gd name="connsiteX52" fmla="*/ 59105 w 820196"/>
              <a:gd name="connsiteY52" fmla="*/ 1825320 h 1825320"/>
              <a:gd name="connsiteX53" fmla="*/ 146027 w 820196"/>
              <a:gd name="connsiteY53" fmla="*/ 1811413 h 1825320"/>
              <a:gd name="connsiteX54" fmla="*/ 170363 w 820196"/>
              <a:gd name="connsiteY54" fmla="*/ 1755784 h 1825320"/>
              <a:gd name="connsiteX55" fmla="*/ 198178 w 820196"/>
              <a:gd name="connsiteY55" fmla="*/ 1595850 h 1825320"/>
              <a:gd name="connsiteX56" fmla="*/ 229470 w 820196"/>
              <a:gd name="connsiteY56" fmla="*/ 1481116 h 1825320"/>
              <a:gd name="connsiteX57" fmla="*/ 194702 w 820196"/>
              <a:gd name="connsiteY57" fmla="*/ 1432440 h 1825320"/>
              <a:gd name="connsiteX58" fmla="*/ 208000 w 820196"/>
              <a:gd name="connsiteY58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52812 w 820196"/>
              <a:gd name="connsiteY25" fmla="*/ 365064 h 1825320"/>
              <a:gd name="connsiteX26" fmla="*/ 535428 w 820196"/>
              <a:gd name="connsiteY26" fmla="*/ 431124 h 1825320"/>
              <a:gd name="connsiteX27" fmla="*/ 542382 w 820196"/>
              <a:gd name="connsiteY27" fmla="*/ 566719 h 1825320"/>
              <a:gd name="connsiteX28" fmla="*/ 547917 w 820196"/>
              <a:gd name="connsiteY28" fmla="*/ 707796 h 1825320"/>
              <a:gd name="connsiteX29" fmla="*/ 538596 w 820196"/>
              <a:gd name="connsiteY29" fmla="*/ 770613 h 1825320"/>
              <a:gd name="connsiteX30" fmla="*/ 544206 w 820196"/>
              <a:gd name="connsiteY30" fmla="*/ 804272 h 1825320"/>
              <a:gd name="connsiteX31" fmla="*/ 527376 w 820196"/>
              <a:gd name="connsiteY31" fmla="*/ 837931 h 1825320"/>
              <a:gd name="connsiteX32" fmla="*/ 521766 w 820196"/>
              <a:gd name="connsiteY32" fmla="*/ 877200 h 1825320"/>
              <a:gd name="connsiteX33" fmla="*/ 499327 w 820196"/>
              <a:gd name="connsiteY33" fmla="*/ 910859 h 1825320"/>
              <a:gd name="connsiteX34" fmla="*/ 476888 w 820196"/>
              <a:gd name="connsiteY34" fmla="*/ 944518 h 1825320"/>
              <a:gd name="connsiteX35" fmla="*/ 460058 w 820196"/>
              <a:gd name="connsiteY35" fmla="*/ 955737 h 1825320"/>
              <a:gd name="connsiteX36" fmla="*/ 437619 w 820196"/>
              <a:gd name="connsiteY36" fmla="*/ 1006226 h 1825320"/>
              <a:gd name="connsiteX37" fmla="*/ 409570 w 820196"/>
              <a:gd name="connsiteY37" fmla="*/ 1017445 h 1825320"/>
              <a:gd name="connsiteX38" fmla="*/ 381521 w 820196"/>
              <a:gd name="connsiteY38" fmla="*/ 1017445 h 1825320"/>
              <a:gd name="connsiteX39" fmla="*/ 353472 w 820196"/>
              <a:gd name="connsiteY39" fmla="*/ 1034275 h 1825320"/>
              <a:gd name="connsiteX40" fmla="*/ 297374 w 820196"/>
              <a:gd name="connsiteY40" fmla="*/ 1039884 h 1825320"/>
              <a:gd name="connsiteX41" fmla="*/ 269325 w 820196"/>
              <a:gd name="connsiteY41" fmla="*/ 1028665 h 1825320"/>
              <a:gd name="connsiteX42" fmla="*/ 194701 w 820196"/>
              <a:gd name="connsiteY42" fmla="*/ 1004794 h 1825320"/>
              <a:gd name="connsiteX43" fmla="*/ 152458 w 820196"/>
              <a:gd name="connsiteY43" fmla="*/ 988990 h 1825320"/>
              <a:gd name="connsiteX44" fmla="*/ 55629 w 820196"/>
              <a:gd name="connsiteY44" fmla="*/ 1022179 h 1825320"/>
              <a:gd name="connsiteX45" fmla="*/ 34768 w 820196"/>
              <a:gd name="connsiteY45" fmla="*/ 1049993 h 1825320"/>
              <a:gd name="connsiteX46" fmla="*/ 6954 w 820196"/>
              <a:gd name="connsiteY46" fmla="*/ 1098669 h 1825320"/>
              <a:gd name="connsiteX47" fmla="*/ 6954 w 820196"/>
              <a:gd name="connsiteY47" fmla="*/ 1168204 h 1825320"/>
              <a:gd name="connsiteX48" fmla="*/ 0 w 820196"/>
              <a:gd name="connsiteY48" fmla="*/ 1282939 h 1825320"/>
              <a:gd name="connsiteX49" fmla="*/ 27814 w 820196"/>
              <a:gd name="connsiteY49" fmla="*/ 1401150 h 1825320"/>
              <a:gd name="connsiteX50" fmla="*/ 10430 w 820196"/>
              <a:gd name="connsiteY50" fmla="*/ 1467211 h 1825320"/>
              <a:gd name="connsiteX51" fmla="*/ 0 w 820196"/>
              <a:gd name="connsiteY51" fmla="*/ 1515885 h 1825320"/>
              <a:gd name="connsiteX52" fmla="*/ 55628 w 820196"/>
              <a:gd name="connsiteY52" fmla="*/ 1644527 h 1825320"/>
              <a:gd name="connsiteX53" fmla="*/ 59105 w 820196"/>
              <a:gd name="connsiteY53" fmla="*/ 1825320 h 1825320"/>
              <a:gd name="connsiteX54" fmla="*/ 146027 w 820196"/>
              <a:gd name="connsiteY54" fmla="*/ 1811413 h 1825320"/>
              <a:gd name="connsiteX55" fmla="*/ 170363 w 820196"/>
              <a:gd name="connsiteY55" fmla="*/ 1755784 h 1825320"/>
              <a:gd name="connsiteX56" fmla="*/ 198178 w 820196"/>
              <a:gd name="connsiteY56" fmla="*/ 1595850 h 1825320"/>
              <a:gd name="connsiteX57" fmla="*/ 229470 w 820196"/>
              <a:gd name="connsiteY57" fmla="*/ 1481116 h 1825320"/>
              <a:gd name="connsiteX58" fmla="*/ 194702 w 820196"/>
              <a:gd name="connsiteY58" fmla="*/ 1432440 h 1825320"/>
              <a:gd name="connsiteX59" fmla="*/ 208000 w 820196"/>
              <a:gd name="connsiteY59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14567 w 820196"/>
              <a:gd name="connsiteY25" fmla="*/ 368541 h 1825320"/>
              <a:gd name="connsiteX26" fmla="*/ 535428 w 820196"/>
              <a:gd name="connsiteY26" fmla="*/ 431124 h 1825320"/>
              <a:gd name="connsiteX27" fmla="*/ 542382 w 820196"/>
              <a:gd name="connsiteY27" fmla="*/ 566719 h 1825320"/>
              <a:gd name="connsiteX28" fmla="*/ 547917 w 820196"/>
              <a:gd name="connsiteY28" fmla="*/ 707796 h 1825320"/>
              <a:gd name="connsiteX29" fmla="*/ 538596 w 820196"/>
              <a:gd name="connsiteY29" fmla="*/ 770613 h 1825320"/>
              <a:gd name="connsiteX30" fmla="*/ 544206 w 820196"/>
              <a:gd name="connsiteY30" fmla="*/ 804272 h 1825320"/>
              <a:gd name="connsiteX31" fmla="*/ 527376 w 820196"/>
              <a:gd name="connsiteY31" fmla="*/ 837931 h 1825320"/>
              <a:gd name="connsiteX32" fmla="*/ 521766 w 820196"/>
              <a:gd name="connsiteY32" fmla="*/ 877200 h 1825320"/>
              <a:gd name="connsiteX33" fmla="*/ 499327 w 820196"/>
              <a:gd name="connsiteY33" fmla="*/ 910859 h 1825320"/>
              <a:gd name="connsiteX34" fmla="*/ 476888 w 820196"/>
              <a:gd name="connsiteY34" fmla="*/ 944518 h 1825320"/>
              <a:gd name="connsiteX35" fmla="*/ 460058 w 820196"/>
              <a:gd name="connsiteY35" fmla="*/ 955737 h 1825320"/>
              <a:gd name="connsiteX36" fmla="*/ 437619 w 820196"/>
              <a:gd name="connsiteY36" fmla="*/ 1006226 h 1825320"/>
              <a:gd name="connsiteX37" fmla="*/ 409570 w 820196"/>
              <a:gd name="connsiteY37" fmla="*/ 1017445 h 1825320"/>
              <a:gd name="connsiteX38" fmla="*/ 381521 w 820196"/>
              <a:gd name="connsiteY38" fmla="*/ 1017445 h 1825320"/>
              <a:gd name="connsiteX39" fmla="*/ 353472 w 820196"/>
              <a:gd name="connsiteY39" fmla="*/ 1034275 h 1825320"/>
              <a:gd name="connsiteX40" fmla="*/ 297374 w 820196"/>
              <a:gd name="connsiteY40" fmla="*/ 1039884 h 1825320"/>
              <a:gd name="connsiteX41" fmla="*/ 269325 w 820196"/>
              <a:gd name="connsiteY41" fmla="*/ 1028665 h 1825320"/>
              <a:gd name="connsiteX42" fmla="*/ 194701 w 820196"/>
              <a:gd name="connsiteY42" fmla="*/ 1004794 h 1825320"/>
              <a:gd name="connsiteX43" fmla="*/ 152458 w 820196"/>
              <a:gd name="connsiteY43" fmla="*/ 988990 h 1825320"/>
              <a:gd name="connsiteX44" fmla="*/ 55629 w 820196"/>
              <a:gd name="connsiteY44" fmla="*/ 1022179 h 1825320"/>
              <a:gd name="connsiteX45" fmla="*/ 34768 w 820196"/>
              <a:gd name="connsiteY45" fmla="*/ 1049993 h 1825320"/>
              <a:gd name="connsiteX46" fmla="*/ 6954 w 820196"/>
              <a:gd name="connsiteY46" fmla="*/ 1098669 h 1825320"/>
              <a:gd name="connsiteX47" fmla="*/ 6954 w 820196"/>
              <a:gd name="connsiteY47" fmla="*/ 1168204 h 1825320"/>
              <a:gd name="connsiteX48" fmla="*/ 0 w 820196"/>
              <a:gd name="connsiteY48" fmla="*/ 1282939 h 1825320"/>
              <a:gd name="connsiteX49" fmla="*/ 27814 w 820196"/>
              <a:gd name="connsiteY49" fmla="*/ 1401150 h 1825320"/>
              <a:gd name="connsiteX50" fmla="*/ 10430 w 820196"/>
              <a:gd name="connsiteY50" fmla="*/ 1467211 h 1825320"/>
              <a:gd name="connsiteX51" fmla="*/ 0 w 820196"/>
              <a:gd name="connsiteY51" fmla="*/ 1515885 h 1825320"/>
              <a:gd name="connsiteX52" fmla="*/ 55628 w 820196"/>
              <a:gd name="connsiteY52" fmla="*/ 1644527 h 1825320"/>
              <a:gd name="connsiteX53" fmla="*/ 59105 w 820196"/>
              <a:gd name="connsiteY53" fmla="*/ 1825320 h 1825320"/>
              <a:gd name="connsiteX54" fmla="*/ 146027 w 820196"/>
              <a:gd name="connsiteY54" fmla="*/ 1811413 h 1825320"/>
              <a:gd name="connsiteX55" fmla="*/ 170363 w 820196"/>
              <a:gd name="connsiteY55" fmla="*/ 1755784 h 1825320"/>
              <a:gd name="connsiteX56" fmla="*/ 198178 w 820196"/>
              <a:gd name="connsiteY56" fmla="*/ 1595850 h 1825320"/>
              <a:gd name="connsiteX57" fmla="*/ 229470 w 820196"/>
              <a:gd name="connsiteY57" fmla="*/ 1481116 h 1825320"/>
              <a:gd name="connsiteX58" fmla="*/ 194702 w 820196"/>
              <a:gd name="connsiteY58" fmla="*/ 1432440 h 1825320"/>
              <a:gd name="connsiteX59" fmla="*/ 208000 w 820196"/>
              <a:gd name="connsiteY59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59766 w 820196"/>
              <a:gd name="connsiteY25" fmla="*/ 198178 h 1825320"/>
              <a:gd name="connsiteX26" fmla="*/ 514567 w 820196"/>
              <a:gd name="connsiteY26" fmla="*/ 368541 h 1825320"/>
              <a:gd name="connsiteX27" fmla="*/ 535428 w 820196"/>
              <a:gd name="connsiteY27" fmla="*/ 431124 h 1825320"/>
              <a:gd name="connsiteX28" fmla="*/ 542382 w 820196"/>
              <a:gd name="connsiteY28" fmla="*/ 566719 h 1825320"/>
              <a:gd name="connsiteX29" fmla="*/ 547917 w 820196"/>
              <a:gd name="connsiteY29" fmla="*/ 707796 h 1825320"/>
              <a:gd name="connsiteX30" fmla="*/ 538596 w 820196"/>
              <a:gd name="connsiteY30" fmla="*/ 770613 h 1825320"/>
              <a:gd name="connsiteX31" fmla="*/ 544206 w 820196"/>
              <a:gd name="connsiteY31" fmla="*/ 804272 h 1825320"/>
              <a:gd name="connsiteX32" fmla="*/ 527376 w 820196"/>
              <a:gd name="connsiteY32" fmla="*/ 837931 h 1825320"/>
              <a:gd name="connsiteX33" fmla="*/ 521766 w 820196"/>
              <a:gd name="connsiteY33" fmla="*/ 877200 h 1825320"/>
              <a:gd name="connsiteX34" fmla="*/ 499327 w 820196"/>
              <a:gd name="connsiteY34" fmla="*/ 910859 h 1825320"/>
              <a:gd name="connsiteX35" fmla="*/ 476888 w 820196"/>
              <a:gd name="connsiteY35" fmla="*/ 944518 h 1825320"/>
              <a:gd name="connsiteX36" fmla="*/ 460058 w 820196"/>
              <a:gd name="connsiteY36" fmla="*/ 955737 h 1825320"/>
              <a:gd name="connsiteX37" fmla="*/ 437619 w 820196"/>
              <a:gd name="connsiteY37" fmla="*/ 1006226 h 1825320"/>
              <a:gd name="connsiteX38" fmla="*/ 409570 w 820196"/>
              <a:gd name="connsiteY38" fmla="*/ 1017445 h 1825320"/>
              <a:gd name="connsiteX39" fmla="*/ 381521 w 820196"/>
              <a:gd name="connsiteY39" fmla="*/ 1017445 h 1825320"/>
              <a:gd name="connsiteX40" fmla="*/ 353472 w 820196"/>
              <a:gd name="connsiteY40" fmla="*/ 1034275 h 1825320"/>
              <a:gd name="connsiteX41" fmla="*/ 297374 w 820196"/>
              <a:gd name="connsiteY41" fmla="*/ 1039884 h 1825320"/>
              <a:gd name="connsiteX42" fmla="*/ 269325 w 820196"/>
              <a:gd name="connsiteY42" fmla="*/ 1028665 h 1825320"/>
              <a:gd name="connsiteX43" fmla="*/ 194701 w 820196"/>
              <a:gd name="connsiteY43" fmla="*/ 1004794 h 1825320"/>
              <a:gd name="connsiteX44" fmla="*/ 152458 w 820196"/>
              <a:gd name="connsiteY44" fmla="*/ 988990 h 1825320"/>
              <a:gd name="connsiteX45" fmla="*/ 55629 w 820196"/>
              <a:gd name="connsiteY45" fmla="*/ 1022179 h 1825320"/>
              <a:gd name="connsiteX46" fmla="*/ 34768 w 820196"/>
              <a:gd name="connsiteY46" fmla="*/ 1049993 h 1825320"/>
              <a:gd name="connsiteX47" fmla="*/ 6954 w 820196"/>
              <a:gd name="connsiteY47" fmla="*/ 1098669 h 1825320"/>
              <a:gd name="connsiteX48" fmla="*/ 6954 w 820196"/>
              <a:gd name="connsiteY48" fmla="*/ 1168204 h 1825320"/>
              <a:gd name="connsiteX49" fmla="*/ 0 w 820196"/>
              <a:gd name="connsiteY49" fmla="*/ 1282939 h 1825320"/>
              <a:gd name="connsiteX50" fmla="*/ 27814 w 820196"/>
              <a:gd name="connsiteY50" fmla="*/ 1401150 h 1825320"/>
              <a:gd name="connsiteX51" fmla="*/ 10430 w 820196"/>
              <a:gd name="connsiteY51" fmla="*/ 1467211 h 1825320"/>
              <a:gd name="connsiteX52" fmla="*/ 0 w 820196"/>
              <a:gd name="connsiteY52" fmla="*/ 1515885 h 1825320"/>
              <a:gd name="connsiteX53" fmla="*/ 55628 w 820196"/>
              <a:gd name="connsiteY53" fmla="*/ 1644527 h 1825320"/>
              <a:gd name="connsiteX54" fmla="*/ 59105 w 820196"/>
              <a:gd name="connsiteY54" fmla="*/ 1825320 h 1825320"/>
              <a:gd name="connsiteX55" fmla="*/ 146027 w 820196"/>
              <a:gd name="connsiteY55" fmla="*/ 1811413 h 1825320"/>
              <a:gd name="connsiteX56" fmla="*/ 170363 w 820196"/>
              <a:gd name="connsiteY56" fmla="*/ 1755784 h 1825320"/>
              <a:gd name="connsiteX57" fmla="*/ 198178 w 820196"/>
              <a:gd name="connsiteY57" fmla="*/ 1595850 h 1825320"/>
              <a:gd name="connsiteX58" fmla="*/ 229470 w 820196"/>
              <a:gd name="connsiteY58" fmla="*/ 1481116 h 1825320"/>
              <a:gd name="connsiteX59" fmla="*/ 194702 w 820196"/>
              <a:gd name="connsiteY59" fmla="*/ 1432440 h 1825320"/>
              <a:gd name="connsiteX60" fmla="*/ 208000 w 820196"/>
              <a:gd name="connsiteY60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476323 w 820196"/>
              <a:gd name="connsiteY25" fmla="*/ 358111 h 1825320"/>
              <a:gd name="connsiteX26" fmla="*/ 514567 w 820196"/>
              <a:gd name="connsiteY26" fmla="*/ 368541 h 1825320"/>
              <a:gd name="connsiteX27" fmla="*/ 535428 w 820196"/>
              <a:gd name="connsiteY27" fmla="*/ 431124 h 1825320"/>
              <a:gd name="connsiteX28" fmla="*/ 542382 w 820196"/>
              <a:gd name="connsiteY28" fmla="*/ 566719 h 1825320"/>
              <a:gd name="connsiteX29" fmla="*/ 547917 w 820196"/>
              <a:gd name="connsiteY29" fmla="*/ 707796 h 1825320"/>
              <a:gd name="connsiteX30" fmla="*/ 538596 w 820196"/>
              <a:gd name="connsiteY30" fmla="*/ 770613 h 1825320"/>
              <a:gd name="connsiteX31" fmla="*/ 544206 w 820196"/>
              <a:gd name="connsiteY31" fmla="*/ 804272 h 1825320"/>
              <a:gd name="connsiteX32" fmla="*/ 527376 w 820196"/>
              <a:gd name="connsiteY32" fmla="*/ 837931 h 1825320"/>
              <a:gd name="connsiteX33" fmla="*/ 521766 w 820196"/>
              <a:gd name="connsiteY33" fmla="*/ 877200 h 1825320"/>
              <a:gd name="connsiteX34" fmla="*/ 499327 w 820196"/>
              <a:gd name="connsiteY34" fmla="*/ 910859 h 1825320"/>
              <a:gd name="connsiteX35" fmla="*/ 476888 w 820196"/>
              <a:gd name="connsiteY35" fmla="*/ 944518 h 1825320"/>
              <a:gd name="connsiteX36" fmla="*/ 460058 w 820196"/>
              <a:gd name="connsiteY36" fmla="*/ 955737 h 1825320"/>
              <a:gd name="connsiteX37" fmla="*/ 437619 w 820196"/>
              <a:gd name="connsiteY37" fmla="*/ 1006226 h 1825320"/>
              <a:gd name="connsiteX38" fmla="*/ 409570 w 820196"/>
              <a:gd name="connsiteY38" fmla="*/ 1017445 h 1825320"/>
              <a:gd name="connsiteX39" fmla="*/ 381521 w 820196"/>
              <a:gd name="connsiteY39" fmla="*/ 1017445 h 1825320"/>
              <a:gd name="connsiteX40" fmla="*/ 353472 w 820196"/>
              <a:gd name="connsiteY40" fmla="*/ 1034275 h 1825320"/>
              <a:gd name="connsiteX41" fmla="*/ 297374 w 820196"/>
              <a:gd name="connsiteY41" fmla="*/ 1039884 h 1825320"/>
              <a:gd name="connsiteX42" fmla="*/ 269325 w 820196"/>
              <a:gd name="connsiteY42" fmla="*/ 1028665 h 1825320"/>
              <a:gd name="connsiteX43" fmla="*/ 194701 w 820196"/>
              <a:gd name="connsiteY43" fmla="*/ 1004794 h 1825320"/>
              <a:gd name="connsiteX44" fmla="*/ 152458 w 820196"/>
              <a:gd name="connsiteY44" fmla="*/ 988990 h 1825320"/>
              <a:gd name="connsiteX45" fmla="*/ 55629 w 820196"/>
              <a:gd name="connsiteY45" fmla="*/ 1022179 h 1825320"/>
              <a:gd name="connsiteX46" fmla="*/ 34768 w 820196"/>
              <a:gd name="connsiteY46" fmla="*/ 1049993 h 1825320"/>
              <a:gd name="connsiteX47" fmla="*/ 6954 w 820196"/>
              <a:gd name="connsiteY47" fmla="*/ 1098669 h 1825320"/>
              <a:gd name="connsiteX48" fmla="*/ 6954 w 820196"/>
              <a:gd name="connsiteY48" fmla="*/ 1168204 h 1825320"/>
              <a:gd name="connsiteX49" fmla="*/ 0 w 820196"/>
              <a:gd name="connsiteY49" fmla="*/ 1282939 h 1825320"/>
              <a:gd name="connsiteX50" fmla="*/ 27814 w 820196"/>
              <a:gd name="connsiteY50" fmla="*/ 1401150 h 1825320"/>
              <a:gd name="connsiteX51" fmla="*/ 10430 w 820196"/>
              <a:gd name="connsiteY51" fmla="*/ 1467211 h 1825320"/>
              <a:gd name="connsiteX52" fmla="*/ 0 w 820196"/>
              <a:gd name="connsiteY52" fmla="*/ 1515885 h 1825320"/>
              <a:gd name="connsiteX53" fmla="*/ 55628 w 820196"/>
              <a:gd name="connsiteY53" fmla="*/ 1644527 h 1825320"/>
              <a:gd name="connsiteX54" fmla="*/ 59105 w 820196"/>
              <a:gd name="connsiteY54" fmla="*/ 1825320 h 1825320"/>
              <a:gd name="connsiteX55" fmla="*/ 146027 w 820196"/>
              <a:gd name="connsiteY55" fmla="*/ 1811413 h 1825320"/>
              <a:gd name="connsiteX56" fmla="*/ 170363 w 820196"/>
              <a:gd name="connsiteY56" fmla="*/ 1755784 h 1825320"/>
              <a:gd name="connsiteX57" fmla="*/ 198178 w 820196"/>
              <a:gd name="connsiteY57" fmla="*/ 1595850 h 1825320"/>
              <a:gd name="connsiteX58" fmla="*/ 229470 w 820196"/>
              <a:gd name="connsiteY58" fmla="*/ 1481116 h 1825320"/>
              <a:gd name="connsiteX59" fmla="*/ 194702 w 820196"/>
              <a:gd name="connsiteY59" fmla="*/ 1432440 h 1825320"/>
              <a:gd name="connsiteX60" fmla="*/ 208000 w 820196"/>
              <a:gd name="connsiteY60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04137 w 820196"/>
              <a:gd name="connsiteY25" fmla="*/ 292051 h 1825320"/>
              <a:gd name="connsiteX26" fmla="*/ 476323 w 820196"/>
              <a:gd name="connsiteY26" fmla="*/ 358111 h 1825320"/>
              <a:gd name="connsiteX27" fmla="*/ 514567 w 820196"/>
              <a:gd name="connsiteY27" fmla="*/ 368541 h 1825320"/>
              <a:gd name="connsiteX28" fmla="*/ 535428 w 820196"/>
              <a:gd name="connsiteY28" fmla="*/ 431124 h 1825320"/>
              <a:gd name="connsiteX29" fmla="*/ 542382 w 820196"/>
              <a:gd name="connsiteY29" fmla="*/ 566719 h 1825320"/>
              <a:gd name="connsiteX30" fmla="*/ 547917 w 820196"/>
              <a:gd name="connsiteY30" fmla="*/ 707796 h 1825320"/>
              <a:gd name="connsiteX31" fmla="*/ 538596 w 820196"/>
              <a:gd name="connsiteY31" fmla="*/ 770613 h 1825320"/>
              <a:gd name="connsiteX32" fmla="*/ 544206 w 820196"/>
              <a:gd name="connsiteY32" fmla="*/ 804272 h 1825320"/>
              <a:gd name="connsiteX33" fmla="*/ 527376 w 820196"/>
              <a:gd name="connsiteY33" fmla="*/ 837931 h 1825320"/>
              <a:gd name="connsiteX34" fmla="*/ 521766 w 820196"/>
              <a:gd name="connsiteY34" fmla="*/ 877200 h 1825320"/>
              <a:gd name="connsiteX35" fmla="*/ 499327 w 820196"/>
              <a:gd name="connsiteY35" fmla="*/ 910859 h 1825320"/>
              <a:gd name="connsiteX36" fmla="*/ 476888 w 820196"/>
              <a:gd name="connsiteY36" fmla="*/ 944518 h 1825320"/>
              <a:gd name="connsiteX37" fmla="*/ 460058 w 820196"/>
              <a:gd name="connsiteY37" fmla="*/ 955737 h 1825320"/>
              <a:gd name="connsiteX38" fmla="*/ 437619 w 820196"/>
              <a:gd name="connsiteY38" fmla="*/ 1006226 h 1825320"/>
              <a:gd name="connsiteX39" fmla="*/ 409570 w 820196"/>
              <a:gd name="connsiteY39" fmla="*/ 1017445 h 1825320"/>
              <a:gd name="connsiteX40" fmla="*/ 381521 w 820196"/>
              <a:gd name="connsiteY40" fmla="*/ 1017445 h 1825320"/>
              <a:gd name="connsiteX41" fmla="*/ 353472 w 820196"/>
              <a:gd name="connsiteY41" fmla="*/ 1034275 h 1825320"/>
              <a:gd name="connsiteX42" fmla="*/ 297374 w 820196"/>
              <a:gd name="connsiteY42" fmla="*/ 1039884 h 1825320"/>
              <a:gd name="connsiteX43" fmla="*/ 269325 w 820196"/>
              <a:gd name="connsiteY43" fmla="*/ 1028665 h 1825320"/>
              <a:gd name="connsiteX44" fmla="*/ 194701 w 820196"/>
              <a:gd name="connsiteY44" fmla="*/ 1004794 h 1825320"/>
              <a:gd name="connsiteX45" fmla="*/ 152458 w 820196"/>
              <a:gd name="connsiteY45" fmla="*/ 988990 h 1825320"/>
              <a:gd name="connsiteX46" fmla="*/ 55629 w 820196"/>
              <a:gd name="connsiteY46" fmla="*/ 1022179 h 1825320"/>
              <a:gd name="connsiteX47" fmla="*/ 34768 w 820196"/>
              <a:gd name="connsiteY47" fmla="*/ 1049993 h 1825320"/>
              <a:gd name="connsiteX48" fmla="*/ 6954 w 820196"/>
              <a:gd name="connsiteY48" fmla="*/ 1098669 h 1825320"/>
              <a:gd name="connsiteX49" fmla="*/ 6954 w 820196"/>
              <a:gd name="connsiteY49" fmla="*/ 1168204 h 1825320"/>
              <a:gd name="connsiteX50" fmla="*/ 0 w 820196"/>
              <a:gd name="connsiteY50" fmla="*/ 1282939 h 1825320"/>
              <a:gd name="connsiteX51" fmla="*/ 27814 w 820196"/>
              <a:gd name="connsiteY51" fmla="*/ 1401150 h 1825320"/>
              <a:gd name="connsiteX52" fmla="*/ 10430 w 820196"/>
              <a:gd name="connsiteY52" fmla="*/ 1467211 h 1825320"/>
              <a:gd name="connsiteX53" fmla="*/ 0 w 820196"/>
              <a:gd name="connsiteY53" fmla="*/ 1515885 h 1825320"/>
              <a:gd name="connsiteX54" fmla="*/ 55628 w 820196"/>
              <a:gd name="connsiteY54" fmla="*/ 1644527 h 1825320"/>
              <a:gd name="connsiteX55" fmla="*/ 59105 w 820196"/>
              <a:gd name="connsiteY55" fmla="*/ 1825320 h 1825320"/>
              <a:gd name="connsiteX56" fmla="*/ 146027 w 820196"/>
              <a:gd name="connsiteY56" fmla="*/ 1811413 h 1825320"/>
              <a:gd name="connsiteX57" fmla="*/ 170363 w 820196"/>
              <a:gd name="connsiteY57" fmla="*/ 1755784 h 1825320"/>
              <a:gd name="connsiteX58" fmla="*/ 198178 w 820196"/>
              <a:gd name="connsiteY58" fmla="*/ 1595850 h 1825320"/>
              <a:gd name="connsiteX59" fmla="*/ 229470 w 820196"/>
              <a:gd name="connsiteY59" fmla="*/ 1481116 h 1825320"/>
              <a:gd name="connsiteX60" fmla="*/ 194702 w 820196"/>
              <a:gd name="connsiteY60" fmla="*/ 1432440 h 1825320"/>
              <a:gd name="connsiteX61" fmla="*/ 208000 w 820196"/>
              <a:gd name="connsiteY61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396356 w 820196"/>
              <a:gd name="connsiteY25" fmla="*/ 417216 h 1825320"/>
              <a:gd name="connsiteX26" fmla="*/ 476323 w 820196"/>
              <a:gd name="connsiteY26" fmla="*/ 358111 h 1825320"/>
              <a:gd name="connsiteX27" fmla="*/ 514567 w 820196"/>
              <a:gd name="connsiteY27" fmla="*/ 368541 h 1825320"/>
              <a:gd name="connsiteX28" fmla="*/ 535428 w 820196"/>
              <a:gd name="connsiteY28" fmla="*/ 431124 h 1825320"/>
              <a:gd name="connsiteX29" fmla="*/ 542382 w 820196"/>
              <a:gd name="connsiteY29" fmla="*/ 566719 h 1825320"/>
              <a:gd name="connsiteX30" fmla="*/ 547917 w 820196"/>
              <a:gd name="connsiteY30" fmla="*/ 707796 h 1825320"/>
              <a:gd name="connsiteX31" fmla="*/ 538596 w 820196"/>
              <a:gd name="connsiteY31" fmla="*/ 770613 h 1825320"/>
              <a:gd name="connsiteX32" fmla="*/ 544206 w 820196"/>
              <a:gd name="connsiteY32" fmla="*/ 804272 h 1825320"/>
              <a:gd name="connsiteX33" fmla="*/ 527376 w 820196"/>
              <a:gd name="connsiteY33" fmla="*/ 837931 h 1825320"/>
              <a:gd name="connsiteX34" fmla="*/ 521766 w 820196"/>
              <a:gd name="connsiteY34" fmla="*/ 877200 h 1825320"/>
              <a:gd name="connsiteX35" fmla="*/ 499327 w 820196"/>
              <a:gd name="connsiteY35" fmla="*/ 910859 h 1825320"/>
              <a:gd name="connsiteX36" fmla="*/ 476888 w 820196"/>
              <a:gd name="connsiteY36" fmla="*/ 944518 h 1825320"/>
              <a:gd name="connsiteX37" fmla="*/ 460058 w 820196"/>
              <a:gd name="connsiteY37" fmla="*/ 955737 h 1825320"/>
              <a:gd name="connsiteX38" fmla="*/ 437619 w 820196"/>
              <a:gd name="connsiteY38" fmla="*/ 1006226 h 1825320"/>
              <a:gd name="connsiteX39" fmla="*/ 409570 w 820196"/>
              <a:gd name="connsiteY39" fmla="*/ 1017445 h 1825320"/>
              <a:gd name="connsiteX40" fmla="*/ 381521 w 820196"/>
              <a:gd name="connsiteY40" fmla="*/ 1017445 h 1825320"/>
              <a:gd name="connsiteX41" fmla="*/ 353472 w 820196"/>
              <a:gd name="connsiteY41" fmla="*/ 1034275 h 1825320"/>
              <a:gd name="connsiteX42" fmla="*/ 297374 w 820196"/>
              <a:gd name="connsiteY42" fmla="*/ 1039884 h 1825320"/>
              <a:gd name="connsiteX43" fmla="*/ 269325 w 820196"/>
              <a:gd name="connsiteY43" fmla="*/ 1028665 h 1825320"/>
              <a:gd name="connsiteX44" fmla="*/ 194701 w 820196"/>
              <a:gd name="connsiteY44" fmla="*/ 1004794 h 1825320"/>
              <a:gd name="connsiteX45" fmla="*/ 152458 w 820196"/>
              <a:gd name="connsiteY45" fmla="*/ 988990 h 1825320"/>
              <a:gd name="connsiteX46" fmla="*/ 55629 w 820196"/>
              <a:gd name="connsiteY46" fmla="*/ 1022179 h 1825320"/>
              <a:gd name="connsiteX47" fmla="*/ 34768 w 820196"/>
              <a:gd name="connsiteY47" fmla="*/ 1049993 h 1825320"/>
              <a:gd name="connsiteX48" fmla="*/ 6954 w 820196"/>
              <a:gd name="connsiteY48" fmla="*/ 1098669 h 1825320"/>
              <a:gd name="connsiteX49" fmla="*/ 6954 w 820196"/>
              <a:gd name="connsiteY49" fmla="*/ 1168204 h 1825320"/>
              <a:gd name="connsiteX50" fmla="*/ 0 w 820196"/>
              <a:gd name="connsiteY50" fmla="*/ 1282939 h 1825320"/>
              <a:gd name="connsiteX51" fmla="*/ 27814 w 820196"/>
              <a:gd name="connsiteY51" fmla="*/ 1401150 h 1825320"/>
              <a:gd name="connsiteX52" fmla="*/ 10430 w 820196"/>
              <a:gd name="connsiteY52" fmla="*/ 1467211 h 1825320"/>
              <a:gd name="connsiteX53" fmla="*/ 0 w 820196"/>
              <a:gd name="connsiteY53" fmla="*/ 1515885 h 1825320"/>
              <a:gd name="connsiteX54" fmla="*/ 55628 w 820196"/>
              <a:gd name="connsiteY54" fmla="*/ 1644527 h 1825320"/>
              <a:gd name="connsiteX55" fmla="*/ 59105 w 820196"/>
              <a:gd name="connsiteY55" fmla="*/ 1825320 h 1825320"/>
              <a:gd name="connsiteX56" fmla="*/ 146027 w 820196"/>
              <a:gd name="connsiteY56" fmla="*/ 1811413 h 1825320"/>
              <a:gd name="connsiteX57" fmla="*/ 170363 w 820196"/>
              <a:gd name="connsiteY57" fmla="*/ 1755784 h 1825320"/>
              <a:gd name="connsiteX58" fmla="*/ 198178 w 820196"/>
              <a:gd name="connsiteY58" fmla="*/ 1595850 h 1825320"/>
              <a:gd name="connsiteX59" fmla="*/ 229470 w 820196"/>
              <a:gd name="connsiteY59" fmla="*/ 1481116 h 1825320"/>
              <a:gd name="connsiteX60" fmla="*/ 194702 w 820196"/>
              <a:gd name="connsiteY60" fmla="*/ 1432440 h 1825320"/>
              <a:gd name="connsiteX61" fmla="*/ 208000 w 820196"/>
              <a:gd name="connsiteY61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396356 w 820196"/>
              <a:gd name="connsiteY25" fmla="*/ 417216 h 1825320"/>
              <a:gd name="connsiteX26" fmla="*/ 465893 w 820196"/>
              <a:gd name="connsiteY26" fmla="*/ 372018 h 1825320"/>
              <a:gd name="connsiteX27" fmla="*/ 514567 w 820196"/>
              <a:gd name="connsiteY27" fmla="*/ 368541 h 1825320"/>
              <a:gd name="connsiteX28" fmla="*/ 535428 w 820196"/>
              <a:gd name="connsiteY28" fmla="*/ 431124 h 1825320"/>
              <a:gd name="connsiteX29" fmla="*/ 542382 w 820196"/>
              <a:gd name="connsiteY29" fmla="*/ 566719 h 1825320"/>
              <a:gd name="connsiteX30" fmla="*/ 547917 w 820196"/>
              <a:gd name="connsiteY30" fmla="*/ 707796 h 1825320"/>
              <a:gd name="connsiteX31" fmla="*/ 538596 w 820196"/>
              <a:gd name="connsiteY31" fmla="*/ 770613 h 1825320"/>
              <a:gd name="connsiteX32" fmla="*/ 544206 w 820196"/>
              <a:gd name="connsiteY32" fmla="*/ 804272 h 1825320"/>
              <a:gd name="connsiteX33" fmla="*/ 527376 w 820196"/>
              <a:gd name="connsiteY33" fmla="*/ 837931 h 1825320"/>
              <a:gd name="connsiteX34" fmla="*/ 521766 w 820196"/>
              <a:gd name="connsiteY34" fmla="*/ 877200 h 1825320"/>
              <a:gd name="connsiteX35" fmla="*/ 499327 w 820196"/>
              <a:gd name="connsiteY35" fmla="*/ 910859 h 1825320"/>
              <a:gd name="connsiteX36" fmla="*/ 476888 w 820196"/>
              <a:gd name="connsiteY36" fmla="*/ 944518 h 1825320"/>
              <a:gd name="connsiteX37" fmla="*/ 460058 w 820196"/>
              <a:gd name="connsiteY37" fmla="*/ 955737 h 1825320"/>
              <a:gd name="connsiteX38" fmla="*/ 437619 w 820196"/>
              <a:gd name="connsiteY38" fmla="*/ 1006226 h 1825320"/>
              <a:gd name="connsiteX39" fmla="*/ 409570 w 820196"/>
              <a:gd name="connsiteY39" fmla="*/ 1017445 h 1825320"/>
              <a:gd name="connsiteX40" fmla="*/ 381521 w 820196"/>
              <a:gd name="connsiteY40" fmla="*/ 1017445 h 1825320"/>
              <a:gd name="connsiteX41" fmla="*/ 353472 w 820196"/>
              <a:gd name="connsiteY41" fmla="*/ 1034275 h 1825320"/>
              <a:gd name="connsiteX42" fmla="*/ 297374 w 820196"/>
              <a:gd name="connsiteY42" fmla="*/ 1039884 h 1825320"/>
              <a:gd name="connsiteX43" fmla="*/ 269325 w 820196"/>
              <a:gd name="connsiteY43" fmla="*/ 1028665 h 1825320"/>
              <a:gd name="connsiteX44" fmla="*/ 194701 w 820196"/>
              <a:gd name="connsiteY44" fmla="*/ 1004794 h 1825320"/>
              <a:gd name="connsiteX45" fmla="*/ 152458 w 820196"/>
              <a:gd name="connsiteY45" fmla="*/ 988990 h 1825320"/>
              <a:gd name="connsiteX46" fmla="*/ 55629 w 820196"/>
              <a:gd name="connsiteY46" fmla="*/ 1022179 h 1825320"/>
              <a:gd name="connsiteX47" fmla="*/ 34768 w 820196"/>
              <a:gd name="connsiteY47" fmla="*/ 1049993 h 1825320"/>
              <a:gd name="connsiteX48" fmla="*/ 6954 w 820196"/>
              <a:gd name="connsiteY48" fmla="*/ 1098669 h 1825320"/>
              <a:gd name="connsiteX49" fmla="*/ 6954 w 820196"/>
              <a:gd name="connsiteY49" fmla="*/ 1168204 h 1825320"/>
              <a:gd name="connsiteX50" fmla="*/ 0 w 820196"/>
              <a:gd name="connsiteY50" fmla="*/ 1282939 h 1825320"/>
              <a:gd name="connsiteX51" fmla="*/ 27814 w 820196"/>
              <a:gd name="connsiteY51" fmla="*/ 1401150 h 1825320"/>
              <a:gd name="connsiteX52" fmla="*/ 10430 w 820196"/>
              <a:gd name="connsiteY52" fmla="*/ 1467211 h 1825320"/>
              <a:gd name="connsiteX53" fmla="*/ 0 w 820196"/>
              <a:gd name="connsiteY53" fmla="*/ 1515885 h 1825320"/>
              <a:gd name="connsiteX54" fmla="*/ 55628 w 820196"/>
              <a:gd name="connsiteY54" fmla="*/ 1644527 h 1825320"/>
              <a:gd name="connsiteX55" fmla="*/ 59105 w 820196"/>
              <a:gd name="connsiteY55" fmla="*/ 1825320 h 1825320"/>
              <a:gd name="connsiteX56" fmla="*/ 146027 w 820196"/>
              <a:gd name="connsiteY56" fmla="*/ 1811413 h 1825320"/>
              <a:gd name="connsiteX57" fmla="*/ 170363 w 820196"/>
              <a:gd name="connsiteY57" fmla="*/ 1755784 h 1825320"/>
              <a:gd name="connsiteX58" fmla="*/ 198178 w 820196"/>
              <a:gd name="connsiteY58" fmla="*/ 1595850 h 1825320"/>
              <a:gd name="connsiteX59" fmla="*/ 229470 w 820196"/>
              <a:gd name="connsiteY59" fmla="*/ 1481116 h 1825320"/>
              <a:gd name="connsiteX60" fmla="*/ 194702 w 820196"/>
              <a:gd name="connsiteY60" fmla="*/ 1432440 h 1825320"/>
              <a:gd name="connsiteX61" fmla="*/ 208000 w 820196"/>
              <a:gd name="connsiteY61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00660 w 820196"/>
              <a:gd name="connsiteY25" fmla="*/ 219038 h 1825320"/>
              <a:gd name="connsiteX26" fmla="*/ 396356 w 820196"/>
              <a:gd name="connsiteY26" fmla="*/ 417216 h 1825320"/>
              <a:gd name="connsiteX27" fmla="*/ 465893 w 820196"/>
              <a:gd name="connsiteY27" fmla="*/ 372018 h 1825320"/>
              <a:gd name="connsiteX28" fmla="*/ 514567 w 820196"/>
              <a:gd name="connsiteY28" fmla="*/ 368541 h 1825320"/>
              <a:gd name="connsiteX29" fmla="*/ 535428 w 820196"/>
              <a:gd name="connsiteY29" fmla="*/ 431124 h 1825320"/>
              <a:gd name="connsiteX30" fmla="*/ 542382 w 820196"/>
              <a:gd name="connsiteY30" fmla="*/ 566719 h 1825320"/>
              <a:gd name="connsiteX31" fmla="*/ 547917 w 820196"/>
              <a:gd name="connsiteY31" fmla="*/ 707796 h 1825320"/>
              <a:gd name="connsiteX32" fmla="*/ 538596 w 820196"/>
              <a:gd name="connsiteY32" fmla="*/ 770613 h 1825320"/>
              <a:gd name="connsiteX33" fmla="*/ 544206 w 820196"/>
              <a:gd name="connsiteY33" fmla="*/ 804272 h 1825320"/>
              <a:gd name="connsiteX34" fmla="*/ 527376 w 820196"/>
              <a:gd name="connsiteY34" fmla="*/ 837931 h 1825320"/>
              <a:gd name="connsiteX35" fmla="*/ 521766 w 820196"/>
              <a:gd name="connsiteY35" fmla="*/ 877200 h 1825320"/>
              <a:gd name="connsiteX36" fmla="*/ 499327 w 820196"/>
              <a:gd name="connsiteY36" fmla="*/ 910859 h 1825320"/>
              <a:gd name="connsiteX37" fmla="*/ 476888 w 820196"/>
              <a:gd name="connsiteY37" fmla="*/ 944518 h 1825320"/>
              <a:gd name="connsiteX38" fmla="*/ 460058 w 820196"/>
              <a:gd name="connsiteY38" fmla="*/ 955737 h 1825320"/>
              <a:gd name="connsiteX39" fmla="*/ 437619 w 820196"/>
              <a:gd name="connsiteY39" fmla="*/ 1006226 h 1825320"/>
              <a:gd name="connsiteX40" fmla="*/ 409570 w 820196"/>
              <a:gd name="connsiteY40" fmla="*/ 1017445 h 1825320"/>
              <a:gd name="connsiteX41" fmla="*/ 381521 w 820196"/>
              <a:gd name="connsiteY41" fmla="*/ 1017445 h 1825320"/>
              <a:gd name="connsiteX42" fmla="*/ 353472 w 820196"/>
              <a:gd name="connsiteY42" fmla="*/ 1034275 h 1825320"/>
              <a:gd name="connsiteX43" fmla="*/ 297374 w 820196"/>
              <a:gd name="connsiteY43" fmla="*/ 1039884 h 1825320"/>
              <a:gd name="connsiteX44" fmla="*/ 269325 w 820196"/>
              <a:gd name="connsiteY44" fmla="*/ 1028665 h 1825320"/>
              <a:gd name="connsiteX45" fmla="*/ 194701 w 820196"/>
              <a:gd name="connsiteY45" fmla="*/ 1004794 h 1825320"/>
              <a:gd name="connsiteX46" fmla="*/ 152458 w 820196"/>
              <a:gd name="connsiteY46" fmla="*/ 988990 h 1825320"/>
              <a:gd name="connsiteX47" fmla="*/ 55629 w 820196"/>
              <a:gd name="connsiteY47" fmla="*/ 1022179 h 1825320"/>
              <a:gd name="connsiteX48" fmla="*/ 34768 w 820196"/>
              <a:gd name="connsiteY48" fmla="*/ 1049993 h 1825320"/>
              <a:gd name="connsiteX49" fmla="*/ 6954 w 820196"/>
              <a:gd name="connsiteY49" fmla="*/ 1098669 h 1825320"/>
              <a:gd name="connsiteX50" fmla="*/ 6954 w 820196"/>
              <a:gd name="connsiteY50" fmla="*/ 1168204 h 1825320"/>
              <a:gd name="connsiteX51" fmla="*/ 0 w 820196"/>
              <a:gd name="connsiteY51" fmla="*/ 1282939 h 1825320"/>
              <a:gd name="connsiteX52" fmla="*/ 27814 w 820196"/>
              <a:gd name="connsiteY52" fmla="*/ 1401150 h 1825320"/>
              <a:gd name="connsiteX53" fmla="*/ 10430 w 820196"/>
              <a:gd name="connsiteY53" fmla="*/ 1467211 h 1825320"/>
              <a:gd name="connsiteX54" fmla="*/ 0 w 820196"/>
              <a:gd name="connsiteY54" fmla="*/ 1515885 h 1825320"/>
              <a:gd name="connsiteX55" fmla="*/ 55628 w 820196"/>
              <a:gd name="connsiteY55" fmla="*/ 1644527 h 1825320"/>
              <a:gd name="connsiteX56" fmla="*/ 59105 w 820196"/>
              <a:gd name="connsiteY56" fmla="*/ 1825320 h 1825320"/>
              <a:gd name="connsiteX57" fmla="*/ 146027 w 820196"/>
              <a:gd name="connsiteY57" fmla="*/ 1811413 h 1825320"/>
              <a:gd name="connsiteX58" fmla="*/ 170363 w 820196"/>
              <a:gd name="connsiteY58" fmla="*/ 1755784 h 1825320"/>
              <a:gd name="connsiteX59" fmla="*/ 198178 w 820196"/>
              <a:gd name="connsiteY59" fmla="*/ 1595850 h 1825320"/>
              <a:gd name="connsiteX60" fmla="*/ 229470 w 820196"/>
              <a:gd name="connsiteY60" fmla="*/ 1481116 h 1825320"/>
              <a:gd name="connsiteX61" fmla="*/ 194702 w 820196"/>
              <a:gd name="connsiteY61" fmla="*/ 1432440 h 1825320"/>
              <a:gd name="connsiteX62" fmla="*/ 208000 w 820196"/>
              <a:gd name="connsiteY62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00660 w 820196"/>
              <a:gd name="connsiteY25" fmla="*/ 219038 h 1825320"/>
              <a:gd name="connsiteX26" fmla="*/ 396356 w 820196"/>
              <a:gd name="connsiteY26" fmla="*/ 417216 h 1825320"/>
              <a:gd name="connsiteX27" fmla="*/ 465893 w 820196"/>
              <a:gd name="connsiteY27" fmla="*/ 372018 h 1825320"/>
              <a:gd name="connsiteX28" fmla="*/ 514567 w 820196"/>
              <a:gd name="connsiteY28" fmla="*/ 368541 h 1825320"/>
              <a:gd name="connsiteX29" fmla="*/ 535428 w 820196"/>
              <a:gd name="connsiteY29" fmla="*/ 431124 h 1825320"/>
              <a:gd name="connsiteX30" fmla="*/ 542382 w 820196"/>
              <a:gd name="connsiteY30" fmla="*/ 566719 h 1825320"/>
              <a:gd name="connsiteX31" fmla="*/ 547917 w 820196"/>
              <a:gd name="connsiteY31" fmla="*/ 707796 h 1825320"/>
              <a:gd name="connsiteX32" fmla="*/ 538596 w 820196"/>
              <a:gd name="connsiteY32" fmla="*/ 770613 h 1825320"/>
              <a:gd name="connsiteX33" fmla="*/ 544206 w 820196"/>
              <a:gd name="connsiteY33" fmla="*/ 804272 h 1825320"/>
              <a:gd name="connsiteX34" fmla="*/ 527376 w 820196"/>
              <a:gd name="connsiteY34" fmla="*/ 837931 h 1825320"/>
              <a:gd name="connsiteX35" fmla="*/ 521766 w 820196"/>
              <a:gd name="connsiteY35" fmla="*/ 877200 h 1825320"/>
              <a:gd name="connsiteX36" fmla="*/ 499327 w 820196"/>
              <a:gd name="connsiteY36" fmla="*/ 910859 h 1825320"/>
              <a:gd name="connsiteX37" fmla="*/ 476888 w 820196"/>
              <a:gd name="connsiteY37" fmla="*/ 944518 h 1825320"/>
              <a:gd name="connsiteX38" fmla="*/ 460058 w 820196"/>
              <a:gd name="connsiteY38" fmla="*/ 955737 h 1825320"/>
              <a:gd name="connsiteX39" fmla="*/ 437619 w 820196"/>
              <a:gd name="connsiteY39" fmla="*/ 1006226 h 1825320"/>
              <a:gd name="connsiteX40" fmla="*/ 409570 w 820196"/>
              <a:gd name="connsiteY40" fmla="*/ 1017445 h 1825320"/>
              <a:gd name="connsiteX41" fmla="*/ 381521 w 820196"/>
              <a:gd name="connsiteY41" fmla="*/ 1017445 h 1825320"/>
              <a:gd name="connsiteX42" fmla="*/ 353472 w 820196"/>
              <a:gd name="connsiteY42" fmla="*/ 1034275 h 1825320"/>
              <a:gd name="connsiteX43" fmla="*/ 297374 w 820196"/>
              <a:gd name="connsiteY43" fmla="*/ 1039884 h 1825320"/>
              <a:gd name="connsiteX44" fmla="*/ 269325 w 820196"/>
              <a:gd name="connsiteY44" fmla="*/ 1028665 h 1825320"/>
              <a:gd name="connsiteX45" fmla="*/ 194701 w 820196"/>
              <a:gd name="connsiteY45" fmla="*/ 1004794 h 1825320"/>
              <a:gd name="connsiteX46" fmla="*/ 152458 w 820196"/>
              <a:gd name="connsiteY46" fmla="*/ 988990 h 1825320"/>
              <a:gd name="connsiteX47" fmla="*/ 55629 w 820196"/>
              <a:gd name="connsiteY47" fmla="*/ 1022179 h 1825320"/>
              <a:gd name="connsiteX48" fmla="*/ 34768 w 820196"/>
              <a:gd name="connsiteY48" fmla="*/ 1049993 h 1825320"/>
              <a:gd name="connsiteX49" fmla="*/ 6954 w 820196"/>
              <a:gd name="connsiteY49" fmla="*/ 1098669 h 1825320"/>
              <a:gd name="connsiteX50" fmla="*/ 6954 w 820196"/>
              <a:gd name="connsiteY50" fmla="*/ 1168204 h 1825320"/>
              <a:gd name="connsiteX51" fmla="*/ 0 w 820196"/>
              <a:gd name="connsiteY51" fmla="*/ 1282939 h 1825320"/>
              <a:gd name="connsiteX52" fmla="*/ 27814 w 820196"/>
              <a:gd name="connsiteY52" fmla="*/ 1401150 h 1825320"/>
              <a:gd name="connsiteX53" fmla="*/ 10430 w 820196"/>
              <a:gd name="connsiteY53" fmla="*/ 1467211 h 1825320"/>
              <a:gd name="connsiteX54" fmla="*/ 0 w 820196"/>
              <a:gd name="connsiteY54" fmla="*/ 1515885 h 1825320"/>
              <a:gd name="connsiteX55" fmla="*/ 55628 w 820196"/>
              <a:gd name="connsiteY55" fmla="*/ 1644527 h 1825320"/>
              <a:gd name="connsiteX56" fmla="*/ 59105 w 820196"/>
              <a:gd name="connsiteY56" fmla="*/ 1825320 h 1825320"/>
              <a:gd name="connsiteX57" fmla="*/ 146027 w 820196"/>
              <a:gd name="connsiteY57" fmla="*/ 1811413 h 1825320"/>
              <a:gd name="connsiteX58" fmla="*/ 170363 w 820196"/>
              <a:gd name="connsiteY58" fmla="*/ 1755784 h 1825320"/>
              <a:gd name="connsiteX59" fmla="*/ 198178 w 820196"/>
              <a:gd name="connsiteY59" fmla="*/ 1595850 h 1825320"/>
              <a:gd name="connsiteX60" fmla="*/ 229470 w 820196"/>
              <a:gd name="connsiteY60" fmla="*/ 1481116 h 1825320"/>
              <a:gd name="connsiteX61" fmla="*/ 194702 w 820196"/>
              <a:gd name="connsiteY61" fmla="*/ 1432440 h 1825320"/>
              <a:gd name="connsiteX62" fmla="*/ 208000 w 820196"/>
              <a:gd name="connsiteY62" fmla="*/ 1389677 h 1825320"/>
              <a:gd name="connsiteX0" fmla="*/ 208000 w 820196"/>
              <a:gd name="connsiteY0" fmla="*/ 1389677 h 1825320"/>
              <a:gd name="connsiteX1" fmla="*/ 225992 w 820196"/>
              <a:gd name="connsiteY1" fmla="*/ 1286417 h 1825320"/>
              <a:gd name="connsiteX2" fmla="*/ 229469 w 820196"/>
              <a:gd name="connsiteY2" fmla="*/ 1293370 h 1825320"/>
              <a:gd name="connsiteX3" fmla="*/ 335767 w 820196"/>
              <a:gd name="connsiteY3" fmla="*/ 1292881 h 1825320"/>
              <a:gd name="connsiteX4" fmla="*/ 409570 w 820196"/>
              <a:gd name="connsiteY4" fmla="*/ 1253057 h 1825320"/>
              <a:gd name="connsiteX5" fmla="*/ 465668 w 820196"/>
              <a:gd name="connsiteY5" fmla="*/ 1253057 h 1825320"/>
              <a:gd name="connsiteX6" fmla="*/ 504937 w 820196"/>
              <a:gd name="connsiteY6" fmla="*/ 1225008 h 1825320"/>
              <a:gd name="connsiteX7" fmla="*/ 572255 w 820196"/>
              <a:gd name="connsiteY7" fmla="*/ 1202569 h 1825320"/>
              <a:gd name="connsiteX8" fmla="*/ 611523 w 820196"/>
              <a:gd name="connsiteY8" fmla="*/ 1163300 h 1825320"/>
              <a:gd name="connsiteX9" fmla="*/ 639572 w 820196"/>
              <a:gd name="connsiteY9" fmla="*/ 1129641 h 1825320"/>
              <a:gd name="connsiteX10" fmla="*/ 695671 w 820196"/>
              <a:gd name="connsiteY10" fmla="*/ 1073543 h 1825320"/>
              <a:gd name="connsiteX11" fmla="*/ 701280 w 820196"/>
              <a:gd name="connsiteY11" fmla="*/ 1023055 h 1825320"/>
              <a:gd name="connsiteX12" fmla="*/ 723720 w 820196"/>
              <a:gd name="connsiteY12" fmla="*/ 978176 h 1825320"/>
              <a:gd name="connsiteX13" fmla="*/ 757379 w 820196"/>
              <a:gd name="connsiteY13" fmla="*/ 938908 h 1825320"/>
              <a:gd name="connsiteX14" fmla="*/ 774208 w 820196"/>
              <a:gd name="connsiteY14" fmla="*/ 877200 h 1825320"/>
              <a:gd name="connsiteX15" fmla="*/ 820196 w 820196"/>
              <a:gd name="connsiteY15" fmla="*/ 823234 h 1825320"/>
              <a:gd name="connsiteX16" fmla="*/ 807163 w 820196"/>
              <a:gd name="connsiteY16" fmla="*/ 766902 h 1825320"/>
              <a:gd name="connsiteX17" fmla="*/ 804561 w 820196"/>
              <a:gd name="connsiteY17" fmla="*/ 666074 h 1825320"/>
              <a:gd name="connsiteX18" fmla="*/ 789235 w 820196"/>
              <a:gd name="connsiteY18" fmla="*/ 636252 h 1825320"/>
              <a:gd name="connsiteX19" fmla="*/ 782281 w 820196"/>
              <a:gd name="connsiteY19" fmla="*/ 458936 h 1825320"/>
              <a:gd name="connsiteX20" fmla="*/ 754467 w 820196"/>
              <a:gd name="connsiteY20" fmla="*/ 326818 h 1825320"/>
              <a:gd name="connsiteX21" fmla="*/ 730129 w 820196"/>
              <a:gd name="connsiteY21" fmla="*/ 194699 h 1825320"/>
              <a:gd name="connsiteX22" fmla="*/ 737084 w 820196"/>
              <a:gd name="connsiteY22" fmla="*/ 118210 h 1825320"/>
              <a:gd name="connsiteX23" fmla="*/ 691885 w 820196"/>
              <a:gd name="connsiteY23" fmla="*/ 69535 h 1825320"/>
              <a:gd name="connsiteX24" fmla="*/ 618871 w 820196"/>
              <a:gd name="connsiteY24" fmla="*/ 0 h 1825320"/>
              <a:gd name="connsiteX25" fmla="*/ 535428 w 820196"/>
              <a:gd name="connsiteY25" fmla="*/ 20860 h 1825320"/>
              <a:gd name="connsiteX26" fmla="*/ 396356 w 820196"/>
              <a:gd name="connsiteY26" fmla="*/ 417216 h 1825320"/>
              <a:gd name="connsiteX27" fmla="*/ 465893 w 820196"/>
              <a:gd name="connsiteY27" fmla="*/ 372018 h 1825320"/>
              <a:gd name="connsiteX28" fmla="*/ 514567 w 820196"/>
              <a:gd name="connsiteY28" fmla="*/ 368541 h 1825320"/>
              <a:gd name="connsiteX29" fmla="*/ 535428 w 820196"/>
              <a:gd name="connsiteY29" fmla="*/ 431124 h 1825320"/>
              <a:gd name="connsiteX30" fmla="*/ 542382 w 820196"/>
              <a:gd name="connsiteY30" fmla="*/ 566719 h 1825320"/>
              <a:gd name="connsiteX31" fmla="*/ 547917 w 820196"/>
              <a:gd name="connsiteY31" fmla="*/ 707796 h 1825320"/>
              <a:gd name="connsiteX32" fmla="*/ 538596 w 820196"/>
              <a:gd name="connsiteY32" fmla="*/ 770613 h 1825320"/>
              <a:gd name="connsiteX33" fmla="*/ 544206 w 820196"/>
              <a:gd name="connsiteY33" fmla="*/ 804272 h 1825320"/>
              <a:gd name="connsiteX34" fmla="*/ 527376 w 820196"/>
              <a:gd name="connsiteY34" fmla="*/ 837931 h 1825320"/>
              <a:gd name="connsiteX35" fmla="*/ 521766 w 820196"/>
              <a:gd name="connsiteY35" fmla="*/ 877200 h 1825320"/>
              <a:gd name="connsiteX36" fmla="*/ 499327 w 820196"/>
              <a:gd name="connsiteY36" fmla="*/ 910859 h 1825320"/>
              <a:gd name="connsiteX37" fmla="*/ 476888 w 820196"/>
              <a:gd name="connsiteY37" fmla="*/ 944518 h 1825320"/>
              <a:gd name="connsiteX38" fmla="*/ 460058 w 820196"/>
              <a:gd name="connsiteY38" fmla="*/ 955737 h 1825320"/>
              <a:gd name="connsiteX39" fmla="*/ 437619 w 820196"/>
              <a:gd name="connsiteY39" fmla="*/ 1006226 h 1825320"/>
              <a:gd name="connsiteX40" fmla="*/ 409570 w 820196"/>
              <a:gd name="connsiteY40" fmla="*/ 1017445 h 1825320"/>
              <a:gd name="connsiteX41" fmla="*/ 381521 w 820196"/>
              <a:gd name="connsiteY41" fmla="*/ 1017445 h 1825320"/>
              <a:gd name="connsiteX42" fmla="*/ 353472 w 820196"/>
              <a:gd name="connsiteY42" fmla="*/ 1034275 h 1825320"/>
              <a:gd name="connsiteX43" fmla="*/ 297374 w 820196"/>
              <a:gd name="connsiteY43" fmla="*/ 1039884 h 1825320"/>
              <a:gd name="connsiteX44" fmla="*/ 269325 w 820196"/>
              <a:gd name="connsiteY44" fmla="*/ 1028665 h 1825320"/>
              <a:gd name="connsiteX45" fmla="*/ 194701 w 820196"/>
              <a:gd name="connsiteY45" fmla="*/ 1004794 h 1825320"/>
              <a:gd name="connsiteX46" fmla="*/ 152458 w 820196"/>
              <a:gd name="connsiteY46" fmla="*/ 988990 h 1825320"/>
              <a:gd name="connsiteX47" fmla="*/ 55629 w 820196"/>
              <a:gd name="connsiteY47" fmla="*/ 1022179 h 1825320"/>
              <a:gd name="connsiteX48" fmla="*/ 34768 w 820196"/>
              <a:gd name="connsiteY48" fmla="*/ 1049993 h 1825320"/>
              <a:gd name="connsiteX49" fmla="*/ 6954 w 820196"/>
              <a:gd name="connsiteY49" fmla="*/ 1098669 h 1825320"/>
              <a:gd name="connsiteX50" fmla="*/ 6954 w 820196"/>
              <a:gd name="connsiteY50" fmla="*/ 1168204 h 1825320"/>
              <a:gd name="connsiteX51" fmla="*/ 0 w 820196"/>
              <a:gd name="connsiteY51" fmla="*/ 1282939 h 1825320"/>
              <a:gd name="connsiteX52" fmla="*/ 27814 w 820196"/>
              <a:gd name="connsiteY52" fmla="*/ 1401150 h 1825320"/>
              <a:gd name="connsiteX53" fmla="*/ 10430 w 820196"/>
              <a:gd name="connsiteY53" fmla="*/ 1467211 h 1825320"/>
              <a:gd name="connsiteX54" fmla="*/ 0 w 820196"/>
              <a:gd name="connsiteY54" fmla="*/ 1515885 h 1825320"/>
              <a:gd name="connsiteX55" fmla="*/ 55628 w 820196"/>
              <a:gd name="connsiteY55" fmla="*/ 1644527 h 1825320"/>
              <a:gd name="connsiteX56" fmla="*/ 59105 w 820196"/>
              <a:gd name="connsiteY56" fmla="*/ 1825320 h 1825320"/>
              <a:gd name="connsiteX57" fmla="*/ 146027 w 820196"/>
              <a:gd name="connsiteY57" fmla="*/ 1811413 h 1825320"/>
              <a:gd name="connsiteX58" fmla="*/ 170363 w 820196"/>
              <a:gd name="connsiteY58" fmla="*/ 1755784 h 1825320"/>
              <a:gd name="connsiteX59" fmla="*/ 198178 w 820196"/>
              <a:gd name="connsiteY59" fmla="*/ 1595850 h 1825320"/>
              <a:gd name="connsiteX60" fmla="*/ 229470 w 820196"/>
              <a:gd name="connsiteY60" fmla="*/ 1481116 h 1825320"/>
              <a:gd name="connsiteX61" fmla="*/ 194702 w 820196"/>
              <a:gd name="connsiteY61" fmla="*/ 1432440 h 1825320"/>
              <a:gd name="connsiteX62" fmla="*/ 208000 w 820196"/>
              <a:gd name="connsiteY62" fmla="*/ 1389677 h 1825320"/>
              <a:gd name="connsiteX0" fmla="*/ 208000 w 820196"/>
              <a:gd name="connsiteY0" fmla="*/ 1417491 h 1853134"/>
              <a:gd name="connsiteX1" fmla="*/ 225992 w 820196"/>
              <a:gd name="connsiteY1" fmla="*/ 1314231 h 1853134"/>
              <a:gd name="connsiteX2" fmla="*/ 229469 w 820196"/>
              <a:gd name="connsiteY2" fmla="*/ 1321184 h 1853134"/>
              <a:gd name="connsiteX3" fmla="*/ 335767 w 820196"/>
              <a:gd name="connsiteY3" fmla="*/ 1320695 h 1853134"/>
              <a:gd name="connsiteX4" fmla="*/ 409570 w 820196"/>
              <a:gd name="connsiteY4" fmla="*/ 1280871 h 1853134"/>
              <a:gd name="connsiteX5" fmla="*/ 465668 w 820196"/>
              <a:gd name="connsiteY5" fmla="*/ 1280871 h 1853134"/>
              <a:gd name="connsiteX6" fmla="*/ 504937 w 820196"/>
              <a:gd name="connsiteY6" fmla="*/ 1252822 h 1853134"/>
              <a:gd name="connsiteX7" fmla="*/ 572255 w 820196"/>
              <a:gd name="connsiteY7" fmla="*/ 1230383 h 1853134"/>
              <a:gd name="connsiteX8" fmla="*/ 611523 w 820196"/>
              <a:gd name="connsiteY8" fmla="*/ 1191114 h 1853134"/>
              <a:gd name="connsiteX9" fmla="*/ 639572 w 820196"/>
              <a:gd name="connsiteY9" fmla="*/ 1157455 h 1853134"/>
              <a:gd name="connsiteX10" fmla="*/ 695671 w 820196"/>
              <a:gd name="connsiteY10" fmla="*/ 1101357 h 1853134"/>
              <a:gd name="connsiteX11" fmla="*/ 701280 w 820196"/>
              <a:gd name="connsiteY11" fmla="*/ 1050869 h 1853134"/>
              <a:gd name="connsiteX12" fmla="*/ 723720 w 820196"/>
              <a:gd name="connsiteY12" fmla="*/ 1005990 h 1853134"/>
              <a:gd name="connsiteX13" fmla="*/ 757379 w 820196"/>
              <a:gd name="connsiteY13" fmla="*/ 966722 h 1853134"/>
              <a:gd name="connsiteX14" fmla="*/ 774208 w 820196"/>
              <a:gd name="connsiteY14" fmla="*/ 905014 h 1853134"/>
              <a:gd name="connsiteX15" fmla="*/ 820196 w 820196"/>
              <a:gd name="connsiteY15" fmla="*/ 851048 h 1853134"/>
              <a:gd name="connsiteX16" fmla="*/ 807163 w 820196"/>
              <a:gd name="connsiteY16" fmla="*/ 794716 h 1853134"/>
              <a:gd name="connsiteX17" fmla="*/ 804561 w 820196"/>
              <a:gd name="connsiteY17" fmla="*/ 693888 h 1853134"/>
              <a:gd name="connsiteX18" fmla="*/ 789235 w 820196"/>
              <a:gd name="connsiteY18" fmla="*/ 664066 h 1853134"/>
              <a:gd name="connsiteX19" fmla="*/ 782281 w 820196"/>
              <a:gd name="connsiteY19" fmla="*/ 486750 h 1853134"/>
              <a:gd name="connsiteX20" fmla="*/ 754467 w 820196"/>
              <a:gd name="connsiteY20" fmla="*/ 354632 h 1853134"/>
              <a:gd name="connsiteX21" fmla="*/ 730129 w 820196"/>
              <a:gd name="connsiteY21" fmla="*/ 222513 h 1853134"/>
              <a:gd name="connsiteX22" fmla="*/ 737084 w 820196"/>
              <a:gd name="connsiteY22" fmla="*/ 146024 h 1853134"/>
              <a:gd name="connsiteX23" fmla="*/ 691885 w 820196"/>
              <a:gd name="connsiteY23" fmla="*/ 97349 h 1853134"/>
              <a:gd name="connsiteX24" fmla="*/ 608440 w 820196"/>
              <a:gd name="connsiteY24" fmla="*/ 0 h 1853134"/>
              <a:gd name="connsiteX25" fmla="*/ 535428 w 820196"/>
              <a:gd name="connsiteY25" fmla="*/ 48674 h 1853134"/>
              <a:gd name="connsiteX26" fmla="*/ 396356 w 820196"/>
              <a:gd name="connsiteY26" fmla="*/ 445030 h 1853134"/>
              <a:gd name="connsiteX27" fmla="*/ 465893 w 820196"/>
              <a:gd name="connsiteY27" fmla="*/ 399832 h 1853134"/>
              <a:gd name="connsiteX28" fmla="*/ 514567 w 820196"/>
              <a:gd name="connsiteY28" fmla="*/ 396355 h 1853134"/>
              <a:gd name="connsiteX29" fmla="*/ 535428 w 820196"/>
              <a:gd name="connsiteY29" fmla="*/ 458938 h 1853134"/>
              <a:gd name="connsiteX30" fmla="*/ 542382 w 820196"/>
              <a:gd name="connsiteY30" fmla="*/ 594533 h 1853134"/>
              <a:gd name="connsiteX31" fmla="*/ 547917 w 820196"/>
              <a:gd name="connsiteY31" fmla="*/ 735610 h 1853134"/>
              <a:gd name="connsiteX32" fmla="*/ 538596 w 820196"/>
              <a:gd name="connsiteY32" fmla="*/ 798427 h 1853134"/>
              <a:gd name="connsiteX33" fmla="*/ 544206 w 820196"/>
              <a:gd name="connsiteY33" fmla="*/ 832086 h 1853134"/>
              <a:gd name="connsiteX34" fmla="*/ 527376 w 820196"/>
              <a:gd name="connsiteY34" fmla="*/ 865745 h 1853134"/>
              <a:gd name="connsiteX35" fmla="*/ 521766 w 820196"/>
              <a:gd name="connsiteY35" fmla="*/ 905014 h 1853134"/>
              <a:gd name="connsiteX36" fmla="*/ 499327 w 820196"/>
              <a:gd name="connsiteY36" fmla="*/ 938673 h 1853134"/>
              <a:gd name="connsiteX37" fmla="*/ 476888 w 820196"/>
              <a:gd name="connsiteY37" fmla="*/ 972332 h 1853134"/>
              <a:gd name="connsiteX38" fmla="*/ 460058 w 820196"/>
              <a:gd name="connsiteY38" fmla="*/ 983551 h 1853134"/>
              <a:gd name="connsiteX39" fmla="*/ 437619 w 820196"/>
              <a:gd name="connsiteY39" fmla="*/ 1034040 h 1853134"/>
              <a:gd name="connsiteX40" fmla="*/ 409570 w 820196"/>
              <a:gd name="connsiteY40" fmla="*/ 1045259 h 1853134"/>
              <a:gd name="connsiteX41" fmla="*/ 381521 w 820196"/>
              <a:gd name="connsiteY41" fmla="*/ 1045259 h 1853134"/>
              <a:gd name="connsiteX42" fmla="*/ 353472 w 820196"/>
              <a:gd name="connsiteY42" fmla="*/ 1062089 h 1853134"/>
              <a:gd name="connsiteX43" fmla="*/ 297374 w 820196"/>
              <a:gd name="connsiteY43" fmla="*/ 1067698 h 1853134"/>
              <a:gd name="connsiteX44" fmla="*/ 269325 w 820196"/>
              <a:gd name="connsiteY44" fmla="*/ 1056479 h 1853134"/>
              <a:gd name="connsiteX45" fmla="*/ 194701 w 820196"/>
              <a:gd name="connsiteY45" fmla="*/ 1032608 h 1853134"/>
              <a:gd name="connsiteX46" fmla="*/ 152458 w 820196"/>
              <a:gd name="connsiteY46" fmla="*/ 1016804 h 1853134"/>
              <a:gd name="connsiteX47" fmla="*/ 55629 w 820196"/>
              <a:gd name="connsiteY47" fmla="*/ 1049993 h 1853134"/>
              <a:gd name="connsiteX48" fmla="*/ 34768 w 820196"/>
              <a:gd name="connsiteY48" fmla="*/ 1077807 h 1853134"/>
              <a:gd name="connsiteX49" fmla="*/ 6954 w 820196"/>
              <a:gd name="connsiteY49" fmla="*/ 1126483 h 1853134"/>
              <a:gd name="connsiteX50" fmla="*/ 6954 w 820196"/>
              <a:gd name="connsiteY50" fmla="*/ 1196018 h 1853134"/>
              <a:gd name="connsiteX51" fmla="*/ 0 w 820196"/>
              <a:gd name="connsiteY51" fmla="*/ 1310753 h 1853134"/>
              <a:gd name="connsiteX52" fmla="*/ 27814 w 820196"/>
              <a:gd name="connsiteY52" fmla="*/ 1428964 h 1853134"/>
              <a:gd name="connsiteX53" fmla="*/ 10430 w 820196"/>
              <a:gd name="connsiteY53" fmla="*/ 1495025 h 1853134"/>
              <a:gd name="connsiteX54" fmla="*/ 0 w 820196"/>
              <a:gd name="connsiteY54" fmla="*/ 1543699 h 1853134"/>
              <a:gd name="connsiteX55" fmla="*/ 55628 w 820196"/>
              <a:gd name="connsiteY55" fmla="*/ 1672341 h 1853134"/>
              <a:gd name="connsiteX56" fmla="*/ 59105 w 820196"/>
              <a:gd name="connsiteY56" fmla="*/ 1853134 h 1853134"/>
              <a:gd name="connsiteX57" fmla="*/ 146027 w 820196"/>
              <a:gd name="connsiteY57" fmla="*/ 1839227 h 1853134"/>
              <a:gd name="connsiteX58" fmla="*/ 170363 w 820196"/>
              <a:gd name="connsiteY58" fmla="*/ 1783598 h 1853134"/>
              <a:gd name="connsiteX59" fmla="*/ 198178 w 820196"/>
              <a:gd name="connsiteY59" fmla="*/ 1623664 h 1853134"/>
              <a:gd name="connsiteX60" fmla="*/ 229470 w 820196"/>
              <a:gd name="connsiteY60" fmla="*/ 1508930 h 1853134"/>
              <a:gd name="connsiteX61" fmla="*/ 194702 w 820196"/>
              <a:gd name="connsiteY61" fmla="*/ 1460254 h 1853134"/>
              <a:gd name="connsiteX62" fmla="*/ 208000 w 820196"/>
              <a:gd name="connsiteY62" fmla="*/ 1417491 h 185313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396356 w 820196"/>
              <a:gd name="connsiteY26" fmla="*/ 434600 h 1842704"/>
              <a:gd name="connsiteX27" fmla="*/ 465893 w 820196"/>
              <a:gd name="connsiteY27" fmla="*/ 389402 h 1842704"/>
              <a:gd name="connsiteX28" fmla="*/ 514567 w 820196"/>
              <a:gd name="connsiteY28" fmla="*/ 385925 h 1842704"/>
              <a:gd name="connsiteX29" fmla="*/ 535428 w 820196"/>
              <a:gd name="connsiteY29" fmla="*/ 448508 h 1842704"/>
              <a:gd name="connsiteX30" fmla="*/ 542382 w 820196"/>
              <a:gd name="connsiteY30" fmla="*/ 584103 h 1842704"/>
              <a:gd name="connsiteX31" fmla="*/ 547917 w 820196"/>
              <a:gd name="connsiteY31" fmla="*/ 725180 h 1842704"/>
              <a:gd name="connsiteX32" fmla="*/ 538596 w 820196"/>
              <a:gd name="connsiteY32" fmla="*/ 787997 h 1842704"/>
              <a:gd name="connsiteX33" fmla="*/ 544206 w 820196"/>
              <a:gd name="connsiteY33" fmla="*/ 821656 h 1842704"/>
              <a:gd name="connsiteX34" fmla="*/ 527376 w 820196"/>
              <a:gd name="connsiteY34" fmla="*/ 855315 h 1842704"/>
              <a:gd name="connsiteX35" fmla="*/ 521766 w 820196"/>
              <a:gd name="connsiteY35" fmla="*/ 894584 h 1842704"/>
              <a:gd name="connsiteX36" fmla="*/ 499327 w 820196"/>
              <a:gd name="connsiteY36" fmla="*/ 928243 h 1842704"/>
              <a:gd name="connsiteX37" fmla="*/ 476888 w 820196"/>
              <a:gd name="connsiteY37" fmla="*/ 961902 h 1842704"/>
              <a:gd name="connsiteX38" fmla="*/ 460058 w 820196"/>
              <a:gd name="connsiteY38" fmla="*/ 973121 h 1842704"/>
              <a:gd name="connsiteX39" fmla="*/ 437619 w 820196"/>
              <a:gd name="connsiteY39" fmla="*/ 1023610 h 1842704"/>
              <a:gd name="connsiteX40" fmla="*/ 409570 w 820196"/>
              <a:gd name="connsiteY40" fmla="*/ 1034829 h 1842704"/>
              <a:gd name="connsiteX41" fmla="*/ 381521 w 820196"/>
              <a:gd name="connsiteY41" fmla="*/ 1034829 h 1842704"/>
              <a:gd name="connsiteX42" fmla="*/ 353472 w 820196"/>
              <a:gd name="connsiteY42" fmla="*/ 1051659 h 1842704"/>
              <a:gd name="connsiteX43" fmla="*/ 297374 w 820196"/>
              <a:gd name="connsiteY43" fmla="*/ 1057268 h 1842704"/>
              <a:gd name="connsiteX44" fmla="*/ 269325 w 820196"/>
              <a:gd name="connsiteY44" fmla="*/ 1046049 h 1842704"/>
              <a:gd name="connsiteX45" fmla="*/ 194701 w 820196"/>
              <a:gd name="connsiteY45" fmla="*/ 1022178 h 1842704"/>
              <a:gd name="connsiteX46" fmla="*/ 152458 w 820196"/>
              <a:gd name="connsiteY46" fmla="*/ 1006374 h 1842704"/>
              <a:gd name="connsiteX47" fmla="*/ 55629 w 820196"/>
              <a:gd name="connsiteY47" fmla="*/ 1039563 h 1842704"/>
              <a:gd name="connsiteX48" fmla="*/ 34768 w 820196"/>
              <a:gd name="connsiteY48" fmla="*/ 1067377 h 1842704"/>
              <a:gd name="connsiteX49" fmla="*/ 6954 w 820196"/>
              <a:gd name="connsiteY49" fmla="*/ 1116053 h 1842704"/>
              <a:gd name="connsiteX50" fmla="*/ 6954 w 820196"/>
              <a:gd name="connsiteY50" fmla="*/ 1185588 h 1842704"/>
              <a:gd name="connsiteX51" fmla="*/ 0 w 820196"/>
              <a:gd name="connsiteY51" fmla="*/ 1300323 h 1842704"/>
              <a:gd name="connsiteX52" fmla="*/ 27814 w 820196"/>
              <a:gd name="connsiteY52" fmla="*/ 1418534 h 1842704"/>
              <a:gd name="connsiteX53" fmla="*/ 10430 w 820196"/>
              <a:gd name="connsiteY53" fmla="*/ 1484595 h 1842704"/>
              <a:gd name="connsiteX54" fmla="*/ 0 w 820196"/>
              <a:gd name="connsiteY54" fmla="*/ 1533269 h 1842704"/>
              <a:gd name="connsiteX55" fmla="*/ 55628 w 820196"/>
              <a:gd name="connsiteY55" fmla="*/ 1661911 h 1842704"/>
              <a:gd name="connsiteX56" fmla="*/ 59105 w 820196"/>
              <a:gd name="connsiteY56" fmla="*/ 1842704 h 1842704"/>
              <a:gd name="connsiteX57" fmla="*/ 146027 w 820196"/>
              <a:gd name="connsiteY57" fmla="*/ 1828797 h 1842704"/>
              <a:gd name="connsiteX58" fmla="*/ 170363 w 820196"/>
              <a:gd name="connsiteY58" fmla="*/ 1773168 h 1842704"/>
              <a:gd name="connsiteX59" fmla="*/ 198178 w 820196"/>
              <a:gd name="connsiteY59" fmla="*/ 1613234 h 1842704"/>
              <a:gd name="connsiteX60" fmla="*/ 229470 w 820196"/>
              <a:gd name="connsiteY60" fmla="*/ 1498500 h 1842704"/>
              <a:gd name="connsiteX61" fmla="*/ 194702 w 820196"/>
              <a:gd name="connsiteY61" fmla="*/ 1449824 h 1842704"/>
              <a:gd name="connsiteX62" fmla="*/ 208000 w 820196"/>
              <a:gd name="connsiteY62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396356 w 820196"/>
              <a:gd name="connsiteY26" fmla="*/ 434600 h 1842704"/>
              <a:gd name="connsiteX27" fmla="*/ 465893 w 820196"/>
              <a:gd name="connsiteY27" fmla="*/ 389402 h 1842704"/>
              <a:gd name="connsiteX28" fmla="*/ 514567 w 820196"/>
              <a:gd name="connsiteY28" fmla="*/ 385925 h 1842704"/>
              <a:gd name="connsiteX29" fmla="*/ 535428 w 820196"/>
              <a:gd name="connsiteY29" fmla="*/ 448508 h 1842704"/>
              <a:gd name="connsiteX30" fmla="*/ 542382 w 820196"/>
              <a:gd name="connsiteY30" fmla="*/ 584103 h 1842704"/>
              <a:gd name="connsiteX31" fmla="*/ 547917 w 820196"/>
              <a:gd name="connsiteY31" fmla="*/ 725180 h 1842704"/>
              <a:gd name="connsiteX32" fmla="*/ 538596 w 820196"/>
              <a:gd name="connsiteY32" fmla="*/ 787997 h 1842704"/>
              <a:gd name="connsiteX33" fmla="*/ 544206 w 820196"/>
              <a:gd name="connsiteY33" fmla="*/ 821656 h 1842704"/>
              <a:gd name="connsiteX34" fmla="*/ 527376 w 820196"/>
              <a:gd name="connsiteY34" fmla="*/ 855315 h 1842704"/>
              <a:gd name="connsiteX35" fmla="*/ 521766 w 820196"/>
              <a:gd name="connsiteY35" fmla="*/ 894584 h 1842704"/>
              <a:gd name="connsiteX36" fmla="*/ 499327 w 820196"/>
              <a:gd name="connsiteY36" fmla="*/ 928243 h 1842704"/>
              <a:gd name="connsiteX37" fmla="*/ 476888 w 820196"/>
              <a:gd name="connsiteY37" fmla="*/ 961902 h 1842704"/>
              <a:gd name="connsiteX38" fmla="*/ 460058 w 820196"/>
              <a:gd name="connsiteY38" fmla="*/ 973121 h 1842704"/>
              <a:gd name="connsiteX39" fmla="*/ 437619 w 820196"/>
              <a:gd name="connsiteY39" fmla="*/ 1023610 h 1842704"/>
              <a:gd name="connsiteX40" fmla="*/ 409570 w 820196"/>
              <a:gd name="connsiteY40" fmla="*/ 1034829 h 1842704"/>
              <a:gd name="connsiteX41" fmla="*/ 381521 w 820196"/>
              <a:gd name="connsiteY41" fmla="*/ 1034829 h 1842704"/>
              <a:gd name="connsiteX42" fmla="*/ 353472 w 820196"/>
              <a:gd name="connsiteY42" fmla="*/ 1051659 h 1842704"/>
              <a:gd name="connsiteX43" fmla="*/ 297374 w 820196"/>
              <a:gd name="connsiteY43" fmla="*/ 1057268 h 1842704"/>
              <a:gd name="connsiteX44" fmla="*/ 269325 w 820196"/>
              <a:gd name="connsiteY44" fmla="*/ 1046049 h 1842704"/>
              <a:gd name="connsiteX45" fmla="*/ 194701 w 820196"/>
              <a:gd name="connsiteY45" fmla="*/ 1022178 h 1842704"/>
              <a:gd name="connsiteX46" fmla="*/ 152458 w 820196"/>
              <a:gd name="connsiteY46" fmla="*/ 1006374 h 1842704"/>
              <a:gd name="connsiteX47" fmla="*/ 55629 w 820196"/>
              <a:gd name="connsiteY47" fmla="*/ 1039563 h 1842704"/>
              <a:gd name="connsiteX48" fmla="*/ 34768 w 820196"/>
              <a:gd name="connsiteY48" fmla="*/ 1067377 h 1842704"/>
              <a:gd name="connsiteX49" fmla="*/ 6954 w 820196"/>
              <a:gd name="connsiteY49" fmla="*/ 1116053 h 1842704"/>
              <a:gd name="connsiteX50" fmla="*/ 6954 w 820196"/>
              <a:gd name="connsiteY50" fmla="*/ 1185588 h 1842704"/>
              <a:gd name="connsiteX51" fmla="*/ 0 w 820196"/>
              <a:gd name="connsiteY51" fmla="*/ 1300323 h 1842704"/>
              <a:gd name="connsiteX52" fmla="*/ 27814 w 820196"/>
              <a:gd name="connsiteY52" fmla="*/ 1418534 h 1842704"/>
              <a:gd name="connsiteX53" fmla="*/ 10430 w 820196"/>
              <a:gd name="connsiteY53" fmla="*/ 1484595 h 1842704"/>
              <a:gd name="connsiteX54" fmla="*/ 0 w 820196"/>
              <a:gd name="connsiteY54" fmla="*/ 1533269 h 1842704"/>
              <a:gd name="connsiteX55" fmla="*/ 55628 w 820196"/>
              <a:gd name="connsiteY55" fmla="*/ 1661911 h 1842704"/>
              <a:gd name="connsiteX56" fmla="*/ 59105 w 820196"/>
              <a:gd name="connsiteY56" fmla="*/ 1842704 h 1842704"/>
              <a:gd name="connsiteX57" fmla="*/ 146027 w 820196"/>
              <a:gd name="connsiteY57" fmla="*/ 1828797 h 1842704"/>
              <a:gd name="connsiteX58" fmla="*/ 170363 w 820196"/>
              <a:gd name="connsiteY58" fmla="*/ 1773168 h 1842704"/>
              <a:gd name="connsiteX59" fmla="*/ 198178 w 820196"/>
              <a:gd name="connsiteY59" fmla="*/ 1613234 h 1842704"/>
              <a:gd name="connsiteX60" fmla="*/ 229470 w 820196"/>
              <a:gd name="connsiteY60" fmla="*/ 1498500 h 1842704"/>
              <a:gd name="connsiteX61" fmla="*/ 194702 w 820196"/>
              <a:gd name="connsiteY61" fmla="*/ 1449824 h 1842704"/>
              <a:gd name="connsiteX62" fmla="*/ 208000 w 820196"/>
              <a:gd name="connsiteY62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86753 w 820196"/>
              <a:gd name="connsiteY26" fmla="*/ 170363 h 1842704"/>
              <a:gd name="connsiteX27" fmla="*/ 396356 w 820196"/>
              <a:gd name="connsiteY27" fmla="*/ 434600 h 1842704"/>
              <a:gd name="connsiteX28" fmla="*/ 465893 w 820196"/>
              <a:gd name="connsiteY28" fmla="*/ 389402 h 1842704"/>
              <a:gd name="connsiteX29" fmla="*/ 514567 w 820196"/>
              <a:gd name="connsiteY29" fmla="*/ 385925 h 1842704"/>
              <a:gd name="connsiteX30" fmla="*/ 535428 w 820196"/>
              <a:gd name="connsiteY30" fmla="*/ 448508 h 1842704"/>
              <a:gd name="connsiteX31" fmla="*/ 542382 w 820196"/>
              <a:gd name="connsiteY31" fmla="*/ 584103 h 1842704"/>
              <a:gd name="connsiteX32" fmla="*/ 547917 w 820196"/>
              <a:gd name="connsiteY32" fmla="*/ 725180 h 1842704"/>
              <a:gd name="connsiteX33" fmla="*/ 538596 w 820196"/>
              <a:gd name="connsiteY33" fmla="*/ 787997 h 1842704"/>
              <a:gd name="connsiteX34" fmla="*/ 544206 w 820196"/>
              <a:gd name="connsiteY34" fmla="*/ 821656 h 1842704"/>
              <a:gd name="connsiteX35" fmla="*/ 527376 w 820196"/>
              <a:gd name="connsiteY35" fmla="*/ 855315 h 1842704"/>
              <a:gd name="connsiteX36" fmla="*/ 521766 w 820196"/>
              <a:gd name="connsiteY36" fmla="*/ 894584 h 1842704"/>
              <a:gd name="connsiteX37" fmla="*/ 499327 w 820196"/>
              <a:gd name="connsiteY37" fmla="*/ 928243 h 1842704"/>
              <a:gd name="connsiteX38" fmla="*/ 476888 w 820196"/>
              <a:gd name="connsiteY38" fmla="*/ 961902 h 1842704"/>
              <a:gd name="connsiteX39" fmla="*/ 460058 w 820196"/>
              <a:gd name="connsiteY39" fmla="*/ 973121 h 1842704"/>
              <a:gd name="connsiteX40" fmla="*/ 437619 w 820196"/>
              <a:gd name="connsiteY40" fmla="*/ 1023610 h 1842704"/>
              <a:gd name="connsiteX41" fmla="*/ 409570 w 820196"/>
              <a:gd name="connsiteY41" fmla="*/ 1034829 h 1842704"/>
              <a:gd name="connsiteX42" fmla="*/ 381521 w 820196"/>
              <a:gd name="connsiteY42" fmla="*/ 1034829 h 1842704"/>
              <a:gd name="connsiteX43" fmla="*/ 353472 w 820196"/>
              <a:gd name="connsiteY43" fmla="*/ 1051659 h 1842704"/>
              <a:gd name="connsiteX44" fmla="*/ 297374 w 820196"/>
              <a:gd name="connsiteY44" fmla="*/ 1057268 h 1842704"/>
              <a:gd name="connsiteX45" fmla="*/ 269325 w 820196"/>
              <a:gd name="connsiteY45" fmla="*/ 1046049 h 1842704"/>
              <a:gd name="connsiteX46" fmla="*/ 194701 w 820196"/>
              <a:gd name="connsiteY46" fmla="*/ 1022178 h 1842704"/>
              <a:gd name="connsiteX47" fmla="*/ 152458 w 820196"/>
              <a:gd name="connsiteY47" fmla="*/ 1006374 h 1842704"/>
              <a:gd name="connsiteX48" fmla="*/ 55629 w 820196"/>
              <a:gd name="connsiteY48" fmla="*/ 1039563 h 1842704"/>
              <a:gd name="connsiteX49" fmla="*/ 34768 w 820196"/>
              <a:gd name="connsiteY49" fmla="*/ 1067377 h 1842704"/>
              <a:gd name="connsiteX50" fmla="*/ 6954 w 820196"/>
              <a:gd name="connsiteY50" fmla="*/ 1116053 h 1842704"/>
              <a:gd name="connsiteX51" fmla="*/ 6954 w 820196"/>
              <a:gd name="connsiteY51" fmla="*/ 1185588 h 1842704"/>
              <a:gd name="connsiteX52" fmla="*/ 0 w 820196"/>
              <a:gd name="connsiteY52" fmla="*/ 1300323 h 1842704"/>
              <a:gd name="connsiteX53" fmla="*/ 27814 w 820196"/>
              <a:gd name="connsiteY53" fmla="*/ 1418534 h 1842704"/>
              <a:gd name="connsiteX54" fmla="*/ 10430 w 820196"/>
              <a:gd name="connsiteY54" fmla="*/ 1484595 h 1842704"/>
              <a:gd name="connsiteX55" fmla="*/ 0 w 820196"/>
              <a:gd name="connsiteY55" fmla="*/ 1533269 h 1842704"/>
              <a:gd name="connsiteX56" fmla="*/ 55628 w 820196"/>
              <a:gd name="connsiteY56" fmla="*/ 1661911 h 1842704"/>
              <a:gd name="connsiteX57" fmla="*/ 59105 w 820196"/>
              <a:gd name="connsiteY57" fmla="*/ 1842704 h 1842704"/>
              <a:gd name="connsiteX58" fmla="*/ 146027 w 820196"/>
              <a:gd name="connsiteY58" fmla="*/ 1828797 h 1842704"/>
              <a:gd name="connsiteX59" fmla="*/ 170363 w 820196"/>
              <a:gd name="connsiteY59" fmla="*/ 1773168 h 1842704"/>
              <a:gd name="connsiteX60" fmla="*/ 198178 w 820196"/>
              <a:gd name="connsiteY60" fmla="*/ 1613234 h 1842704"/>
              <a:gd name="connsiteX61" fmla="*/ 229470 w 820196"/>
              <a:gd name="connsiteY61" fmla="*/ 1498500 h 1842704"/>
              <a:gd name="connsiteX62" fmla="*/ 194702 w 820196"/>
              <a:gd name="connsiteY62" fmla="*/ 1449824 h 1842704"/>
              <a:gd name="connsiteX63" fmla="*/ 208000 w 820196"/>
              <a:gd name="connsiteY63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96356 w 820196"/>
              <a:gd name="connsiteY27" fmla="*/ 434600 h 1842704"/>
              <a:gd name="connsiteX28" fmla="*/ 465893 w 820196"/>
              <a:gd name="connsiteY28" fmla="*/ 389402 h 1842704"/>
              <a:gd name="connsiteX29" fmla="*/ 514567 w 820196"/>
              <a:gd name="connsiteY29" fmla="*/ 385925 h 1842704"/>
              <a:gd name="connsiteX30" fmla="*/ 535428 w 820196"/>
              <a:gd name="connsiteY30" fmla="*/ 448508 h 1842704"/>
              <a:gd name="connsiteX31" fmla="*/ 542382 w 820196"/>
              <a:gd name="connsiteY31" fmla="*/ 584103 h 1842704"/>
              <a:gd name="connsiteX32" fmla="*/ 547917 w 820196"/>
              <a:gd name="connsiteY32" fmla="*/ 725180 h 1842704"/>
              <a:gd name="connsiteX33" fmla="*/ 538596 w 820196"/>
              <a:gd name="connsiteY33" fmla="*/ 787997 h 1842704"/>
              <a:gd name="connsiteX34" fmla="*/ 544206 w 820196"/>
              <a:gd name="connsiteY34" fmla="*/ 821656 h 1842704"/>
              <a:gd name="connsiteX35" fmla="*/ 527376 w 820196"/>
              <a:gd name="connsiteY35" fmla="*/ 855315 h 1842704"/>
              <a:gd name="connsiteX36" fmla="*/ 521766 w 820196"/>
              <a:gd name="connsiteY36" fmla="*/ 894584 h 1842704"/>
              <a:gd name="connsiteX37" fmla="*/ 499327 w 820196"/>
              <a:gd name="connsiteY37" fmla="*/ 928243 h 1842704"/>
              <a:gd name="connsiteX38" fmla="*/ 476888 w 820196"/>
              <a:gd name="connsiteY38" fmla="*/ 961902 h 1842704"/>
              <a:gd name="connsiteX39" fmla="*/ 460058 w 820196"/>
              <a:gd name="connsiteY39" fmla="*/ 973121 h 1842704"/>
              <a:gd name="connsiteX40" fmla="*/ 437619 w 820196"/>
              <a:gd name="connsiteY40" fmla="*/ 1023610 h 1842704"/>
              <a:gd name="connsiteX41" fmla="*/ 409570 w 820196"/>
              <a:gd name="connsiteY41" fmla="*/ 1034829 h 1842704"/>
              <a:gd name="connsiteX42" fmla="*/ 381521 w 820196"/>
              <a:gd name="connsiteY42" fmla="*/ 1034829 h 1842704"/>
              <a:gd name="connsiteX43" fmla="*/ 353472 w 820196"/>
              <a:gd name="connsiteY43" fmla="*/ 1051659 h 1842704"/>
              <a:gd name="connsiteX44" fmla="*/ 297374 w 820196"/>
              <a:gd name="connsiteY44" fmla="*/ 1057268 h 1842704"/>
              <a:gd name="connsiteX45" fmla="*/ 269325 w 820196"/>
              <a:gd name="connsiteY45" fmla="*/ 1046049 h 1842704"/>
              <a:gd name="connsiteX46" fmla="*/ 194701 w 820196"/>
              <a:gd name="connsiteY46" fmla="*/ 1022178 h 1842704"/>
              <a:gd name="connsiteX47" fmla="*/ 152458 w 820196"/>
              <a:gd name="connsiteY47" fmla="*/ 1006374 h 1842704"/>
              <a:gd name="connsiteX48" fmla="*/ 55629 w 820196"/>
              <a:gd name="connsiteY48" fmla="*/ 1039563 h 1842704"/>
              <a:gd name="connsiteX49" fmla="*/ 34768 w 820196"/>
              <a:gd name="connsiteY49" fmla="*/ 1067377 h 1842704"/>
              <a:gd name="connsiteX50" fmla="*/ 6954 w 820196"/>
              <a:gd name="connsiteY50" fmla="*/ 1116053 h 1842704"/>
              <a:gd name="connsiteX51" fmla="*/ 6954 w 820196"/>
              <a:gd name="connsiteY51" fmla="*/ 1185588 h 1842704"/>
              <a:gd name="connsiteX52" fmla="*/ 0 w 820196"/>
              <a:gd name="connsiteY52" fmla="*/ 1300323 h 1842704"/>
              <a:gd name="connsiteX53" fmla="*/ 27814 w 820196"/>
              <a:gd name="connsiteY53" fmla="*/ 1418534 h 1842704"/>
              <a:gd name="connsiteX54" fmla="*/ 10430 w 820196"/>
              <a:gd name="connsiteY54" fmla="*/ 1484595 h 1842704"/>
              <a:gd name="connsiteX55" fmla="*/ 0 w 820196"/>
              <a:gd name="connsiteY55" fmla="*/ 1533269 h 1842704"/>
              <a:gd name="connsiteX56" fmla="*/ 55628 w 820196"/>
              <a:gd name="connsiteY56" fmla="*/ 1661911 h 1842704"/>
              <a:gd name="connsiteX57" fmla="*/ 59105 w 820196"/>
              <a:gd name="connsiteY57" fmla="*/ 1842704 h 1842704"/>
              <a:gd name="connsiteX58" fmla="*/ 146027 w 820196"/>
              <a:gd name="connsiteY58" fmla="*/ 1828797 h 1842704"/>
              <a:gd name="connsiteX59" fmla="*/ 170363 w 820196"/>
              <a:gd name="connsiteY59" fmla="*/ 1773168 h 1842704"/>
              <a:gd name="connsiteX60" fmla="*/ 198178 w 820196"/>
              <a:gd name="connsiteY60" fmla="*/ 1613234 h 1842704"/>
              <a:gd name="connsiteX61" fmla="*/ 229470 w 820196"/>
              <a:gd name="connsiteY61" fmla="*/ 1498500 h 1842704"/>
              <a:gd name="connsiteX62" fmla="*/ 194702 w 820196"/>
              <a:gd name="connsiteY62" fmla="*/ 1449824 h 1842704"/>
              <a:gd name="connsiteX63" fmla="*/ 208000 w 820196"/>
              <a:gd name="connsiteY63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427647 w 820196"/>
              <a:gd name="connsiteY27" fmla="*/ 302482 h 1842704"/>
              <a:gd name="connsiteX28" fmla="*/ 396356 w 820196"/>
              <a:gd name="connsiteY28" fmla="*/ 434600 h 1842704"/>
              <a:gd name="connsiteX29" fmla="*/ 465893 w 820196"/>
              <a:gd name="connsiteY29" fmla="*/ 389402 h 1842704"/>
              <a:gd name="connsiteX30" fmla="*/ 514567 w 820196"/>
              <a:gd name="connsiteY30" fmla="*/ 385925 h 1842704"/>
              <a:gd name="connsiteX31" fmla="*/ 535428 w 820196"/>
              <a:gd name="connsiteY31" fmla="*/ 448508 h 1842704"/>
              <a:gd name="connsiteX32" fmla="*/ 542382 w 820196"/>
              <a:gd name="connsiteY32" fmla="*/ 584103 h 1842704"/>
              <a:gd name="connsiteX33" fmla="*/ 547917 w 820196"/>
              <a:gd name="connsiteY33" fmla="*/ 725180 h 1842704"/>
              <a:gd name="connsiteX34" fmla="*/ 538596 w 820196"/>
              <a:gd name="connsiteY34" fmla="*/ 787997 h 1842704"/>
              <a:gd name="connsiteX35" fmla="*/ 544206 w 820196"/>
              <a:gd name="connsiteY35" fmla="*/ 821656 h 1842704"/>
              <a:gd name="connsiteX36" fmla="*/ 527376 w 820196"/>
              <a:gd name="connsiteY36" fmla="*/ 855315 h 1842704"/>
              <a:gd name="connsiteX37" fmla="*/ 521766 w 820196"/>
              <a:gd name="connsiteY37" fmla="*/ 894584 h 1842704"/>
              <a:gd name="connsiteX38" fmla="*/ 499327 w 820196"/>
              <a:gd name="connsiteY38" fmla="*/ 928243 h 1842704"/>
              <a:gd name="connsiteX39" fmla="*/ 476888 w 820196"/>
              <a:gd name="connsiteY39" fmla="*/ 961902 h 1842704"/>
              <a:gd name="connsiteX40" fmla="*/ 460058 w 820196"/>
              <a:gd name="connsiteY40" fmla="*/ 973121 h 1842704"/>
              <a:gd name="connsiteX41" fmla="*/ 437619 w 820196"/>
              <a:gd name="connsiteY41" fmla="*/ 1023610 h 1842704"/>
              <a:gd name="connsiteX42" fmla="*/ 409570 w 820196"/>
              <a:gd name="connsiteY42" fmla="*/ 1034829 h 1842704"/>
              <a:gd name="connsiteX43" fmla="*/ 381521 w 820196"/>
              <a:gd name="connsiteY43" fmla="*/ 1034829 h 1842704"/>
              <a:gd name="connsiteX44" fmla="*/ 353472 w 820196"/>
              <a:gd name="connsiteY44" fmla="*/ 1051659 h 1842704"/>
              <a:gd name="connsiteX45" fmla="*/ 297374 w 820196"/>
              <a:gd name="connsiteY45" fmla="*/ 1057268 h 1842704"/>
              <a:gd name="connsiteX46" fmla="*/ 269325 w 820196"/>
              <a:gd name="connsiteY46" fmla="*/ 1046049 h 1842704"/>
              <a:gd name="connsiteX47" fmla="*/ 194701 w 820196"/>
              <a:gd name="connsiteY47" fmla="*/ 1022178 h 1842704"/>
              <a:gd name="connsiteX48" fmla="*/ 152458 w 820196"/>
              <a:gd name="connsiteY48" fmla="*/ 1006374 h 1842704"/>
              <a:gd name="connsiteX49" fmla="*/ 55629 w 820196"/>
              <a:gd name="connsiteY49" fmla="*/ 1039563 h 1842704"/>
              <a:gd name="connsiteX50" fmla="*/ 34768 w 820196"/>
              <a:gd name="connsiteY50" fmla="*/ 1067377 h 1842704"/>
              <a:gd name="connsiteX51" fmla="*/ 6954 w 820196"/>
              <a:gd name="connsiteY51" fmla="*/ 1116053 h 1842704"/>
              <a:gd name="connsiteX52" fmla="*/ 6954 w 820196"/>
              <a:gd name="connsiteY52" fmla="*/ 1185588 h 1842704"/>
              <a:gd name="connsiteX53" fmla="*/ 0 w 820196"/>
              <a:gd name="connsiteY53" fmla="*/ 1300323 h 1842704"/>
              <a:gd name="connsiteX54" fmla="*/ 27814 w 820196"/>
              <a:gd name="connsiteY54" fmla="*/ 1418534 h 1842704"/>
              <a:gd name="connsiteX55" fmla="*/ 10430 w 820196"/>
              <a:gd name="connsiteY55" fmla="*/ 1484595 h 1842704"/>
              <a:gd name="connsiteX56" fmla="*/ 0 w 820196"/>
              <a:gd name="connsiteY56" fmla="*/ 1533269 h 1842704"/>
              <a:gd name="connsiteX57" fmla="*/ 55628 w 820196"/>
              <a:gd name="connsiteY57" fmla="*/ 1661911 h 1842704"/>
              <a:gd name="connsiteX58" fmla="*/ 59105 w 820196"/>
              <a:gd name="connsiteY58" fmla="*/ 1842704 h 1842704"/>
              <a:gd name="connsiteX59" fmla="*/ 146027 w 820196"/>
              <a:gd name="connsiteY59" fmla="*/ 1828797 h 1842704"/>
              <a:gd name="connsiteX60" fmla="*/ 170363 w 820196"/>
              <a:gd name="connsiteY60" fmla="*/ 1773168 h 1842704"/>
              <a:gd name="connsiteX61" fmla="*/ 198178 w 820196"/>
              <a:gd name="connsiteY61" fmla="*/ 1613234 h 1842704"/>
              <a:gd name="connsiteX62" fmla="*/ 229470 w 820196"/>
              <a:gd name="connsiteY62" fmla="*/ 1498500 h 1842704"/>
              <a:gd name="connsiteX63" fmla="*/ 194702 w 820196"/>
              <a:gd name="connsiteY63" fmla="*/ 1449824 h 1842704"/>
              <a:gd name="connsiteX64" fmla="*/ 208000 w 820196"/>
              <a:gd name="connsiteY64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396356 w 820196"/>
              <a:gd name="connsiteY28" fmla="*/ 434600 h 1842704"/>
              <a:gd name="connsiteX29" fmla="*/ 465893 w 820196"/>
              <a:gd name="connsiteY29" fmla="*/ 389402 h 1842704"/>
              <a:gd name="connsiteX30" fmla="*/ 514567 w 820196"/>
              <a:gd name="connsiteY30" fmla="*/ 385925 h 1842704"/>
              <a:gd name="connsiteX31" fmla="*/ 535428 w 820196"/>
              <a:gd name="connsiteY31" fmla="*/ 448508 h 1842704"/>
              <a:gd name="connsiteX32" fmla="*/ 542382 w 820196"/>
              <a:gd name="connsiteY32" fmla="*/ 584103 h 1842704"/>
              <a:gd name="connsiteX33" fmla="*/ 547917 w 820196"/>
              <a:gd name="connsiteY33" fmla="*/ 725180 h 1842704"/>
              <a:gd name="connsiteX34" fmla="*/ 538596 w 820196"/>
              <a:gd name="connsiteY34" fmla="*/ 787997 h 1842704"/>
              <a:gd name="connsiteX35" fmla="*/ 544206 w 820196"/>
              <a:gd name="connsiteY35" fmla="*/ 821656 h 1842704"/>
              <a:gd name="connsiteX36" fmla="*/ 527376 w 820196"/>
              <a:gd name="connsiteY36" fmla="*/ 855315 h 1842704"/>
              <a:gd name="connsiteX37" fmla="*/ 521766 w 820196"/>
              <a:gd name="connsiteY37" fmla="*/ 894584 h 1842704"/>
              <a:gd name="connsiteX38" fmla="*/ 499327 w 820196"/>
              <a:gd name="connsiteY38" fmla="*/ 928243 h 1842704"/>
              <a:gd name="connsiteX39" fmla="*/ 476888 w 820196"/>
              <a:gd name="connsiteY39" fmla="*/ 961902 h 1842704"/>
              <a:gd name="connsiteX40" fmla="*/ 460058 w 820196"/>
              <a:gd name="connsiteY40" fmla="*/ 973121 h 1842704"/>
              <a:gd name="connsiteX41" fmla="*/ 437619 w 820196"/>
              <a:gd name="connsiteY41" fmla="*/ 1023610 h 1842704"/>
              <a:gd name="connsiteX42" fmla="*/ 409570 w 820196"/>
              <a:gd name="connsiteY42" fmla="*/ 1034829 h 1842704"/>
              <a:gd name="connsiteX43" fmla="*/ 381521 w 820196"/>
              <a:gd name="connsiteY43" fmla="*/ 1034829 h 1842704"/>
              <a:gd name="connsiteX44" fmla="*/ 353472 w 820196"/>
              <a:gd name="connsiteY44" fmla="*/ 1051659 h 1842704"/>
              <a:gd name="connsiteX45" fmla="*/ 297374 w 820196"/>
              <a:gd name="connsiteY45" fmla="*/ 1057268 h 1842704"/>
              <a:gd name="connsiteX46" fmla="*/ 269325 w 820196"/>
              <a:gd name="connsiteY46" fmla="*/ 1046049 h 1842704"/>
              <a:gd name="connsiteX47" fmla="*/ 194701 w 820196"/>
              <a:gd name="connsiteY47" fmla="*/ 1022178 h 1842704"/>
              <a:gd name="connsiteX48" fmla="*/ 152458 w 820196"/>
              <a:gd name="connsiteY48" fmla="*/ 1006374 h 1842704"/>
              <a:gd name="connsiteX49" fmla="*/ 55629 w 820196"/>
              <a:gd name="connsiteY49" fmla="*/ 1039563 h 1842704"/>
              <a:gd name="connsiteX50" fmla="*/ 34768 w 820196"/>
              <a:gd name="connsiteY50" fmla="*/ 1067377 h 1842704"/>
              <a:gd name="connsiteX51" fmla="*/ 6954 w 820196"/>
              <a:gd name="connsiteY51" fmla="*/ 1116053 h 1842704"/>
              <a:gd name="connsiteX52" fmla="*/ 6954 w 820196"/>
              <a:gd name="connsiteY52" fmla="*/ 1185588 h 1842704"/>
              <a:gd name="connsiteX53" fmla="*/ 0 w 820196"/>
              <a:gd name="connsiteY53" fmla="*/ 1300323 h 1842704"/>
              <a:gd name="connsiteX54" fmla="*/ 27814 w 820196"/>
              <a:gd name="connsiteY54" fmla="*/ 1418534 h 1842704"/>
              <a:gd name="connsiteX55" fmla="*/ 10430 w 820196"/>
              <a:gd name="connsiteY55" fmla="*/ 1484595 h 1842704"/>
              <a:gd name="connsiteX56" fmla="*/ 0 w 820196"/>
              <a:gd name="connsiteY56" fmla="*/ 1533269 h 1842704"/>
              <a:gd name="connsiteX57" fmla="*/ 55628 w 820196"/>
              <a:gd name="connsiteY57" fmla="*/ 1661911 h 1842704"/>
              <a:gd name="connsiteX58" fmla="*/ 59105 w 820196"/>
              <a:gd name="connsiteY58" fmla="*/ 1842704 h 1842704"/>
              <a:gd name="connsiteX59" fmla="*/ 146027 w 820196"/>
              <a:gd name="connsiteY59" fmla="*/ 1828797 h 1842704"/>
              <a:gd name="connsiteX60" fmla="*/ 170363 w 820196"/>
              <a:gd name="connsiteY60" fmla="*/ 1773168 h 1842704"/>
              <a:gd name="connsiteX61" fmla="*/ 198178 w 820196"/>
              <a:gd name="connsiteY61" fmla="*/ 1613234 h 1842704"/>
              <a:gd name="connsiteX62" fmla="*/ 229470 w 820196"/>
              <a:gd name="connsiteY62" fmla="*/ 1498500 h 1842704"/>
              <a:gd name="connsiteX63" fmla="*/ 194702 w 820196"/>
              <a:gd name="connsiteY63" fmla="*/ 1449824 h 1842704"/>
              <a:gd name="connsiteX64" fmla="*/ 208000 w 820196"/>
              <a:gd name="connsiteY64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382449 w 820196"/>
              <a:gd name="connsiteY28" fmla="*/ 333773 h 1842704"/>
              <a:gd name="connsiteX29" fmla="*/ 396356 w 820196"/>
              <a:gd name="connsiteY29" fmla="*/ 434600 h 1842704"/>
              <a:gd name="connsiteX30" fmla="*/ 465893 w 820196"/>
              <a:gd name="connsiteY30" fmla="*/ 389402 h 1842704"/>
              <a:gd name="connsiteX31" fmla="*/ 514567 w 820196"/>
              <a:gd name="connsiteY31" fmla="*/ 385925 h 1842704"/>
              <a:gd name="connsiteX32" fmla="*/ 535428 w 820196"/>
              <a:gd name="connsiteY32" fmla="*/ 448508 h 1842704"/>
              <a:gd name="connsiteX33" fmla="*/ 542382 w 820196"/>
              <a:gd name="connsiteY33" fmla="*/ 584103 h 1842704"/>
              <a:gd name="connsiteX34" fmla="*/ 547917 w 820196"/>
              <a:gd name="connsiteY34" fmla="*/ 725180 h 1842704"/>
              <a:gd name="connsiteX35" fmla="*/ 538596 w 820196"/>
              <a:gd name="connsiteY35" fmla="*/ 787997 h 1842704"/>
              <a:gd name="connsiteX36" fmla="*/ 544206 w 820196"/>
              <a:gd name="connsiteY36" fmla="*/ 821656 h 1842704"/>
              <a:gd name="connsiteX37" fmla="*/ 527376 w 820196"/>
              <a:gd name="connsiteY37" fmla="*/ 855315 h 1842704"/>
              <a:gd name="connsiteX38" fmla="*/ 521766 w 820196"/>
              <a:gd name="connsiteY38" fmla="*/ 894584 h 1842704"/>
              <a:gd name="connsiteX39" fmla="*/ 499327 w 820196"/>
              <a:gd name="connsiteY39" fmla="*/ 928243 h 1842704"/>
              <a:gd name="connsiteX40" fmla="*/ 476888 w 820196"/>
              <a:gd name="connsiteY40" fmla="*/ 961902 h 1842704"/>
              <a:gd name="connsiteX41" fmla="*/ 460058 w 820196"/>
              <a:gd name="connsiteY41" fmla="*/ 973121 h 1842704"/>
              <a:gd name="connsiteX42" fmla="*/ 437619 w 820196"/>
              <a:gd name="connsiteY42" fmla="*/ 1023610 h 1842704"/>
              <a:gd name="connsiteX43" fmla="*/ 409570 w 820196"/>
              <a:gd name="connsiteY43" fmla="*/ 1034829 h 1842704"/>
              <a:gd name="connsiteX44" fmla="*/ 381521 w 820196"/>
              <a:gd name="connsiteY44" fmla="*/ 1034829 h 1842704"/>
              <a:gd name="connsiteX45" fmla="*/ 353472 w 820196"/>
              <a:gd name="connsiteY45" fmla="*/ 1051659 h 1842704"/>
              <a:gd name="connsiteX46" fmla="*/ 297374 w 820196"/>
              <a:gd name="connsiteY46" fmla="*/ 1057268 h 1842704"/>
              <a:gd name="connsiteX47" fmla="*/ 269325 w 820196"/>
              <a:gd name="connsiteY47" fmla="*/ 1046049 h 1842704"/>
              <a:gd name="connsiteX48" fmla="*/ 194701 w 820196"/>
              <a:gd name="connsiteY48" fmla="*/ 1022178 h 1842704"/>
              <a:gd name="connsiteX49" fmla="*/ 152458 w 820196"/>
              <a:gd name="connsiteY49" fmla="*/ 1006374 h 1842704"/>
              <a:gd name="connsiteX50" fmla="*/ 55629 w 820196"/>
              <a:gd name="connsiteY50" fmla="*/ 1039563 h 1842704"/>
              <a:gd name="connsiteX51" fmla="*/ 34768 w 820196"/>
              <a:gd name="connsiteY51" fmla="*/ 1067377 h 1842704"/>
              <a:gd name="connsiteX52" fmla="*/ 6954 w 820196"/>
              <a:gd name="connsiteY52" fmla="*/ 1116053 h 1842704"/>
              <a:gd name="connsiteX53" fmla="*/ 6954 w 820196"/>
              <a:gd name="connsiteY53" fmla="*/ 1185588 h 1842704"/>
              <a:gd name="connsiteX54" fmla="*/ 0 w 820196"/>
              <a:gd name="connsiteY54" fmla="*/ 1300323 h 1842704"/>
              <a:gd name="connsiteX55" fmla="*/ 27814 w 820196"/>
              <a:gd name="connsiteY55" fmla="*/ 1418534 h 1842704"/>
              <a:gd name="connsiteX56" fmla="*/ 10430 w 820196"/>
              <a:gd name="connsiteY56" fmla="*/ 1484595 h 1842704"/>
              <a:gd name="connsiteX57" fmla="*/ 0 w 820196"/>
              <a:gd name="connsiteY57" fmla="*/ 1533269 h 1842704"/>
              <a:gd name="connsiteX58" fmla="*/ 55628 w 820196"/>
              <a:gd name="connsiteY58" fmla="*/ 1661911 h 1842704"/>
              <a:gd name="connsiteX59" fmla="*/ 59105 w 820196"/>
              <a:gd name="connsiteY59" fmla="*/ 1842704 h 1842704"/>
              <a:gd name="connsiteX60" fmla="*/ 146027 w 820196"/>
              <a:gd name="connsiteY60" fmla="*/ 1828797 h 1842704"/>
              <a:gd name="connsiteX61" fmla="*/ 170363 w 820196"/>
              <a:gd name="connsiteY61" fmla="*/ 1773168 h 1842704"/>
              <a:gd name="connsiteX62" fmla="*/ 198178 w 820196"/>
              <a:gd name="connsiteY62" fmla="*/ 1613234 h 1842704"/>
              <a:gd name="connsiteX63" fmla="*/ 229470 w 820196"/>
              <a:gd name="connsiteY63" fmla="*/ 1498500 h 1842704"/>
              <a:gd name="connsiteX64" fmla="*/ 194702 w 820196"/>
              <a:gd name="connsiteY64" fmla="*/ 1449824 h 1842704"/>
              <a:gd name="connsiteX65" fmla="*/ 208000 w 820196"/>
              <a:gd name="connsiteY65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396356 w 820196"/>
              <a:gd name="connsiteY29" fmla="*/ 434600 h 1842704"/>
              <a:gd name="connsiteX30" fmla="*/ 465893 w 820196"/>
              <a:gd name="connsiteY30" fmla="*/ 389402 h 1842704"/>
              <a:gd name="connsiteX31" fmla="*/ 514567 w 820196"/>
              <a:gd name="connsiteY31" fmla="*/ 385925 h 1842704"/>
              <a:gd name="connsiteX32" fmla="*/ 535428 w 820196"/>
              <a:gd name="connsiteY32" fmla="*/ 448508 h 1842704"/>
              <a:gd name="connsiteX33" fmla="*/ 542382 w 820196"/>
              <a:gd name="connsiteY33" fmla="*/ 584103 h 1842704"/>
              <a:gd name="connsiteX34" fmla="*/ 547917 w 820196"/>
              <a:gd name="connsiteY34" fmla="*/ 725180 h 1842704"/>
              <a:gd name="connsiteX35" fmla="*/ 538596 w 820196"/>
              <a:gd name="connsiteY35" fmla="*/ 787997 h 1842704"/>
              <a:gd name="connsiteX36" fmla="*/ 544206 w 820196"/>
              <a:gd name="connsiteY36" fmla="*/ 821656 h 1842704"/>
              <a:gd name="connsiteX37" fmla="*/ 527376 w 820196"/>
              <a:gd name="connsiteY37" fmla="*/ 855315 h 1842704"/>
              <a:gd name="connsiteX38" fmla="*/ 521766 w 820196"/>
              <a:gd name="connsiteY38" fmla="*/ 894584 h 1842704"/>
              <a:gd name="connsiteX39" fmla="*/ 499327 w 820196"/>
              <a:gd name="connsiteY39" fmla="*/ 928243 h 1842704"/>
              <a:gd name="connsiteX40" fmla="*/ 476888 w 820196"/>
              <a:gd name="connsiteY40" fmla="*/ 961902 h 1842704"/>
              <a:gd name="connsiteX41" fmla="*/ 460058 w 820196"/>
              <a:gd name="connsiteY41" fmla="*/ 973121 h 1842704"/>
              <a:gd name="connsiteX42" fmla="*/ 437619 w 820196"/>
              <a:gd name="connsiteY42" fmla="*/ 1023610 h 1842704"/>
              <a:gd name="connsiteX43" fmla="*/ 409570 w 820196"/>
              <a:gd name="connsiteY43" fmla="*/ 1034829 h 1842704"/>
              <a:gd name="connsiteX44" fmla="*/ 381521 w 820196"/>
              <a:gd name="connsiteY44" fmla="*/ 1034829 h 1842704"/>
              <a:gd name="connsiteX45" fmla="*/ 353472 w 820196"/>
              <a:gd name="connsiteY45" fmla="*/ 1051659 h 1842704"/>
              <a:gd name="connsiteX46" fmla="*/ 297374 w 820196"/>
              <a:gd name="connsiteY46" fmla="*/ 1057268 h 1842704"/>
              <a:gd name="connsiteX47" fmla="*/ 269325 w 820196"/>
              <a:gd name="connsiteY47" fmla="*/ 1046049 h 1842704"/>
              <a:gd name="connsiteX48" fmla="*/ 194701 w 820196"/>
              <a:gd name="connsiteY48" fmla="*/ 1022178 h 1842704"/>
              <a:gd name="connsiteX49" fmla="*/ 152458 w 820196"/>
              <a:gd name="connsiteY49" fmla="*/ 1006374 h 1842704"/>
              <a:gd name="connsiteX50" fmla="*/ 55629 w 820196"/>
              <a:gd name="connsiteY50" fmla="*/ 1039563 h 1842704"/>
              <a:gd name="connsiteX51" fmla="*/ 34768 w 820196"/>
              <a:gd name="connsiteY51" fmla="*/ 1067377 h 1842704"/>
              <a:gd name="connsiteX52" fmla="*/ 6954 w 820196"/>
              <a:gd name="connsiteY52" fmla="*/ 1116053 h 1842704"/>
              <a:gd name="connsiteX53" fmla="*/ 6954 w 820196"/>
              <a:gd name="connsiteY53" fmla="*/ 1185588 h 1842704"/>
              <a:gd name="connsiteX54" fmla="*/ 0 w 820196"/>
              <a:gd name="connsiteY54" fmla="*/ 1300323 h 1842704"/>
              <a:gd name="connsiteX55" fmla="*/ 27814 w 820196"/>
              <a:gd name="connsiteY55" fmla="*/ 1418534 h 1842704"/>
              <a:gd name="connsiteX56" fmla="*/ 10430 w 820196"/>
              <a:gd name="connsiteY56" fmla="*/ 1484595 h 1842704"/>
              <a:gd name="connsiteX57" fmla="*/ 0 w 820196"/>
              <a:gd name="connsiteY57" fmla="*/ 1533269 h 1842704"/>
              <a:gd name="connsiteX58" fmla="*/ 55628 w 820196"/>
              <a:gd name="connsiteY58" fmla="*/ 1661911 h 1842704"/>
              <a:gd name="connsiteX59" fmla="*/ 59105 w 820196"/>
              <a:gd name="connsiteY59" fmla="*/ 1842704 h 1842704"/>
              <a:gd name="connsiteX60" fmla="*/ 146027 w 820196"/>
              <a:gd name="connsiteY60" fmla="*/ 1828797 h 1842704"/>
              <a:gd name="connsiteX61" fmla="*/ 170363 w 820196"/>
              <a:gd name="connsiteY61" fmla="*/ 1773168 h 1842704"/>
              <a:gd name="connsiteX62" fmla="*/ 198178 w 820196"/>
              <a:gd name="connsiteY62" fmla="*/ 1613234 h 1842704"/>
              <a:gd name="connsiteX63" fmla="*/ 229470 w 820196"/>
              <a:gd name="connsiteY63" fmla="*/ 1498500 h 1842704"/>
              <a:gd name="connsiteX64" fmla="*/ 194702 w 820196"/>
              <a:gd name="connsiteY64" fmla="*/ 1449824 h 1842704"/>
              <a:gd name="connsiteX65" fmla="*/ 208000 w 820196"/>
              <a:gd name="connsiteY65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340727 w 820196"/>
              <a:gd name="connsiteY29" fmla="*/ 323343 h 1842704"/>
              <a:gd name="connsiteX30" fmla="*/ 396356 w 820196"/>
              <a:gd name="connsiteY30" fmla="*/ 434600 h 1842704"/>
              <a:gd name="connsiteX31" fmla="*/ 465893 w 820196"/>
              <a:gd name="connsiteY31" fmla="*/ 389402 h 1842704"/>
              <a:gd name="connsiteX32" fmla="*/ 514567 w 820196"/>
              <a:gd name="connsiteY32" fmla="*/ 385925 h 1842704"/>
              <a:gd name="connsiteX33" fmla="*/ 535428 w 820196"/>
              <a:gd name="connsiteY33" fmla="*/ 448508 h 1842704"/>
              <a:gd name="connsiteX34" fmla="*/ 542382 w 820196"/>
              <a:gd name="connsiteY34" fmla="*/ 584103 h 1842704"/>
              <a:gd name="connsiteX35" fmla="*/ 547917 w 820196"/>
              <a:gd name="connsiteY35" fmla="*/ 725180 h 1842704"/>
              <a:gd name="connsiteX36" fmla="*/ 538596 w 820196"/>
              <a:gd name="connsiteY36" fmla="*/ 787997 h 1842704"/>
              <a:gd name="connsiteX37" fmla="*/ 544206 w 820196"/>
              <a:gd name="connsiteY37" fmla="*/ 821656 h 1842704"/>
              <a:gd name="connsiteX38" fmla="*/ 527376 w 820196"/>
              <a:gd name="connsiteY38" fmla="*/ 855315 h 1842704"/>
              <a:gd name="connsiteX39" fmla="*/ 521766 w 820196"/>
              <a:gd name="connsiteY39" fmla="*/ 894584 h 1842704"/>
              <a:gd name="connsiteX40" fmla="*/ 499327 w 820196"/>
              <a:gd name="connsiteY40" fmla="*/ 928243 h 1842704"/>
              <a:gd name="connsiteX41" fmla="*/ 476888 w 820196"/>
              <a:gd name="connsiteY41" fmla="*/ 961902 h 1842704"/>
              <a:gd name="connsiteX42" fmla="*/ 460058 w 820196"/>
              <a:gd name="connsiteY42" fmla="*/ 973121 h 1842704"/>
              <a:gd name="connsiteX43" fmla="*/ 437619 w 820196"/>
              <a:gd name="connsiteY43" fmla="*/ 1023610 h 1842704"/>
              <a:gd name="connsiteX44" fmla="*/ 409570 w 820196"/>
              <a:gd name="connsiteY44" fmla="*/ 1034829 h 1842704"/>
              <a:gd name="connsiteX45" fmla="*/ 381521 w 820196"/>
              <a:gd name="connsiteY45" fmla="*/ 1034829 h 1842704"/>
              <a:gd name="connsiteX46" fmla="*/ 353472 w 820196"/>
              <a:gd name="connsiteY46" fmla="*/ 1051659 h 1842704"/>
              <a:gd name="connsiteX47" fmla="*/ 297374 w 820196"/>
              <a:gd name="connsiteY47" fmla="*/ 1057268 h 1842704"/>
              <a:gd name="connsiteX48" fmla="*/ 269325 w 820196"/>
              <a:gd name="connsiteY48" fmla="*/ 1046049 h 1842704"/>
              <a:gd name="connsiteX49" fmla="*/ 194701 w 820196"/>
              <a:gd name="connsiteY49" fmla="*/ 1022178 h 1842704"/>
              <a:gd name="connsiteX50" fmla="*/ 152458 w 820196"/>
              <a:gd name="connsiteY50" fmla="*/ 1006374 h 1842704"/>
              <a:gd name="connsiteX51" fmla="*/ 55629 w 820196"/>
              <a:gd name="connsiteY51" fmla="*/ 1039563 h 1842704"/>
              <a:gd name="connsiteX52" fmla="*/ 34768 w 820196"/>
              <a:gd name="connsiteY52" fmla="*/ 1067377 h 1842704"/>
              <a:gd name="connsiteX53" fmla="*/ 6954 w 820196"/>
              <a:gd name="connsiteY53" fmla="*/ 1116053 h 1842704"/>
              <a:gd name="connsiteX54" fmla="*/ 6954 w 820196"/>
              <a:gd name="connsiteY54" fmla="*/ 1185588 h 1842704"/>
              <a:gd name="connsiteX55" fmla="*/ 0 w 820196"/>
              <a:gd name="connsiteY55" fmla="*/ 1300323 h 1842704"/>
              <a:gd name="connsiteX56" fmla="*/ 27814 w 820196"/>
              <a:gd name="connsiteY56" fmla="*/ 1418534 h 1842704"/>
              <a:gd name="connsiteX57" fmla="*/ 10430 w 820196"/>
              <a:gd name="connsiteY57" fmla="*/ 1484595 h 1842704"/>
              <a:gd name="connsiteX58" fmla="*/ 0 w 820196"/>
              <a:gd name="connsiteY58" fmla="*/ 1533269 h 1842704"/>
              <a:gd name="connsiteX59" fmla="*/ 55628 w 820196"/>
              <a:gd name="connsiteY59" fmla="*/ 1661911 h 1842704"/>
              <a:gd name="connsiteX60" fmla="*/ 59105 w 820196"/>
              <a:gd name="connsiteY60" fmla="*/ 1842704 h 1842704"/>
              <a:gd name="connsiteX61" fmla="*/ 146027 w 820196"/>
              <a:gd name="connsiteY61" fmla="*/ 1828797 h 1842704"/>
              <a:gd name="connsiteX62" fmla="*/ 170363 w 820196"/>
              <a:gd name="connsiteY62" fmla="*/ 1773168 h 1842704"/>
              <a:gd name="connsiteX63" fmla="*/ 198178 w 820196"/>
              <a:gd name="connsiteY63" fmla="*/ 1613234 h 1842704"/>
              <a:gd name="connsiteX64" fmla="*/ 229470 w 820196"/>
              <a:gd name="connsiteY64" fmla="*/ 1498500 h 1842704"/>
              <a:gd name="connsiteX65" fmla="*/ 194702 w 820196"/>
              <a:gd name="connsiteY65" fmla="*/ 1449824 h 1842704"/>
              <a:gd name="connsiteX66" fmla="*/ 208000 w 820196"/>
              <a:gd name="connsiteY66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146026 w 820196"/>
              <a:gd name="connsiteY29" fmla="*/ 208609 h 1842704"/>
              <a:gd name="connsiteX30" fmla="*/ 396356 w 820196"/>
              <a:gd name="connsiteY30" fmla="*/ 434600 h 1842704"/>
              <a:gd name="connsiteX31" fmla="*/ 465893 w 820196"/>
              <a:gd name="connsiteY31" fmla="*/ 389402 h 1842704"/>
              <a:gd name="connsiteX32" fmla="*/ 514567 w 820196"/>
              <a:gd name="connsiteY32" fmla="*/ 385925 h 1842704"/>
              <a:gd name="connsiteX33" fmla="*/ 535428 w 820196"/>
              <a:gd name="connsiteY33" fmla="*/ 448508 h 1842704"/>
              <a:gd name="connsiteX34" fmla="*/ 542382 w 820196"/>
              <a:gd name="connsiteY34" fmla="*/ 584103 h 1842704"/>
              <a:gd name="connsiteX35" fmla="*/ 547917 w 820196"/>
              <a:gd name="connsiteY35" fmla="*/ 725180 h 1842704"/>
              <a:gd name="connsiteX36" fmla="*/ 538596 w 820196"/>
              <a:gd name="connsiteY36" fmla="*/ 787997 h 1842704"/>
              <a:gd name="connsiteX37" fmla="*/ 544206 w 820196"/>
              <a:gd name="connsiteY37" fmla="*/ 821656 h 1842704"/>
              <a:gd name="connsiteX38" fmla="*/ 527376 w 820196"/>
              <a:gd name="connsiteY38" fmla="*/ 855315 h 1842704"/>
              <a:gd name="connsiteX39" fmla="*/ 521766 w 820196"/>
              <a:gd name="connsiteY39" fmla="*/ 894584 h 1842704"/>
              <a:gd name="connsiteX40" fmla="*/ 499327 w 820196"/>
              <a:gd name="connsiteY40" fmla="*/ 928243 h 1842704"/>
              <a:gd name="connsiteX41" fmla="*/ 476888 w 820196"/>
              <a:gd name="connsiteY41" fmla="*/ 961902 h 1842704"/>
              <a:gd name="connsiteX42" fmla="*/ 460058 w 820196"/>
              <a:gd name="connsiteY42" fmla="*/ 973121 h 1842704"/>
              <a:gd name="connsiteX43" fmla="*/ 437619 w 820196"/>
              <a:gd name="connsiteY43" fmla="*/ 1023610 h 1842704"/>
              <a:gd name="connsiteX44" fmla="*/ 409570 w 820196"/>
              <a:gd name="connsiteY44" fmla="*/ 1034829 h 1842704"/>
              <a:gd name="connsiteX45" fmla="*/ 381521 w 820196"/>
              <a:gd name="connsiteY45" fmla="*/ 1034829 h 1842704"/>
              <a:gd name="connsiteX46" fmla="*/ 353472 w 820196"/>
              <a:gd name="connsiteY46" fmla="*/ 1051659 h 1842704"/>
              <a:gd name="connsiteX47" fmla="*/ 297374 w 820196"/>
              <a:gd name="connsiteY47" fmla="*/ 1057268 h 1842704"/>
              <a:gd name="connsiteX48" fmla="*/ 269325 w 820196"/>
              <a:gd name="connsiteY48" fmla="*/ 1046049 h 1842704"/>
              <a:gd name="connsiteX49" fmla="*/ 194701 w 820196"/>
              <a:gd name="connsiteY49" fmla="*/ 1022178 h 1842704"/>
              <a:gd name="connsiteX50" fmla="*/ 152458 w 820196"/>
              <a:gd name="connsiteY50" fmla="*/ 1006374 h 1842704"/>
              <a:gd name="connsiteX51" fmla="*/ 55629 w 820196"/>
              <a:gd name="connsiteY51" fmla="*/ 1039563 h 1842704"/>
              <a:gd name="connsiteX52" fmla="*/ 34768 w 820196"/>
              <a:gd name="connsiteY52" fmla="*/ 1067377 h 1842704"/>
              <a:gd name="connsiteX53" fmla="*/ 6954 w 820196"/>
              <a:gd name="connsiteY53" fmla="*/ 1116053 h 1842704"/>
              <a:gd name="connsiteX54" fmla="*/ 6954 w 820196"/>
              <a:gd name="connsiteY54" fmla="*/ 1185588 h 1842704"/>
              <a:gd name="connsiteX55" fmla="*/ 0 w 820196"/>
              <a:gd name="connsiteY55" fmla="*/ 1300323 h 1842704"/>
              <a:gd name="connsiteX56" fmla="*/ 27814 w 820196"/>
              <a:gd name="connsiteY56" fmla="*/ 1418534 h 1842704"/>
              <a:gd name="connsiteX57" fmla="*/ 10430 w 820196"/>
              <a:gd name="connsiteY57" fmla="*/ 1484595 h 1842704"/>
              <a:gd name="connsiteX58" fmla="*/ 0 w 820196"/>
              <a:gd name="connsiteY58" fmla="*/ 1533269 h 1842704"/>
              <a:gd name="connsiteX59" fmla="*/ 55628 w 820196"/>
              <a:gd name="connsiteY59" fmla="*/ 1661911 h 1842704"/>
              <a:gd name="connsiteX60" fmla="*/ 59105 w 820196"/>
              <a:gd name="connsiteY60" fmla="*/ 1842704 h 1842704"/>
              <a:gd name="connsiteX61" fmla="*/ 146027 w 820196"/>
              <a:gd name="connsiteY61" fmla="*/ 1828797 h 1842704"/>
              <a:gd name="connsiteX62" fmla="*/ 170363 w 820196"/>
              <a:gd name="connsiteY62" fmla="*/ 1773168 h 1842704"/>
              <a:gd name="connsiteX63" fmla="*/ 198178 w 820196"/>
              <a:gd name="connsiteY63" fmla="*/ 1613234 h 1842704"/>
              <a:gd name="connsiteX64" fmla="*/ 229470 w 820196"/>
              <a:gd name="connsiteY64" fmla="*/ 1498500 h 1842704"/>
              <a:gd name="connsiteX65" fmla="*/ 194702 w 820196"/>
              <a:gd name="connsiteY65" fmla="*/ 1449824 h 1842704"/>
              <a:gd name="connsiteX66" fmla="*/ 208000 w 820196"/>
              <a:gd name="connsiteY66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60761 w 820196"/>
              <a:gd name="connsiteY28" fmla="*/ 180794 h 1842704"/>
              <a:gd name="connsiteX29" fmla="*/ 146026 w 820196"/>
              <a:gd name="connsiteY29" fmla="*/ 208609 h 1842704"/>
              <a:gd name="connsiteX30" fmla="*/ 278144 w 820196"/>
              <a:gd name="connsiteY30" fmla="*/ 330296 h 1842704"/>
              <a:gd name="connsiteX31" fmla="*/ 396356 w 820196"/>
              <a:gd name="connsiteY31" fmla="*/ 434600 h 1842704"/>
              <a:gd name="connsiteX32" fmla="*/ 465893 w 820196"/>
              <a:gd name="connsiteY32" fmla="*/ 389402 h 1842704"/>
              <a:gd name="connsiteX33" fmla="*/ 514567 w 820196"/>
              <a:gd name="connsiteY33" fmla="*/ 385925 h 1842704"/>
              <a:gd name="connsiteX34" fmla="*/ 535428 w 820196"/>
              <a:gd name="connsiteY34" fmla="*/ 448508 h 1842704"/>
              <a:gd name="connsiteX35" fmla="*/ 542382 w 820196"/>
              <a:gd name="connsiteY35" fmla="*/ 584103 h 1842704"/>
              <a:gd name="connsiteX36" fmla="*/ 547917 w 820196"/>
              <a:gd name="connsiteY36" fmla="*/ 725180 h 1842704"/>
              <a:gd name="connsiteX37" fmla="*/ 538596 w 820196"/>
              <a:gd name="connsiteY37" fmla="*/ 787997 h 1842704"/>
              <a:gd name="connsiteX38" fmla="*/ 544206 w 820196"/>
              <a:gd name="connsiteY38" fmla="*/ 821656 h 1842704"/>
              <a:gd name="connsiteX39" fmla="*/ 527376 w 820196"/>
              <a:gd name="connsiteY39" fmla="*/ 855315 h 1842704"/>
              <a:gd name="connsiteX40" fmla="*/ 521766 w 820196"/>
              <a:gd name="connsiteY40" fmla="*/ 894584 h 1842704"/>
              <a:gd name="connsiteX41" fmla="*/ 499327 w 820196"/>
              <a:gd name="connsiteY41" fmla="*/ 928243 h 1842704"/>
              <a:gd name="connsiteX42" fmla="*/ 476888 w 820196"/>
              <a:gd name="connsiteY42" fmla="*/ 961902 h 1842704"/>
              <a:gd name="connsiteX43" fmla="*/ 460058 w 820196"/>
              <a:gd name="connsiteY43" fmla="*/ 973121 h 1842704"/>
              <a:gd name="connsiteX44" fmla="*/ 437619 w 820196"/>
              <a:gd name="connsiteY44" fmla="*/ 1023610 h 1842704"/>
              <a:gd name="connsiteX45" fmla="*/ 409570 w 820196"/>
              <a:gd name="connsiteY45" fmla="*/ 1034829 h 1842704"/>
              <a:gd name="connsiteX46" fmla="*/ 381521 w 820196"/>
              <a:gd name="connsiteY46" fmla="*/ 1034829 h 1842704"/>
              <a:gd name="connsiteX47" fmla="*/ 353472 w 820196"/>
              <a:gd name="connsiteY47" fmla="*/ 1051659 h 1842704"/>
              <a:gd name="connsiteX48" fmla="*/ 297374 w 820196"/>
              <a:gd name="connsiteY48" fmla="*/ 1057268 h 1842704"/>
              <a:gd name="connsiteX49" fmla="*/ 269325 w 820196"/>
              <a:gd name="connsiteY49" fmla="*/ 1046049 h 1842704"/>
              <a:gd name="connsiteX50" fmla="*/ 194701 w 820196"/>
              <a:gd name="connsiteY50" fmla="*/ 1022178 h 1842704"/>
              <a:gd name="connsiteX51" fmla="*/ 152458 w 820196"/>
              <a:gd name="connsiteY51" fmla="*/ 1006374 h 1842704"/>
              <a:gd name="connsiteX52" fmla="*/ 55629 w 820196"/>
              <a:gd name="connsiteY52" fmla="*/ 1039563 h 1842704"/>
              <a:gd name="connsiteX53" fmla="*/ 34768 w 820196"/>
              <a:gd name="connsiteY53" fmla="*/ 1067377 h 1842704"/>
              <a:gd name="connsiteX54" fmla="*/ 6954 w 820196"/>
              <a:gd name="connsiteY54" fmla="*/ 1116053 h 1842704"/>
              <a:gd name="connsiteX55" fmla="*/ 6954 w 820196"/>
              <a:gd name="connsiteY55" fmla="*/ 1185588 h 1842704"/>
              <a:gd name="connsiteX56" fmla="*/ 0 w 820196"/>
              <a:gd name="connsiteY56" fmla="*/ 1300323 h 1842704"/>
              <a:gd name="connsiteX57" fmla="*/ 27814 w 820196"/>
              <a:gd name="connsiteY57" fmla="*/ 1418534 h 1842704"/>
              <a:gd name="connsiteX58" fmla="*/ 10430 w 820196"/>
              <a:gd name="connsiteY58" fmla="*/ 1484595 h 1842704"/>
              <a:gd name="connsiteX59" fmla="*/ 0 w 820196"/>
              <a:gd name="connsiteY59" fmla="*/ 1533269 h 1842704"/>
              <a:gd name="connsiteX60" fmla="*/ 55628 w 820196"/>
              <a:gd name="connsiteY60" fmla="*/ 1661911 h 1842704"/>
              <a:gd name="connsiteX61" fmla="*/ 59105 w 820196"/>
              <a:gd name="connsiteY61" fmla="*/ 1842704 h 1842704"/>
              <a:gd name="connsiteX62" fmla="*/ 146027 w 820196"/>
              <a:gd name="connsiteY62" fmla="*/ 1828797 h 1842704"/>
              <a:gd name="connsiteX63" fmla="*/ 170363 w 820196"/>
              <a:gd name="connsiteY63" fmla="*/ 1773168 h 1842704"/>
              <a:gd name="connsiteX64" fmla="*/ 198178 w 820196"/>
              <a:gd name="connsiteY64" fmla="*/ 1613234 h 1842704"/>
              <a:gd name="connsiteX65" fmla="*/ 229470 w 820196"/>
              <a:gd name="connsiteY65" fmla="*/ 1498500 h 1842704"/>
              <a:gd name="connsiteX66" fmla="*/ 194702 w 820196"/>
              <a:gd name="connsiteY66" fmla="*/ 1449824 h 1842704"/>
              <a:gd name="connsiteX67" fmla="*/ 208000 w 820196"/>
              <a:gd name="connsiteY67" fmla="*/ 1407061 h 1842704"/>
              <a:gd name="connsiteX0" fmla="*/ 211477 w 823673"/>
              <a:gd name="connsiteY0" fmla="*/ 1407061 h 1842704"/>
              <a:gd name="connsiteX1" fmla="*/ 229469 w 823673"/>
              <a:gd name="connsiteY1" fmla="*/ 1303801 h 1842704"/>
              <a:gd name="connsiteX2" fmla="*/ 232946 w 823673"/>
              <a:gd name="connsiteY2" fmla="*/ 1310754 h 1842704"/>
              <a:gd name="connsiteX3" fmla="*/ 339244 w 823673"/>
              <a:gd name="connsiteY3" fmla="*/ 1310265 h 1842704"/>
              <a:gd name="connsiteX4" fmla="*/ 413047 w 823673"/>
              <a:gd name="connsiteY4" fmla="*/ 1270441 h 1842704"/>
              <a:gd name="connsiteX5" fmla="*/ 469145 w 823673"/>
              <a:gd name="connsiteY5" fmla="*/ 1270441 h 1842704"/>
              <a:gd name="connsiteX6" fmla="*/ 508414 w 823673"/>
              <a:gd name="connsiteY6" fmla="*/ 1242392 h 1842704"/>
              <a:gd name="connsiteX7" fmla="*/ 575732 w 823673"/>
              <a:gd name="connsiteY7" fmla="*/ 1219953 h 1842704"/>
              <a:gd name="connsiteX8" fmla="*/ 615000 w 823673"/>
              <a:gd name="connsiteY8" fmla="*/ 1180684 h 1842704"/>
              <a:gd name="connsiteX9" fmla="*/ 643049 w 823673"/>
              <a:gd name="connsiteY9" fmla="*/ 1147025 h 1842704"/>
              <a:gd name="connsiteX10" fmla="*/ 699148 w 823673"/>
              <a:gd name="connsiteY10" fmla="*/ 1090927 h 1842704"/>
              <a:gd name="connsiteX11" fmla="*/ 704757 w 823673"/>
              <a:gd name="connsiteY11" fmla="*/ 1040439 h 1842704"/>
              <a:gd name="connsiteX12" fmla="*/ 727197 w 823673"/>
              <a:gd name="connsiteY12" fmla="*/ 995560 h 1842704"/>
              <a:gd name="connsiteX13" fmla="*/ 760856 w 823673"/>
              <a:gd name="connsiteY13" fmla="*/ 956292 h 1842704"/>
              <a:gd name="connsiteX14" fmla="*/ 777685 w 823673"/>
              <a:gd name="connsiteY14" fmla="*/ 894584 h 1842704"/>
              <a:gd name="connsiteX15" fmla="*/ 823673 w 823673"/>
              <a:gd name="connsiteY15" fmla="*/ 840618 h 1842704"/>
              <a:gd name="connsiteX16" fmla="*/ 810640 w 823673"/>
              <a:gd name="connsiteY16" fmla="*/ 784286 h 1842704"/>
              <a:gd name="connsiteX17" fmla="*/ 808038 w 823673"/>
              <a:gd name="connsiteY17" fmla="*/ 683458 h 1842704"/>
              <a:gd name="connsiteX18" fmla="*/ 792712 w 823673"/>
              <a:gd name="connsiteY18" fmla="*/ 653636 h 1842704"/>
              <a:gd name="connsiteX19" fmla="*/ 785758 w 823673"/>
              <a:gd name="connsiteY19" fmla="*/ 476320 h 1842704"/>
              <a:gd name="connsiteX20" fmla="*/ 757944 w 823673"/>
              <a:gd name="connsiteY20" fmla="*/ 344202 h 1842704"/>
              <a:gd name="connsiteX21" fmla="*/ 733606 w 823673"/>
              <a:gd name="connsiteY21" fmla="*/ 212083 h 1842704"/>
              <a:gd name="connsiteX22" fmla="*/ 740561 w 823673"/>
              <a:gd name="connsiteY22" fmla="*/ 135594 h 1842704"/>
              <a:gd name="connsiteX23" fmla="*/ 695362 w 823673"/>
              <a:gd name="connsiteY23" fmla="*/ 86919 h 1842704"/>
              <a:gd name="connsiteX24" fmla="*/ 598010 w 823673"/>
              <a:gd name="connsiteY24" fmla="*/ 0 h 1842704"/>
              <a:gd name="connsiteX25" fmla="*/ 538905 w 823673"/>
              <a:gd name="connsiteY25" fmla="*/ 38244 h 1842704"/>
              <a:gd name="connsiteX26" fmla="*/ 458938 w 823673"/>
              <a:gd name="connsiteY26" fmla="*/ 118211 h 1842704"/>
              <a:gd name="connsiteX27" fmla="*/ 368541 w 823673"/>
              <a:gd name="connsiteY27" fmla="*/ 166886 h 1842704"/>
              <a:gd name="connsiteX28" fmla="*/ 264238 w 823673"/>
              <a:gd name="connsiteY28" fmla="*/ 180794 h 1842704"/>
              <a:gd name="connsiteX29" fmla="*/ 149503 w 823673"/>
              <a:gd name="connsiteY29" fmla="*/ 208609 h 1842704"/>
              <a:gd name="connsiteX30" fmla="*/ 0 w 823673"/>
              <a:gd name="connsiteY30" fmla="*/ 198178 h 1842704"/>
              <a:gd name="connsiteX31" fmla="*/ 399833 w 823673"/>
              <a:gd name="connsiteY31" fmla="*/ 434600 h 1842704"/>
              <a:gd name="connsiteX32" fmla="*/ 469370 w 823673"/>
              <a:gd name="connsiteY32" fmla="*/ 389402 h 1842704"/>
              <a:gd name="connsiteX33" fmla="*/ 518044 w 823673"/>
              <a:gd name="connsiteY33" fmla="*/ 385925 h 1842704"/>
              <a:gd name="connsiteX34" fmla="*/ 538905 w 823673"/>
              <a:gd name="connsiteY34" fmla="*/ 448508 h 1842704"/>
              <a:gd name="connsiteX35" fmla="*/ 545859 w 823673"/>
              <a:gd name="connsiteY35" fmla="*/ 584103 h 1842704"/>
              <a:gd name="connsiteX36" fmla="*/ 551394 w 823673"/>
              <a:gd name="connsiteY36" fmla="*/ 725180 h 1842704"/>
              <a:gd name="connsiteX37" fmla="*/ 542073 w 823673"/>
              <a:gd name="connsiteY37" fmla="*/ 787997 h 1842704"/>
              <a:gd name="connsiteX38" fmla="*/ 547683 w 823673"/>
              <a:gd name="connsiteY38" fmla="*/ 821656 h 1842704"/>
              <a:gd name="connsiteX39" fmla="*/ 530853 w 823673"/>
              <a:gd name="connsiteY39" fmla="*/ 855315 h 1842704"/>
              <a:gd name="connsiteX40" fmla="*/ 525243 w 823673"/>
              <a:gd name="connsiteY40" fmla="*/ 894584 h 1842704"/>
              <a:gd name="connsiteX41" fmla="*/ 502804 w 823673"/>
              <a:gd name="connsiteY41" fmla="*/ 928243 h 1842704"/>
              <a:gd name="connsiteX42" fmla="*/ 480365 w 823673"/>
              <a:gd name="connsiteY42" fmla="*/ 961902 h 1842704"/>
              <a:gd name="connsiteX43" fmla="*/ 463535 w 823673"/>
              <a:gd name="connsiteY43" fmla="*/ 973121 h 1842704"/>
              <a:gd name="connsiteX44" fmla="*/ 441096 w 823673"/>
              <a:gd name="connsiteY44" fmla="*/ 1023610 h 1842704"/>
              <a:gd name="connsiteX45" fmla="*/ 413047 w 823673"/>
              <a:gd name="connsiteY45" fmla="*/ 1034829 h 1842704"/>
              <a:gd name="connsiteX46" fmla="*/ 384998 w 823673"/>
              <a:gd name="connsiteY46" fmla="*/ 1034829 h 1842704"/>
              <a:gd name="connsiteX47" fmla="*/ 356949 w 823673"/>
              <a:gd name="connsiteY47" fmla="*/ 1051659 h 1842704"/>
              <a:gd name="connsiteX48" fmla="*/ 300851 w 823673"/>
              <a:gd name="connsiteY48" fmla="*/ 1057268 h 1842704"/>
              <a:gd name="connsiteX49" fmla="*/ 272802 w 823673"/>
              <a:gd name="connsiteY49" fmla="*/ 1046049 h 1842704"/>
              <a:gd name="connsiteX50" fmla="*/ 198178 w 823673"/>
              <a:gd name="connsiteY50" fmla="*/ 1022178 h 1842704"/>
              <a:gd name="connsiteX51" fmla="*/ 155935 w 823673"/>
              <a:gd name="connsiteY51" fmla="*/ 1006374 h 1842704"/>
              <a:gd name="connsiteX52" fmla="*/ 59106 w 823673"/>
              <a:gd name="connsiteY52" fmla="*/ 1039563 h 1842704"/>
              <a:gd name="connsiteX53" fmla="*/ 38245 w 823673"/>
              <a:gd name="connsiteY53" fmla="*/ 1067377 h 1842704"/>
              <a:gd name="connsiteX54" fmla="*/ 10431 w 823673"/>
              <a:gd name="connsiteY54" fmla="*/ 1116053 h 1842704"/>
              <a:gd name="connsiteX55" fmla="*/ 10431 w 823673"/>
              <a:gd name="connsiteY55" fmla="*/ 1185588 h 1842704"/>
              <a:gd name="connsiteX56" fmla="*/ 3477 w 823673"/>
              <a:gd name="connsiteY56" fmla="*/ 1300323 h 1842704"/>
              <a:gd name="connsiteX57" fmla="*/ 31291 w 823673"/>
              <a:gd name="connsiteY57" fmla="*/ 1418534 h 1842704"/>
              <a:gd name="connsiteX58" fmla="*/ 13907 w 823673"/>
              <a:gd name="connsiteY58" fmla="*/ 1484595 h 1842704"/>
              <a:gd name="connsiteX59" fmla="*/ 3477 w 823673"/>
              <a:gd name="connsiteY59" fmla="*/ 1533269 h 1842704"/>
              <a:gd name="connsiteX60" fmla="*/ 59105 w 823673"/>
              <a:gd name="connsiteY60" fmla="*/ 1661911 h 1842704"/>
              <a:gd name="connsiteX61" fmla="*/ 62582 w 823673"/>
              <a:gd name="connsiteY61" fmla="*/ 1842704 h 1842704"/>
              <a:gd name="connsiteX62" fmla="*/ 149504 w 823673"/>
              <a:gd name="connsiteY62" fmla="*/ 1828797 h 1842704"/>
              <a:gd name="connsiteX63" fmla="*/ 173840 w 823673"/>
              <a:gd name="connsiteY63" fmla="*/ 1773168 h 1842704"/>
              <a:gd name="connsiteX64" fmla="*/ 201655 w 823673"/>
              <a:gd name="connsiteY64" fmla="*/ 1613234 h 1842704"/>
              <a:gd name="connsiteX65" fmla="*/ 232947 w 823673"/>
              <a:gd name="connsiteY65" fmla="*/ 1498500 h 1842704"/>
              <a:gd name="connsiteX66" fmla="*/ 198179 w 823673"/>
              <a:gd name="connsiteY66" fmla="*/ 1449824 h 1842704"/>
              <a:gd name="connsiteX67" fmla="*/ 211477 w 823673"/>
              <a:gd name="connsiteY67" fmla="*/ 1407061 h 1842704"/>
              <a:gd name="connsiteX0" fmla="*/ 211477 w 823673"/>
              <a:gd name="connsiteY0" fmla="*/ 1407061 h 1842704"/>
              <a:gd name="connsiteX1" fmla="*/ 229469 w 823673"/>
              <a:gd name="connsiteY1" fmla="*/ 1303801 h 1842704"/>
              <a:gd name="connsiteX2" fmla="*/ 232946 w 823673"/>
              <a:gd name="connsiteY2" fmla="*/ 1310754 h 1842704"/>
              <a:gd name="connsiteX3" fmla="*/ 339244 w 823673"/>
              <a:gd name="connsiteY3" fmla="*/ 1310265 h 1842704"/>
              <a:gd name="connsiteX4" fmla="*/ 413047 w 823673"/>
              <a:gd name="connsiteY4" fmla="*/ 1270441 h 1842704"/>
              <a:gd name="connsiteX5" fmla="*/ 469145 w 823673"/>
              <a:gd name="connsiteY5" fmla="*/ 1270441 h 1842704"/>
              <a:gd name="connsiteX6" fmla="*/ 508414 w 823673"/>
              <a:gd name="connsiteY6" fmla="*/ 1242392 h 1842704"/>
              <a:gd name="connsiteX7" fmla="*/ 575732 w 823673"/>
              <a:gd name="connsiteY7" fmla="*/ 1219953 h 1842704"/>
              <a:gd name="connsiteX8" fmla="*/ 615000 w 823673"/>
              <a:gd name="connsiteY8" fmla="*/ 1180684 h 1842704"/>
              <a:gd name="connsiteX9" fmla="*/ 643049 w 823673"/>
              <a:gd name="connsiteY9" fmla="*/ 1147025 h 1842704"/>
              <a:gd name="connsiteX10" fmla="*/ 699148 w 823673"/>
              <a:gd name="connsiteY10" fmla="*/ 1090927 h 1842704"/>
              <a:gd name="connsiteX11" fmla="*/ 704757 w 823673"/>
              <a:gd name="connsiteY11" fmla="*/ 1040439 h 1842704"/>
              <a:gd name="connsiteX12" fmla="*/ 727197 w 823673"/>
              <a:gd name="connsiteY12" fmla="*/ 995560 h 1842704"/>
              <a:gd name="connsiteX13" fmla="*/ 760856 w 823673"/>
              <a:gd name="connsiteY13" fmla="*/ 956292 h 1842704"/>
              <a:gd name="connsiteX14" fmla="*/ 777685 w 823673"/>
              <a:gd name="connsiteY14" fmla="*/ 894584 h 1842704"/>
              <a:gd name="connsiteX15" fmla="*/ 823673 w 823673"/>
              <a:gd name="connsiteY15" fmla="*/ 840618 h 1842704"/>
              <a:gd name="connsiteX16" fmla="*/ 810640 w 823673"/>
              <a:gd name="connsiteY16" fmla="*/ 784286 h 1842704"/>
              <a:gd name="connsiteX17" fmla="*/ 808038 w 823673"/>
              <a:gd name="connsiteY17" fmla="*/ 683458 h 1842704"/>
              <a:gd name="connsiteX18" fmla="*/ 792712 w 823673"/>
              <a:gd name="connsiteY18" fmla="*/ 653636 h 1842704"/>
              <a:gd name="connsiteX19" fmla="*/ 785758 w 823673"/>
              <a:gd name="connsiteY19" fmla="*/ 476320 h 1842704"/>
              <a:gd name="connsiteX20" fmla="*/ 757944 w 823673"/>
              <a:gd name="connsiteY20" fmla="*/ 344202 h 1842704"/>
              <a:gd name="connsiteX21" fmla="*/ 733606 w 823673"/>
              <a:gd name="connsiteY21" fmla="*/ 212083 h 1842704"/>
              <a:gd name="connsiteX22" fmla="*/ 740561 w 823673"/>
              <a:gd name="connsiteY22" fmla="*/ 135594 h 1842704"/>
              <a:gd name="connsiteX23" fmla="*/ 695362 w 823673"/>
              <a:gd name="connsiteY23" fmla="*/ 86919 h 1842704"/>
              <a:gd name="connsiteX24" fmla="*/ 598010 w 823673"/>
              <a:gd name="connsiteY24" fmla="*/ 0 h 1842704"/>
              <a:gd name="connsiteX25" fmla="*/ 538905 w 823673"/>
              <a:gd name="connsiteY25" fmla="*/ 38244 h 1842704"/>
              <a:gd name="connsiteX26" fmla="*/ 458938 w 823673"/>
              <a:gd name="connsiteY26" fmla="*/ 118211 h 1842704"/>
              <a:gd name="connsiteX27" fmla="*/ 368541 w 823673"/>
              <a:gd name="connsiteY27" fmla="*/ 166886 h 1842704"/>
              <a:gd name="connsiteX28" fmla="*/ 264238 w 823673"/>
              <a:gd name="connsiteY28" fmla="*/ 180794 h 1842704"/>
              <a:gd name="connsiteX29" fmla="*/ 149503 w 823673"/>
              <a:gd name="connsiteY29" fmla="*/ 208609 h 1842704"/>
              <a:gd name="connsiteX30" fmla="*/ 0 w 823673"/>
              <a:gd name="connsiteY30" fmla="*/ 198178 h 1842704"/>
              <a:gd name="connsiteX31" fmla="*/ 225993 w 823673"/>
              <a:gd name="connsiteY31" fmla="*/ 333773 h 1842704"/>
              <a:gd name="connsiteX32" fmla="*/ 399833 w 823673"/>
              <a:gd name="connsiteY32" fmla="*/ 434600 h 1842704"/>
              <a:gd name="connsiteX33" fmla="*/ 469370 w 823673"/>
              <a:gd name="connsiteY33" fmla="*/ 389402 h 1842704"/>
              <a:gd name="connsiteX34" fmla="*/ 518044 w 823673"/>
              <a:gd name="connsiteY34" fmla="*/ 385925 h 1842704"/>
              <a:gd name="connsiteX35" fmla="*/ 538905 w 823673"/>
              <a:gd name="connsiteY35" fmla="*/ 448508 h 1842704"/>
              <a:gd name="connsiteX36" fmla="*/ 545859 w 823673"/>
              <a:gd name="connsiteY36" fmla="*/ 584103 h 1842704"/>
              <a:gd name="connsiteX37" fmla="*/ 551394 w 823673"/>
              <a:gd name="connsiteY37" fmla="*/ 725180 h 1842704"/>
              <a:gd name="connsiteX38" fmla="*/ 542073 w 823673"/>
              <a:gd name="connsiteY38" fmla="*/ 787997 h 1842704"/>
              <a:gd name="connsiteX39" fmla="*/ 547683 w 823673"/>
              <a:gd name="connsiteY39" fmla="*/ 821656 h 1842704"/>
              <a:gd name="connsiteX40" fmla="*/ 530853 w 823673"/>
              <a:gd name="connsiteY40" fmla="*/ 855315 h 1842704"/>
              <a:gd name="connsiteX41" fmla="*/ 525243 w 823673"/>
              <a:gd name="connsiteY41" fmla="*/ 894584 h 1842704"/>
              <a:gd name="connsiteX42" fmla="*/ 502804 w 823673"/>
              <a:gd name="connsiteY42" fmla="*/ 928243 h 1842704"/>
              <a:gd name="connsiteX43" fmla="*/ 480365 w 823673"/>
              <a:gd name="connsiteY43" fmla="*/ 961902 h 1842704"/>
              <a:gd name="connsiteX44" fmla="*/ 463535 w 823673"/>
              <a:gd name="connsiteY44" fmla="*/ 973121 h 1842704"/>
              <a:gd name="connsiteX45" fmla="*/ 441096 w 823673"/>
              <a:gd name="connsiteY45" fmla="*/ 1023610 h 1842704"/>
              <a:gd name="connsiteX46" fmla="*/ 413047 w 823673"/>
              <a:gd name="connsiteY46" fmla="*/ 1034829 h 1842704"/>
              <a:gd name="connsiteX47" fmla="*/ 384998 w 823673"/>
              <a:gd name="connsiteY47" fmla="*/ 1034829 h 1842704"/>
              <a:gd name="connsiteX48" fmla="*/ 356949 w 823673"/>
              <a:gd name="connsiteY48" fmla="*/ 1051659 h 1842704"/>
              <a:gd name="connsiteX49" fmla="*/ 300851 w 823673"/>
              <a:gd name="connsiteY49" fmla="*/ 1057268 h 1842704"/>
              <a:gd name="connsiteX50" fmla="*/ 272802 w 823673"/>
              <a:gd name="connsiteY50" fmla="*/ 1046049 h 1842704"/>
              <a:gd name="connsiteX51" fmla="*/ 198178 w 823673"/>
              <a:gd name="connsiteY51" fmla="*/ 1022178 h 1842704"/>
              <a:gd name="connsiteX52" fmla="*/ 155935 w 823673"/>
              <a:gd name="connsiteY52" fmla="*/ 1006374 h 1842704"/>
              <a:gd name="connsiteX53" fmla="*/ 59106 w 823673"/>
              <a:gd name="connsiteY53" fmla="*/ 1039563 h 1842704"/>
              <a:gd name="connsiteX54" fmla="*/ 38245 w 823673"/>
              <a:gd name="connsiteY54" fmla="*/ 1067377 h 1842704"/>
              <a:gd name="connsiteX55" fmla="*/ 10431 w 823673"/>
              <a:gd name="connsiteY55" fmla="*/ 1116053 h 1842704"/>
              <a:gd name="connsiteX56" fmla="*/ 10431 w 823673"/>
              <a:gd name="connsiteY56" fmla="*/ 1185588 h 1842704"/>
              <a:gd name="connsiteX57" fmla="*/ 3477 w 823673"/>
              <a:gd name="connsiteY57" fmla="*/ 1300323 h 1842704"/>
              <a:gd name="connsiteX58" fmla="*/ 31291 w 823673"/>
              <a:gd name="connsiteY58" fmla="*/ 1418534 h 1842704"/>
              <a:gd name="connsiteX59" fmla="*/ 13907 w 823673"/>
              <a:gd name="connsiteY59" fmla="*/ 1484595 h 1842704"/>
              <a:gd name="connsiteX60" fmla="*/ 3477 w 823673"/>
              <a:gd name="connsiteY60" fmla="*/ 1533269 h 1842704"/>
              <a:gd name="connsiteX61" fmla="*/ 59105 w 823673"/>
              <a:gd name="connsiteY61" fmla="*/ 1661911 h 1842704"/>
              <a:gd name="connsiteX62" fmla="*/ 62582 w 823673"/>
              <a:gd name="connsiteY62" fmla="*/ 1842704 h 1842704"/>
              <a:gd name="connsiteX63" fmla="*/ 149504 w 823673"/>
              <a:gd name="connsiteY63" fmla="*/ 1828797 h 1842704"/>
              <a:gd name="connsiteX64" fmla="*/ 173840 w 823673"/>
              <a:gd name="connsiteY64" fmla="*/ 1773168 h 1842704"/>
              <a:gd name="connsiteX65" fmla="*/ 201655 w 823673"/>
              <a:gd name="connsiteY65" fmla="*/ 1613234 h 1842704"/>
              <a:gd name="connsiteX66" fmla="*/ 232947 w 823673"/>
              <a:gd name="connsiteY66" fmla="*/ 1498500 h 1842704"/>
              <a:gd name="connsiteX67" fmla="*/ 198179 w 823673"/>
              <a:gd name="connsiteY67" fmla="*/ 1449824 h 1842704"/>
              <a:gd name="connsiteX68" fmla="*/ 211477 w 823673"/>
              <a:gd name="connsiteY68" fmla="*/ 1407061 h 1842704"/>
              <a:gd name="connsiteX0" fmla="*/ 284489 w 896685"/>
              <a:gd name="connsiteY0" fmla="*/ 1407061 h 1842704"/>
              <a:gd name="connsiteX1" fmla="*/ 302481 w 896685"/>
              <a:gd name="connsiteY1" fmla="*/ 1303801 h 1842704"/>
              <a:gd name="connsiteX2" fmla="*/ 305958 w 896685"/>
              <a:gd name="connsiteY2" fmla="*/ 1310754 h 1842704"/>
              <a:gd name="connsiteX3" fmla="*/ 412256 w 896685"/>
              <a:gd name="connsiteY3" fmla="*/ 1310265 h 1842704"/>
              <a:gd name="connsiteX4" fmla="*/ 486059 w 896685"/>
              <a:gd name="connsiteY4" fmla="*/ 1270441 h 1842704"/>
              <a:gd name="connsiteX5" fmla="*/ 542157 w 896685"/>
              <a:gd name="connsiteY5" fmla="*/ 1270441 h 1842704"/>
              <a:gd name="connsiteX6" fmla="*/ 581426 w 896685"/>
              <a:gd name="connsiteY6" fmla="*/ 1242392 h 1842704"/>
              <a:gd name="connsiteX7" fmla="*/ 648744 w 896685"/>
              <a:gd name="connsiteY7" fmla="*/ 1219953 h 1842704"/>
              <a:gd name="connsiteX8" fmla="*/ 688012 w 896685"/>
              <a:gd name="connsiteY8" fmla="*/ 1180684 h 1842704"/>
              <a:gd name="connsiteX9" fmla="*/ 716061 w 896685"/>
              <a:gd name="connsiteY9" fmla="*/ 1147025 h 1842704"/>
              <a:gd name="connsiteX10" fmla="*/ 772160 w 896685"/>
              <a:gd name="connsiteY10" fmla="*/ 1090927 h 1842704"/>
              <a:gd name="connsiteX11" fmla="*/ 777769 w 896685"/>
              <a:gd name="connsiteY11" fmla="*/ 1040439 h 1842704"/>
              <a:gd name="connsiteX12" fmla="*/ 800209 w 896685"/>
              <a:gd name="connsiteY12" fmla="*/ 995560 h 1842704"/>
              <a:gd name="connsiteX13" fmla="*/ 833868 w 896685"/>
              <a:gd name="connsiteY13" fmla="*/ 956292 h 1842704"/>
              <a:gd name="connsiteX14" fmla="*/ 850697 w 896685"/>
              <a:gd name="connsiteY14" fmla="*/ 894584 h 1842704"/>
              <a:gd name="connsiteX15" fmla="*/ 896685 w 896685"/>
              <a:gd name="connsiteY15" fmla="*/ 840618 h 1842704"/>
              <a:gd name="connsiteX16" fmla="*/ 883652 w 896685"/>
              <a:gd name="connsiteY16" fmla="*/ 784286 h 1842704"/>
              <a:gd name="connsiteX17" fmla="*/ 881050 w 896685"/>
              <a:gd name="connsiteY17" fmla="*/ 683458 h 1842704"/>
              <a:gd name="connsiteX18" fmla="*/ 865724 w 896685"/>
              <a:gd name="connsiteY18" fmla="*/ 653636 h 1842704"/>
              <a:gd name="connsiteX19" fmla="*/ 858770 w 896685"/>
              <a:gd name="connsiteY19" fmla="*/ 476320 h 1842704"/>
              <a:gd name="connsiteX20" fmla="*/ 830956 w 896685"/>
              <a:gd name="connsiteY20" fmla="*/ 344202 h 1842704"/>
              <a:gd name="connsiteX21" fmla="*/ 806618 w 896685"/>
              <a:gd name="connsiteY21" fmla="*/ 212083 h 1842704"/>
              <a:gd name="connsiteX22" fmla="*/ 813573 w 896685"/>
              <a:gd name="connsiteY22" fmla="*/ 135594 h 1842704"/>
              <a:gd name="connsiteX23" fmla="*/ 768374 w 896685"/>
              <a:gd name="connsiteY23" fmla="*/ 86919 h 1842704"/>
              <a:gd name="connsiteX24" fmla="*/ 671022 w 896685"/>
              <a:gd name="connsiteY24" fmla="*/ 0 h 1842704"/>
              <a:gd name="connsiteX25" fmla="*/ 611917 w 896685"/>
              <a:gd name="connsiteY25" fmla="*/ 38244 h 1842704"/>
              <a:gd name="connsiteX26" fmla="*/ 531950 w 896685"/>
              <a:gd name="connsiteY26" fmla="*/ 118211 h 1842704"/>
              <a:gd name="connsiteX27" fmla="*/ 441553 w 896685"/>
              <a:gd name="connsiteY27" fmla="*/ 166886 h 1842704"/>
              <a:gd name="connsiteX28" fmla="*/ 337250 w 896685"/>
              <a:gd name="connsiteY28" fmla="*/ 180794 h 1842704"/>
              <a:gd name="connsiteX29" fmla="*/ 222515 w 896685"/>
              <a:gd name="connsiteY29" fmla="*/ 208609 h 1842704"/>
              <a:gd name="connsiteX30" fmla="*/ 73012 w 896685"/>
              <a:gd name="connsiteY30" fmla="*/ 198178 h 1842704"/>
              <a:gd name="connsiteX31" fmla="*/ 0 w 896685"/>
              <a:gd name="connsiteY31" fmla="*/ 201654 h 1842704"/>
              <a:gd name="connsiteX32" fmla="*/ 472845 w 896685"/>
              <a:gd name="connsiteY32" fmla="*/ 434600 h 1842704"/>
              <a:gd name="connsiteX33" fmla="*/ 542382 w 896685"/>
              <a:gd name="connsiteY33" fmla="*/ 389402 h 1842704"/>
              <a:gd name="connsiteX34" fmla="*/ 591056 w 896685"/>
              <a:gd name="connsiteY34" fmla="*/ 385925 h 1842704"/>
              <a:gd name="connsiteX35" fmla="*/ 611917 w 896685"/>
              <a:gd name="connsiteY35" fmla="*/ 448508 h 1842704"/>
              <a:gd name="connsiteX36" fmla="*/ 618871 w 896685"/>
              <a:gd name="connsiteY36" fmla="*/ 584103 h 1842704"/>
              <a:gd name="connsiteX37" fmla="*/ 624406 w 896685"/>
              <a:gd name="connsiteY37" fmla="*/ 725180 h 1842704"/>
              <a:gd name="connsiteX38" fmla="*/ 615085 w 896685"/>
              <a:gd name="connsiteY38" fmla="*/ 787997 h 1842704"/>
              <a:gd name="connsiteX39" fmla="*/ 620695 w 896685"/>
              <a:gd name="connsiteY39" fmla="*/ 821656 h 1842704"/>
              <a:gd name="connsiteX40" fmla="*/ 603865 w 896685"/>
              <a:gd name="connsiteY40" fmla="*/ 855315 h 1842704"/>
              <a:gd name="connsiteX41" fmla="*/ 598255 w 896685"/>
              <a:gd name="connsiteY41" fmla="*/ 894584 h 1842704"/>
              <a:gd name="connsiteX42" fmla="*/ 575816 w 896685"/>
              <a:gd name="connsiteY42" fmla="*/ 928243 h 1842704"/>
              <a:gd name="connsiteX43" fmla="*/ 553377 w 896685"/>
              <a:gd name="connsiteY43" fmla="*/ 961902 h 1842704"/>
              <a:gd name="connsiteX44" fmla="*/ 536547 w 896685"/>
              <a:gd name="connsiteY44" fmla="*/ 973121 h 1842704"/>
              <a:gd name="connsiteX45" fmla="*/ 514108 w 896685"/>
              <a:gd name="connsiteY45" fmla="*/ 1023610 h 1842704"/>
              <a:gd name="connsiteX46" fmla="*/ 486059 w 896685"/>
              <a:gd name="connsiteY46" fmla="*/ 1034829 h 1842704"/>
              <a:gd name="connsiteX47" fmla="*/ 458010 w 896685"/>
              <a:gd name="connsiteY47" fmla="*/ 1034829 h 1842704"/>
              <a:gd name="connsiteX48" fmla="*/ 429961 w 896685"/>
              <a:gd name="connsiteY48" fmla="*/ 1051659 h 1842704"/>
              <a:gd name="connsiteX49" fmla="*/ 373863 w 896685"/>
              <a:gd name="connsiteY49" fmla="*/ 1057268 h 1842704"/>
              <a:gd name="connsiteX50" fmla="*/ 345814 w 896685"/>
              <a:gd name="connsiteY50" fmla="*/ 1046049 h 1842704"/>
              <a:gd name="connsiteX51" fmla="*/ 271190 w 896685"/>
              <a:gd name="connsiteY51" fmla="*/ 1022178 h 1842704"/>
              <a:gd name="connsiteX52" fmla="*/ 228947 w 896685"/>
              <a:gd name="connsiteY52" fmla="*/ 1006374 h 1842704"/>
              <a:gd name="connsiteX53" fmla="*/ 132118 w 896685"/>
              <a:gd name="connsiteY53" fmla="*/ 1039563 h 1842704"/>
              <a:gd name="connsiteX54" fmla="*/ 111257 w 896685"/>
              <a:gd name="connsiteY54" fmla="*/ 1067377 h 1842704"/>
              <a:gd name="connsiteX55" fmla="*/ 83443 w 896685"/>
              <a:gd name="connsiteY55" fmla="*/ 1116053 h 1842704"/>
              <a:gd name="connsiteX56" fmla="*/ 83443 w 896685"/>
              <a:gd name="connsiteY56" fmla="*/ 1185588 h 1842704"/>
              <a:gd name="connsiteX57" fmla="*/ 76489 w 896685"/>
              <a:gd name="connsiteY57" fmla="*/ 1300323 h 1842704"/>
              <a:gd name="connsiteX58" fmla="*/ 104303 w 896685"/>
              <a:gd name="connsiteY58" fmla="*/ 1418534 h 1842704"/>
              <a:gd name="connsiteX59" fmla="*/ 86919 w 896685"/>
              <a:gd name="connsiteY59" fmla="*/ 1484595 h 1842704"/>
              <a:gd name="connsiteX60" fmla="*/ 76489 w 896685"/>
              <a:gd name="connsiteY60" fmla="*/ 1533269 h 1842704"/>
              <a:gd name="connsiteX61" fmla="*/ 132117 w 896685"/>
              <a:gd name="connsiteY61" fmla="*/ 1661911 h 1842704"/>
              <a:gd name="connsiteX62" fmla="*/ 135594 w 896685"/>
              <a:gd name="connsiteY62" fmla="*/ 1842704 h 1842704"/>
              <a:gd name="connsiteX63" fmla="*/ 222516 w 896685"/>
              <a:gd name="connsiteY63" fmla="*/ 1828797 h 1842704"/>
              <a:gd name="connsiteX64" fmla="*/ 246852 w 896685"/>
              <a:gd name="connsiteY64" fmla="*/ 1773168 h 1842704"/>
              <a:gd name="connsiteX65" fmla="*/ 274667 w 896685"/>
              <a:gd name="connsiteY65" fmla="*/ 1613234 h 1842704"/>
              <a:gd name="connsiteX66" fmla="*/ 305959 w 896685"/>
              <a:gd name="connsiteY66" fmla="*/ 1498500 h 1842704"/>
              <a:gd name="connsiteX67" fmla="*/ 271191 w 896685"/>
              <a:gd name="connsiteY67" fmla="*/ 1449824 h 1842704"/>
              <a:gd name="connsiteX68" fmla="*/ 284489 w 896685"/>
              <a:gd name="connsiteY68" fmla="*/ 1407061 h 1842704"/>
              <a:gd name="connsiteX0" fmla="*/ 284489 w 896685"/>
              <a:gd name="connsiteY0" fmla="*/ 1407061 h 1842704"/>
              <a:gd name="connsiteX1" fmla="*/ 302481 w 896685"/>
              <a:gd name="connsiteY1" fmla="*/ 1303801 h 1842704"/>
              <a:gd name="connsiteX2" fmla="*/ 305958 w 896685"/>
              <a:gd name="connsiteY2" fmla="*/ 1310754 h 1842704"/>
              <a:gd name="connsiteX3" fmla="*/ 412256 w 896685"/>
              <a:gd name="connsiteY3" fmla="*/ 1310265 h 1842704"/>
              <a:gd name="connsiteX4" fmla="*/ 486059 w 896685"/>
              <a:gd name="connsiteY4" fmla="*/ 1270441 h 1842704"/>
              <a:gd name="connsiteX5" fmla="*/ 542157 w 896685"/>
              <a:gd name="connsiteY5" fmla="*/ 1270441 h 1842704"/>
              <a:gd name="connsiteX6" fmla="*/ 581426 w 896685"/>
              <a:gd name="connsiteY6" fmla="*/ 1242392 h 1842704"/>
              <a:gd name="connsiteX7" fmla="*/ 648744 w 896685"/>
              <a:gd name="connsiteY7" fmla="*/ 1219953 h 1842704"/>
              <a:gd name="connsiteX8" fmla="*/ 688012 w 896685"/>
              <a:gd name="connsiteY8" fmla="*/ 1180684 h 1842704"/>
              <a:gd name="connsiteX9" fmla="*/ 716061 w 896685"/>
              <a:gd name="connsiteY9" fmla="*/ 1147025 h 1842704"/>
              <a:gd name="connsiteX10" fmla="*/ 772160 w 896685"/>
              <a:gd name="connsiteY10" fmla="*/ 1090927 h 1842704"/>
              <a:gd name="connsiteX11" fmla="*/ 777769 w 896685"/>
              <a:gd name="connsiteY11" fmla="*/ 1040439 h 1842704"/>
              <a:gd name="connsiteX12" fmla="*/ 800209 w 896685"/>
              <a:gd name="connsiteY12" fmla="*/ 995560 h 1842704"/>
              <a:gd name="connsiteX13" fmla="*/ 833868 w 896685"/>
              <a:gd name="connsiteY13" fmla="*/ 956292 h 1842704"/>
              <a:gd name="connsiteX14" fmla="*/ 850697 w 896685"/>
              <a:gd name="connsiteY14" fmla="*/ 894584 h 1842704"/>
              <a:gd name="connsiteX15" fmla="*/ 896685 w 896685"/>
              <a:gd name="connsiteY15" fmla="*/ 840618 h 1842704"/>
              <a:gd name="connsiteX16" fmla="*/ 883652 w 896685"/>
              <a:gd name="connsiteY16" fmla="*/ 784286 h 1842704"/>
              <a:gd name="connsiteX17" fmla="*/ 881050 w 896685"/>
              <a:gd name="connsiteY17" fmla="*/ 683458 h 1842704"/>
              <a:gd name="connsiteX18" fmla="*/ 865724 w 896685"/>
              <a:gd name="connsiteY18" fmla="*/ 653636 h 1842704"/>
              <a:gd name="connsiteX19" fmla="*/ 858770 w 896685"/>
              <a:gd name="connsiteY19" fmla="*/ 476320 h 1842704"/>
              <a:gd name="connsiteX20" fmla="*/ 830956 w 896685"/>
              <a:gd name="connsiteY20" fmla="*/ 344202 h 1842704"/>
              <a:gd name="connsiteX21" fmla="*/ 806618 w 896685"/>
              <a:gd name="connsiteY21" fmla="*/ 212083 h 1842704"/>
              <a:gd name="connsiteX22" fmla="*/ 813573 w 896685"/>
              <a:gd name="connsiteY22" fmla="*/ 135594 h 1842704"/>
              <a:gd name="connsiteX23" fmla="*/ 768374 w 896685"/>
              <a:gd name="connsiteY23" fmla="*/ 86919 h 1842704"/>
              <a:gd name="connsiteX24" fmla="*/ 671022 w 896685"/>
              <a:gd name="connsiteY24" fmla="*/ 0 h 1842704"/>
              <a:gd name="connsiteX25" fmla="*/ 611917 w 896685"/>
              <a:gd name="connsiteY25" fmla="*/ 38244 h 1842704"/>
              <a:gd name="connsiteX26" fmla="*/ 531950 w 896685"/>
              <a:gd name="connsiteY26" fmla="*/ 118211 h 1842704"/>
              <a:gd name="connsiteX27" fmla="*/ 441553 w 896685"/>
              <a:gd name="connsiteY27" fmla="*/ 166886 h 1842704"/>
              <a:gd name="connsiteX28" fmla="*/ 337250 w 896685"/>
              <a:gd name="connsiteY28" fmla="*/ 180794 h 1842704"/>
              <a:gd name="connsiteX29" fmla="*/ 222515 w 896685"/>
              <a:gd name="connsiteY29" fmla="*/ 208609 h 1842704"/>
              <a:gd name="connsiteX30" fmla="*/ 73012 w 896685"/>
              <a:gd name="connsiteY30" fmla="*/ 198178 h 1842704"/>
              <a:gd name="connsiteX31" fmla="*/ 0 w 896685"/>
              <a:gd name="connsiteY31" fmla="*/ 201654 h 1842704"/>
              <a:gd name="connsiteX32" fmla="*/ 187748 w 896685"/>
              <a:gd name="connsiteY32" fmla="*/ 302482 h 1842704"/>
              <a:gd name="connsiteX33" fmla="*/ 472845 w 896685"/>
              <a:gd name="connsiteY33" fmla="*/ 434600 h 1842704"/>
              <a:gd name="connsiteX34" fmla="*/ 542382 w 896685"/>
              <a:gd name="connsiteY34" fmla="*/ 389402 h 1842704"/>
              <a:gd name="connsiteX35" fmla="*/ 591056 w 896685"/>
              <a:gd name="connsiteY35" fmla="*/ 385925 h 1842704"/>
              <a:gd name="connsiteX36" fmla="*/ 611917 w 896685"/>
              <a:gd name="connsiteY36" fmla="*/ 448508 h 1842704"/>
              <a:gd name="connsiteX37" fmla="*/ 618871 w 896685"/>
              <a:gd name="connsiteY37" fmla="*/ 584103 h 1842704"/>
              <a:gd name="connsiteX38" fmla="*/ 624406 w 896685"/>
              <a:gd name="connsiteY38" fmla="*/ 725180 h 1842704"/>
              <a:gd name="connsiteX39" fmla="*/ 615085 w 896685"/>
              <a:gd name="connsiteY39" fmla="*/ 787997 h 1842704"/>
              <a:gd name="connsiteX40" fmla="*/ 620695 w 896685"/>
              <a:gd name="connsiteY40" fmla="*/ 821656 h 1842704"/>
              <a:gd name="connsiteX41" fmla="*/ 603865 w 896685"/>
              <a:gd name="connsiteY41" fmla="*/ 855315 h 1842704"/>
              <a:gd name="connsiteX42" fmla="*/ 598255 w 896685"/>
              <a:gd name="connsiteY42" fmla="*/ 894584 h 1842704"/>
              <a:gd name="connsiteX43" fmla="*/ 575816 w 896685"/>
              <a:gd name="connsiteY43" fmla="*/ 928243 h 1842704"/>
              <a:gd name="connsiteX44" fmla="*/ 553377 w 896685"/>
              <a:gd name="connsiteY44" fmla="*/ 961902 h 1842704"/>
              <a:gd name="connsiteX45" fmla="*/ 536547 w 896685"/>
              <a:gd name="connsiteY45" fmla="*/ 973121 h 1842704"/>
              <a:gd name="connsiteX46" fmla="*/ 514108 w 896685"/>
              <a:gd name="connsiteY46" fmla="*/ 1023610 h 1842704"/>
              <a:gd name="connsiteX47" fmla="*/ 486059 w 896685"/>
              <a:gd name="connsiteY47" fmla="*/ 1034829 h 1842704"/>
              <a:gd name="connsiteX48" fmla="*/ 458010 w 896685"/>
              <a:gd name="connsiteY48" fmla="*/ 1034829 h 1842704"/>
              <a:gd name="connsiteX49" fmla="*/ 429961 w 896685"/>
              <a:gd name="connsiteY49" fmla="*/ 1051659 h 1842704"/>
              <a:gd name="connsiteX50" fmla="*/ 373863 w 896685"/>
              <a:gd name="connsiteY50" fmla="*/ 1057268 h 1842704"/>
              <a:gd name="connsiteX51" fmla="*/ 345814 w 896685"/>
              <a:gd name="connsiteY51" fmla="*/ 1046049 h 1842704"/>
              <a:gd name="connsiteX52" fmla="*/ 271190 w 896685"/>
              <a:gd name="connsiteY52" fmla="*/ 1022178 h 1842704"/>
              <a:gd name="connsiteX53" fmla="*/ 228947 w 896685"/>
              <a:gd name="connsiteY53" fmla="*/ 1006374 h 1842704"/>
              <a:gd name="connsiteX54" fmla="*/ 132118 w 896685"/>
              <a:gd name="connsiteY54" fmla="*/ 1039563 h 1842704"/>
              <a:gd name="connsiteX55" fmla="*/ 111257 w 896685"/>
              <a:gd name="connsiteY55" fmla="*/ 1067377 h 1842704"/>
              <a:gd name="connsiteX56" fmla="*/ 83443 w 896685"/>
              <a:gd name="connsiteY56" fmla="*/ 1116053 h 1842704"/>
              <a:gd name="connsiteX57" fmla="*/ 83443 w 896685"/>
              <a:gd name="connsiteY57" fmla="*/ 1185588 h 1842704"/>
              <a:gd name="connsiteX58" fmla="*/ 76489 w 896685"/>
              <a:gd name="connsiteY58" fmla="*/ 1300323 h 1842704"/>
              <a:gd name="connsiteX59" fmla="*/ 104303 w 896685"/>
              <a:gd name="connsiteY59" fmla="*/ 1418534 h 1842704"/>
              <a:gd name="connsiteX60" fmla="*/ 86919 w 896685"/>
              <a:gd name="connsiteY60" fmla="*/ 1484595 h 1842704"/>
              <a:gd name="connsiteX61" fmla="*/ 76489 w 896685"/>
              <a:gd name="connsiteY61" fmla="*/ 1533269 h 1842704"/>
              <a:gd name="connsiteX62" fmla="*/ 132117 w 896685"/>
              <a:gd name="connsiteY62" fmla="*/ 1661911 h 1842704"/>
              <a:gd name="connsiteX63" fmla="*/ 135594 w 896685"/>
              <a:gd name="connsiteY63" fmla="*/ 1842704 h 1842704"/>
              <a:gd name="connsiteX64" fmla="*/ 222516 w 896685"/>
              <a:gd name="connsiteY64" fmla="*/ 1828797 h 1842704"/>
              <a:gd name="connsiteX65" fmla="*/ 246852 w 896685"/>
              <a:gd name="connsiteY65" fmla="*/ 1773168 h 1842704"/>
              <a:gd name="connsiteX66" fmla="*/ 274667 w 896685"/>
              <a:gd name="connsiteY66" fmla="*/ 1613234 h 1842704"/>
              <a:gd name="connsiteX67" fmla="*/ 305959 w 896685"/>
              <a:gd name="connsiteY67" fmla="*/ 1498500 h 1842704"/>
              <a:gd name="connsiteX68" fmla="*/ 271191 w 896685"/>
              <a:gd name="connsiteY68" fmla="*/ 1449824 h 1842704"/>
              <a:gd name="connsiteX69" fmla="*/ 284489 w 896685"/>
              <a:gd name="connsiteY69" fmla="*/ 1407061 h 1842704"/>
              <a:gd name="connsiteX0" fmla="*/ 395746 w 1007942"/>
              <a:gd name="connsiteY0" fmla="*/ 1407061 h 1842704"/>
              <a:gd name="connsiteX1" fmla="*/ 413738 w 1007942"/>
              <a:gd name="connsiteY1" fmla="*/ 1303801 h 1842704"/>
              <a:gd name="connsiteX2" fmla="*/ 417215 w 1007942"/>
              <a:gd name="connsiteY2" fmla="*/ 1310754 h 1842704"/>
              <a:gd name="connsiteX3" fmla="*/ 523513 w 1007942"/>
              <a:gd name="connsiteY3" fmla="*/ 1310265 h 1842704"/>
              <a:gd name="connsiteX4" fmla="*/ 597316 w 1007942"/>
              <a:gd name="connsiteY4" fmla="*/ 1270441 h 1842704"/>
              <a:gd name="connsiteX5" fmla="*/ 653414 w 1007942"/>
              <a:gd name="connsiteY5" fmla="*/ 1270441 h 1842704"/>
              <a:gd name="connsiteX6" fmla="*/ 692683 w 1007942"/>
              <a:gd name="connsiteY6" fmla="*/ 1242392 h 1842704"/>
              <a:gd name="connsiteX7" fmla="*/ 760001 w 1007942"/>
              <a:gd name="connsiteY7" fmla="*/ 1219953 h 1842704"/>
              <a:gd name="connsiteX8" fmla="*/ 799269 w 1007942"/>
              <a:gd name="connsiteY8" fmla="*/ 1180684 h 1842704"/>
              <a:gd name="connsiteX9" fmla="*/ 827318 w 1007942"/>
              <a:gd name="connsiteY9" fmla="*/ 1147025 h 1842704"/>
              <a:gd name="connsiteX10" fmla="*/ 883417 w 1007942"/>
              <a:gd name="connsiteY10" fmla="*/ 1090927 h 1842704"/>
              <a:gd name="connsiteX11" fmla="*/ 889026 w 1007942"/>
              <a:gd name="connsiteY11" fmla="*/ 1040439 h 1842704"/>
              <a:gd name="connsiteX12" fmla="*/ 911466 w 1007942"/>
              <a:gd name="connsiteY12" fmla="*/ 995560 h 1842704"/>
              <a:gd name="connsiteX13" fmla="*/ 945125 w 1007942"/>
              <a:gd name="connsiteY13" fmla="*/ 956292 h 1842704"/>
              <a:gd name="connsiteX14" fmla="*/ 961954 w 1007942"/>
              <a:gd name="connsiteY14" fmla="*/ 894584 h 1842704"/>
              <a:gd name="connsiteX15" fmla="*/ 1007942 w 1007942"/>
              <a:gd name="connsiteY15" fmla="*/ 840618 h 1842704"/>
              <a:gd name="connsiteX16" fmla="*/ 994909 w 1007942"/>
              <a:gd name="connsiteY16" fmla="*/ 784286 h 1842704"/>
              <a:gd name="connsiteX17" fmla="*/ 992307 w 1007942"/>
              <a:gd name="connsiteY17" fmla="*/ 683458 h 1842704"/>
              <a:gd name="connsiteX18" fmla="*/ 976981 w 1007942"/>
              <a:gd name="connsiteY18" fmla="*/ 653636 h 1842704"/>
              <a:gd name="connsiteX19" fmla="*/ 970027 w 1007942"/>
              <a:gd name="connsiteY19" fmla="*/ 476320 h 1842704"/>
              <a:gd name="connsiteX20" fmla="*/ 942213 w 1007942"/>
              <a:gd name="connsiteY20" fmla="*/ 344202 h 1842704"/>
              <a:gd name="connsiteX21" fmla="*/ 917875 w 1007942"/>
              <a:gd name="connsiteY21" fmla="*/ 212083 h 1842704"/>
              <a:gd name="connsiteX22" fmla="*/ 924830 w 1007942"/>
              <a:gd name="connsiteY22" fmla="*/ 135594 h 1842704"/>
              <a:gd name="connsiteX23" fmla="*/ 879631 w 1007942"/>
              <a:gd name="connsiteY23" fmla="*/ 86919 h 1842704"/>
              <a:gd name="connsiteX24" fmla="*/ 782279 w 1007942"/>
              <a:gd name="connsiteY24" fmla="*/ 0 h 1842704"/>
              <a:gd name="connsiteX25" fmla="*/ 723174 w 1007942"/>
              <a:gd name="connsiteY25" fmla="*/ 38244 h 1842704"/>
              <a:gd name="connsiteX26" fmla="*/ 643207 w 1007942"/>
              <a:gd name="connsiteY26" fmla="*/ 118211 h 1842704"/>
              <a:gd name="connsiteX27" fmla="*/ 552810 w 1007942"/>
              <a:gd name="connsiteY27" fmla="*/ 166886 h 1842704"/>
              <a:gd name="connsiteX28" fmla="*/ 448507 w 1007942"/>
              <a:gd name="connsiteY28" fmla="*/ 180794 h 1842704"/>
              <a:gd name="connsiteX29" fmla="*/ 333772 w 1007942"/>
              <a:gd name="connsiteY29" fmla="*/ 208609 h 1842704"/>
              <a:gd name="connsiteX30" fmla="*/ 184269 w 1007942"/>
              <a:gd name="connsiteY30" fmla="*/ 198178 h 1842704"/>
              <a:gd name="connsiteX31" fmla="*/ 111257 w 1007942"/>
              <a:gd name="connsiteY31" fmla="*/ 201654 h 1842704"/>
              <a:gd name="connsiteX32" fmla="*/ 0 w 1007942"/>
              <a:gd name="connsiteY32" fmla="*/ 166886 h 1842704"/>
              <a:gd name="connsiteX33" fmla="*/ 584102 w 1007942"/>
              <a:gd name="connsiteY33" fmla="*/ 434600 h 1842704"/>
              <a:gd name="connsiteX34" fmla="*/ 653639 w 1007942"/>
              <a:gd name="connsiteY34" fmla="*/ 389402 h 1842704"/>
              <a:gd name="connsiteX35" fmla="*/ 702313 w 1007942"/>
              <a:gd name="connsiteY35" fmla="*/ 385925 h 1842704"/>
              <a:gd name="connsiteX36" fmla="*/ 723174 w 1007942"/>
              <a:gd name="connsiteY36" fmla="*/ 448508 h 1842704"/>
              <a:gd name="connsiteX37" fmla="*/ 730128 w 1007942"/>
              <a:gd name="connsiteY37" fmla="*/ 584103 h 1842704"/>
              <a:gd name="connsiteX38" fmla="*/ 735663 w 1007942"/>
              <a:gd name="connsiteY38" fmla="*/ 725180 h 1842704"/>
              <a:gd name="connsiteX39" fmla="*/ 726342 w 1007942"/>
              <a:gd name="connsiteY39" fmla="*/ 787997 h 1842704"/>
              <a:gd name="connsiteX40" fmla="*/ 731952 w 1007942"/>
              <a:gd name="connsiteY40" fmla="*/ 821656 h 1842704"/>
              <a:gd name="connsiteX41" fmla="*/ 715122 w 1007942"/>
              <a:gd name="connsiteY41" fmla="*/ 855315 h 1842704"/>
              <a:gd name="connsiteX42" fmla="*/ 709512 w 1007942"/>
              <a:gd name="connsiteY42" fmla="*/ 894584 h 1842704"/>
              <a:gd name="connsiteX43" fmla="*/ 687073 w 1007942"/>
              <a:gd name="connsiteY43" fmla="*/ 928243 h 1842704"/>
              <a:gd name="connsiteX44" fmla="*/ 664634 w 1007942"/>
              <a:gd name="connsiteY44" fmla="*/ 961902 h 1842704"/>
              <a:gd name="connsiteX45" fmla="*/ 647804 w 1007942"/>
              <a:gd name="connsiteY45" fmla="*/ 973121 h 1842704"/>
              <a:gd name="connsiteX46" fmla="*/ 625365 w 1007942"/>
              <a:gd name="connsiteY46" fmla="*/ 1023610 h 1842704"/>
              <a:gd name="connsiteX47" fmla="*/ 597316 w 1007942"/>
              <a:gd name="connsiteY47" fmla="*/ 1034829 h 1842704"/>
              <a:gd name="connsiteX48" fmla="*/ 569267 w 1007942"/>
              <a:gd name="connsiteY48" fmla="*/ 1034829 h 1842704"/>
              <a:gd name="connsiteX49" fmla="*/ 541218 w 1007942"/>
              <a:gd name="connsiteY49" fmla="*/ 1051659 h 1842704"/>
              <a:gd name="connsiteX50" fmla="*/ 485120 w 1007942"/>
              <a:gd name="connsiteY50" fmla="*/ 1057268 h 1842704"/>
              <a:gd name="connsiteX51" fmla="*/ 457071 w 1007942"/>
              <a:gd name="connsiteY51" fmla="*/ 1046049 h 1842704"/>
              <a:gd name="connsiteX52" fmla="*/ 382447 w 1007942"/>
              <a:gd name="connsiteY52" fmla="*/ 1022178 h 1842704"/>
              <a:gd name="connsiteX53" fmla="*/ 340204 w 1007942"/>
              <a:gd name="connsiteY53" fmla="*/ 1006374 h 1842704"/>
              <a:gd name="connsiteX54" fmla="*/ 243375 w 1007942"/>
              <a:gd name="connsiteY54" fmla="*/ 1039563 h 1842704"/>
              <a:gd name="connsiteX55" fmla="*/ 222514 w 1007942"/>
              <a:gd name="connsiteY55" fmla="*/ 1067377 h 1842704"/>
              <a:gd name="connsiteX56" fmla="*/ 194700 w 1007942"/>
              <a:gd name="connsiteY56" fmla="*/ 1116053 h 1842704"/>
              <a:gd name="connsiteX57" fmla="*/ 194700 w 1007942"/>
              <a:gd name="connsiteY57" fmla="*/ 1185588 h 1842704"/>
              <a:gd name="connsiteX58" fmla="*/ 187746 w 1007942"/>
              <a:gd name="connsiteY58" fmla="*/ 1300323 h 1842704"/>
              <a:gd name="connsiteX59" fmla="*/ 215560 w 1007942"/>
              <a:gd name="connsiteY59" fmla="*/ 1418534 h 1842704"/>
              <a:gd name="connsiteX60" fmla="*/ 198176 w 1007942"/>
              <a:gd name="connsiteY60" fmla="*/ 1484595 h 1842704"/>
              <a:gd name="connsiteX61" fmla="*/ 187746 w 1007942"/>
              <a:gd name="connsiteY61" fmla="*/ 1533269 h 1842704"/>
              <a:gd name="connsiteX62" fmla="*/ 243374 w 1007942"/>
              <a:gd name="connsiteY62" fmla="*/ 1661911 h 1842704"/>
              <a:gd name="connsiteX63" fmla="*/ 246851 w 1007942"/>
              <a:gd name="connsiteY63" fmla="*/ 1842704 h 1842704"/>
              <a:gd name="connsiteX64" fmla="*/ 333773 w 1007942"/>
              <a:gd name="connsiteY64" fmla="*/ 1828797 h 1842704"/>
              <a:gd name="connsiteX65" fmla="*/ 358109 w 1007942"/>
              <a:gd name="connsiteY65" fmla="*/ 1773168 h 1842704"/>
              <a:gd name="connsiteX66" fmla="*/ 385924 w 1007942"/>
              <a:gd name="connsiteY66" fmla="*/ 1613234 h 1842704"/>
              <a:gd name="connsiteX67" fmla="*/ 417216 w 1007942"/>
              <a:gd name="connsiteY67" fmla="*/ 1498500 h 1842704"/>
              <a:gd name="connsiteX68" fmla="*/ 382448 w 1007942"/>
              <a:gd name="connsiteY68" fmla="*/ 1449824 h 1842704"/>
              <a:gd name="connsiteX69" fmla="*/ 395746 w 1007942"/>
              <a:gd name="connsiteY69" fmla="*/ 1407061 h 1842704"/>
              <a:gd name="connsiteX0" fmla="*/ 378362 w 990558"/>
              <a:gd name="connsiteY0" fmla="*/ 1407061 h 1842704"/>
              <a:gd name="connsiteX1" fmla="*/ 396354 w 990558"/>
              <a:gd name="connsiteY1" fmla="*/ 1303801 h 1842704"/>
              <a:gd name="connsiteX2" fmla="*/ 399831 w 990558"/>
              <a:gd name="connsiteY2" fmla="*/ 1310754 h 1842704"/>
              <a:gd name="connsiteX3" fmla="*/ 506129 w 990558"/>
              <a:gd name="connsiteY3" fmla="*/ 1310265 h 1842704"/>
              <a:gd name="connsiteX4" fmla="*/ 579932 w 990558"/>
              <a:gd name="connsiteY4" fmla="*/ 1270441 h 1842704"/>
              <a:gd name="connsiteX5" fmla="*/ 636030 w 990558"/>
              <a:gd name="connsiteY5" fmla="*/ 1270441 h 1842704"/>
              <a:gd name="connsiteX6" fmla="*/ 675299 w 990558"/>
              <a:gd name="connsiteY6" fmla="*/ 1242392 h 1842704"/>
              <a:gd name="connsiteX7" fmla="*/ 742617 w 990558"/>
              <a:gd name="connsiteY7" fmla="*/ 1219953 h 1842704"/>
              <a:gd name="connsiteX8" fmla="*/ 781885 w 990558"/>
              <a:gd name="connsiteY8" fmla="*/ 1180684 h 1842704"/>
              <a:gd name="connsiteX9" fmla="*/ 809934 w 990558"/>
              <a:gd name="connsiteY9" fmla="*/ 1147025 h 1842704"/>
              <a:gd name="connsiteX10" fmla="*/ 866033 w 990558"/>
              <a:gd name="connsiteY10" fmla="*/ 1090927 h 1842704"/>
              <a:gd name="connsiteX11" fmla="*/ 871642 w 990558"/>
              <a:gd name="connsiteY11" fmla="*/ 1040439 h 1842704"/>
              <a:gd name="connsiteX12" fmla="*/ 894082 w 990558"/>
              <a:gd name="connsiteY12" fmla="*/ 995560 h 1842704"/>
              <a:gd name="connsiteX13" fmla="*/ 927741 w 990558"/>
              <a:gd name="connsiteY13" fmla="*/ 956292 h 1842704"/>
              <a:gd name="connsiteX14" fmla="*/ 944570 w 990558"/>
              <a:gd name="connsiteY14" fmla="*/ 894584 h 1842704"/>
              <a:gd name="connsiteX15" fmla="*/ 990558 w 990558"/>
              <a:gd name="connsiteY15" fmla="*/ 840618 h 1842704"/>
              <a:gd name="connsiteX16" fmla="*/ 977525 w 990558"/>
              <a:gd name="connsiteY16" fmla="*/ 784286 h 1842704"/>
              <a:gd name="connsiteX17" fmla="*/ 974923 w 990558"/>
              <a:gd name="connsiteY17" fmla="*/ 683458 h 1842704"/>
              <a:gd name="connsiteX18" fmla="*/ 959597 w 990558"/>
              <a:gd name="connsiteY18" fmla="*/ 653636 h 1842704"/>
              <a:gd name="connsiteX19" fmla="*/ 952643 w 990558"/>
              <a:gd name="connsiteY19" fmla="*/ 476320 h 1842704"/>
              <a:gd name="connsiteX20" fmla="*/ 924829 w 990558"/>
              <a:gd name="connsiteY20" fmla="*/ 344202 h 1842704"/>
              <a:gd name="connsiteX21" fmla="*/ 900491 w 990558"/>
              <a:gd name="connsiteY21" fmla="*/ 212083 h 1842704"/>
              <a:gd name="connsiteX22" fmla="*/ 907446 w 990558"/>
              <a:gd name="connsiteY22" fmla="*/ 135594 h 1842704"/>
              <a:gd name="connsiteX23" fmla="*/ 862247 w 990558"/>
              <a:gd name="connsiteY23" fmla="*/ 86919 h 1842704"/>
              <a:gd name="connsiteX24" fmla="*/ 764895 w 990558"/>
              <a:gd name="connsiteY24" fmla="*/ 0 h 1842704"/>
              <a:gd name="connsiteX25" fmla="*/ 705790 w 990558"/>
              <a:gd name="connsiteY25" fmla="*/ 38244 h 1842704"/>
              <a:gd name="connsiteX26" fmla="*/ 625823 w 990558"/>
              <a:gd name="connsiteY26" fmla="*/ 118211 h 1842704"/>
              <a:gd name="connsiteX27" fmla="*/ 535426 w 990558"/>
              <a:gd name="connsiteY27" fmla="*/ 166886 h 1842704"/>
              <a:gd name="connsiteX28" fmla="*/ 431123 w 990558"/>
              <a:gd name="connsiteY28" fmla="*/ 180794 h 1842704"/>
              <a:gd name="connsiteX29" fmla="*/ 316388 w 990558"/>
              <a:gd name="connsiteY29" fmla="*/ 208609 h 1842704"/>
              <a:gd name="connsiteX30" fmla="*/ 166885 w 990558"/>
              <a:gd name="connsiteY30" fmla="*/ 198178 h 1842704"/>
              <a:gd name="connsiteX31" fmla="*/ 93873 w 990558"/>
              <a:gd name="connsiteY31" fmla="*/ 201654 h 1842704"/>
              <a:gd name="connsiteX32" fmla="*/ 0 w 990558"/>
              <a:gd name="connsiteY32" fmla="*/ 212085 h 1842704"/>
              <a:gd name="connsiteX33" fmla="*/ 566718 w 990558"/>
              <a:gd name="connsiteY33" fmla="*/ 434600 h 1842704"/>
              <a:gd name="connsiteX34" fmla="*/ 636255 w 990558"/>
              <a:gd name="connsiteY34" fmla="*/ 389402 h 1842704"/>
              <a:gd name="connsiteX35" fmla="*/ 684929 w 990558"/>
              <a:gd name="connsiteY35" fmla="*/ 385925 h 1842704"/>
              <a:gd name="connsiteX36" fmla="*/ 705790 w 990558"/>
              <a:gd name="connsiteY36" fmla="*/ 448508 h 1842704"/>
              <a:gd name="connsiteX37" fmla="*/ 712744 w 990558"/>
              <a:gd name="connsiteY37" fmla="*/ 584103 h 1842704"/>
              <a:gd name="connsiteX38" fmla="*/ 718279 w 990558"/>
              <a:gd name="connsiteY38" fmla="*/ 725180 h 1842704"/>
              <a:gd name="connsiteX39" fmla="*/ 708958 w 990558"/>
              <a:gd name="connsiteY39" fmla="*/ 787997 h 1842704"/>
              <a:gd name="connsiteX40" fmla="*/ 714568 w 990558"/>
              <a:gd name="connsiteY40" fmla="*/ 821656 h 1842704"/>
              <a:gd name="connsiteX41" fmla="*/ 697738 w 990558"/>
              <a:gd name="connsiteY41" fmla="*/ 855315 h 1842704"/>
              <a:gd name="connsiteX42" fmla="*/ 692128 w 990558"/>
              <a:gd name="connsiteY42" fmla="*/ 894584 h 1842704"/>
              <a:gd name="connsiteX43" fmla="*/ 669689 w 990558"/>
              <a:gd name="connsiteY43" fmla="*/ 928243 h 1842704"/>
              <a:gd name="connsiteX44" fmla="*/ 647250 w 990558"/>
              <a:gd name="connsiteY44" fmla="*/ 961902 h 1842704"/>
              <a:gd name="connsiteX45" fmla="*/ 630420 w 990558"/>
              <a:gd name="connsiteY45" fmla="*/ 973121 h 1842704"/>
              <a:gd name="connsiteX46" fmla="*/ 607981 w 990558"/>
              <a:gd name="connsiteY46" fmla="*/ 1023610 h 1842704"/>
              <a:gd name="connsiteX47" fmla="*/ 579932 w 990558"/>
              <a:gd name="connsiteY47" fmla="*/ 1034829 h 1842704"/>
              <a:gd name="connsiteX48" fmla="*/ 551883 w 990558"/>
              <a:gd name="connsiteY48" fmla="*/ 1034829 h 1842704"/>
              <a:gd name="connsiteX49" fmla="*/ 523834 w 990558"/>
              <a:gd name="connsiteY49" fmla="*/ 1051659 h 1842704"/>
              <a:gd name="connsiteX50" fmla="*/ 467736 w 990558"/>
              <a:gd name="connsiteY50" fmla="*/ 1057268 h 1842704"/>
              <a:gd name="connsiteX51" fmla="*/ 439687 w 990558"/>
              <a:gd name="connsiteY51" fmla="*/ 1046049 h 1842704"/>
              <a:gd name="connsiteX52" fmla="*/ 365063 w 990558"/>
              <a:gd name="connsiteY52" fmla="*/ 1022178 h 1842704"/>
              <a:gd name="connsiteX53" fmla="*/ 322820 w 990558"/>
              <a:gd name="connsiteY53" fmla="*/ 1006374 h 1842704"/>
              <a:gd name="connsiteX54" fmla="*/ 225991 w 990558"/>
              <a:gd name="connsiteY54" fmla="*/ 1039563 h 1842704"/>
              <a:gd name="connsiteX55" fmla="*/ 205130 w 990558"/>
              <a:gd name="connsiteY55" fmla="*/ 1067377 h 1842704"/>
              <a:gd name="connsiteX56" fmla="*/ 177316 w 990558"/>
              <a:gd name="connsiteY56" fmla="*/ 1116053 h 1842704"/>
              <a:gd name="connsiteX57" fmla="*/ 177316 w 990558"/>
              <a:gd name="connsiteY57" fmla="*/ 1185588 h 1842704"/>
              <a:gd name="connsiteX58" fmla="*/ 170362 w 990558"/>
              <a:gd name="connsiteY58" fmla="*/ 1300323 h 1842704"/>
              <a:gd name="connsiteX59" fmla="*/ 198176 w 990558"/>
              <a:gd name="connsiteY59" fmla="*/ 1418534 h 1842704"/>
              <a:gd name="connsiteX60" fmla="*/ 180792 w 990558"/>
              <a:gd name="connsiteY60" fmla="*/ 1484595 h 1842704"/>
              <a:gd name="connsiteX61" fmla="*/ 170362 w 990558"/>
              <a:gd name="connsiteY61" fmla="*/ 1533269 h 1842704"/>
              <a:gd name="connsiteX62" fmla="*/ 225990 w 990558"/>
              <a:gd name="connsiteY62" fmla="*/ 1661911 h 1842704"/>
              <a:gd name="connsiteX63" fmla="*/ 229467 w 990558"/>
              <a:gd name="connsiteY63" fmla="*/ 1842704 h 1842704"/>
              <a:gd name="connsiteX64" fmla="*/ 316389 w 990558"/>
              <a:gd name="connsiteY64" fmla="*/ 1828797 h 1842704"/>
              <a:gd name="connsiteX65" fmla="*/ 340725 w 990558"/>
              <a:gd name="connsiteY65" fmla="*/ 1773168 h 1842704"/>
              <a:gd name="connsiteX66" fmla="*/ 368540 w 990558"/>
              <a:gd name="connsiteY66" fmla="*/ 1613234 h 1842704"/>
              <a:gd name="connsiteX67" fmla="*/ 399832 w 990558"/>
              <a:gd name="connsiteY67" fmla="*/ 1498500 h 1842704"/>
              <a:gd name="connsiteX68" fmla="*/ 365064 w 990558"/>
              <a:gd name="connsiteY68" fmla="*/ 1449824 h 1842704"/>
              <a:gd name="connsiteX69" fmla="*/ 378362 w 990558"/>
              <a:gd name="connsiteY69" fmla="*/ 1407061 h 1842704"/>
              <a:gd name="connsiteX0" fmla="*/ 378362 w 990558"/>
              <a:gd name="connsiteY0" fmla="*/ 1407061 h 1842704"/>
              <a:gd name="connsiteX1" fmla="*/ 396354 w 990558"/>
              <a:gd name="connsiteY1" fmla="*/ 1303801 h 1842704"/>
              <a:gd name="connsiteX2" fmla="*/ 399831 w 990558"/>
              <a:gd name="connsiteY2" fmla="*/ 1310754 h 1842704"/>
              <a:gd name="connsiteX3" fmla="*/ 506129 w 990558"/>
              <a:gd name="connsiteY3" fmla="*/ 1310265 h 1842704"/>
              <a:gd name="connsiteX4" fmla="*/ 579932 w 990558"/>
              <a:gd name="connsiteY4" fmla="*/ 1270441 h 1842704"/>
              <a:gd name="connsiteX5" fmla="*/ 636030 w 990558"/>
              <a:gd name="connsiteY5" fmla="*/ 1270441 h 1842704"/>
              <a:gd name="connsiteX6" fmla="*/ 675299 w 990558"/>
              <a:gd name="connsiteY6" fmla="*/ 1242392 h 1842704"/>
              <a:gd name="connsiteX7" fmla="*/ 742617 w 990558"/>
              <a:gd name="connsiteY7" fmla="*/ 1219953 h 1842704"/>
              <a:gd name="connsiteX8" fmla="*/ 781885 w 990558"/>
              <a:gd name="connsiteY8" fmla="*/ 1180684 h 1842704"/>
              <a:gd name="connsiteX9" fmla="*/ 809934 w 990558"/>
              <a:gd name="connsiteY9" fmla="*/ 1147025 h 1842704"/>
              <a:gd name="connsiteX10" fmla="*/ 866033 w 990558"/>
              <a:gd name="connsiteY10" fmla="*/ 1090927 h 1842704"/>
              <a:gd name="connsiteX11" fmla="*/ 871642 w 990558"/>
              <a:gd name="connsiteY11" fmla="*/ 1040439 h 1842704"/>
              <a:gd name="connsiteX12" fmla="*/ 894082 w 990558"/>
              <a:gd name="connsiteY12" fmla="*/ 995560 h 1842704"/>
              <a:gd name="connsiteX13" fmla="*/ 927741 w 990558"/>
              <a:gd name="connsiteY13" fmla="*/ 956292 h 1842704"/>
              <a:gd name="connsiteX14" fmla="*/ 944570 w 990558"/>
              <a:gd name="connsiteY14" fmla="*/ 894584 h 1842704"/>
              <a:gd name="connsiteX15" fmla="*/ 990558 w 990558"/>
              <a:gd name="connsiteY15" fmla="*/ 840618 h 1842704"/>
              <a:gd name="connsiteX16" fmla="*/ 977525 w 990558"/>
              <a:gd name="connsiteY16" fmla="*/ 784286 h 1842704"/>
              <a:gd name="connsiteX17" fmla="*/ 974923 w 990558"/>
              <a:gd name="connsiteY17" fmla="*/ 683458 h 1842704"/>
              <a:gd name="connsiteX18" fmla="*/ 959597 w 990558"/>
              <a:gd name="connsiteY18" fmla="*/ 653636 h 1842704"/>
              <a:gd name="connsiteX19" fmla="*/ 952643 w 990558"/>
              <a:gd name="connsiteY19" fmla="*/ 476320 h 1842704"/>
              <a:gd name="connsiteX20" fmla="*/ 924829 w 990558"/>
              <a:gd name="connsiteY20" fmla="*/ 344202 h 1842704"/>
              <a:gd name="connsiteX21" fmla="*/ 900491 w 990558"/>
              <a:gd name="connsiteY21" fmla="*/ 212083 h 1842704"/>
              <a:gd name="connsiteX22" fmla="*/ 907446 w 990558"/>
              <a:gd name="connsiteY22" fmla="*/ 135594 h 1842704"/>
              <a:gd name="connsiteX23" fmla="*/ 862247 w 990558"/>
              <a:gd name="connsiteY23" fmla="*/ 86919 h 1842704"/>
              <a:gd name="connsiteX24" fmla="*/ 764895 w 990558"/>
              <a:gd name="connsiteY24" fmla="*/ 0 h 1842704"/>
              <a:gd name="connsiteX25" fmla="*/ 705790 w 990558"/>
              <a:gd name="connsiteY25" fmla="*/ 38244 h 1842704"/>
              <a:gd name="connsiteX26" fmla="*/ 625823 w 990558"/>
              <a:gd name="connsiteY26" fmla="*/ 118211 h 1842704"/>
              <a:gd name="connsiteX27" fmla="*/ 535426 w 990558"/>
              <a:gd name="connsiteY27" fmla="*/ 166886 h 1842704"/>
              <a:gd name="connsiteX28" fmla="*/ 431123 w 990558"/>
              <a:gd name="connsiteY28" fmla="*/ 180794 h 1842704"/>
              <a:gd name="connsiteX29" fmla="*/ 316388 w 990558"/>
              <a:gd name="connsiteY29" fmla="*/ 208609 h 1842704"/>
              <a:gd name="connsiteX30" fmla="*/ 166885 w 990558"/>
              <a:gd name="connsiteY30" fmla="*/ 198178 h 1842704"/>
              <a:gd name="connsiteX31" fmla="*/ 52152 w 990558"/>
              <a:gd name="connsiteY31" fmla="*/ 177316 h 1842704"/>
              <a:gd name="connsiteX32" fmla="*/ 0 w 990558"/>
              <a:gd name="connsiteY32" fmla="*/ 212085 h 1842704"/>
              <a:gd name="connsiteX33" fmla="*/ 566718 w 990558"/>
              <a:gd name="connsiteY33" fmla="*/ 434600 h 1842704"/>
              <a:gd name="connsiteX34" fmla="*/ 636255 w 990558"/>
              <a:gd name="connsiteY34" fmla="*/ 389402 h 1842704"/>
              <a:gd name="connsiteX35" fmla="*/ 684929 w 990558"/>
              <a:gd name="connsiteY35" fmla="*/ 385925 h 1842704"/>
              <a:gd name="connsiteX36" fmla="*/ 705790 w 990558"/>
              <a:gd name="connsiteY36" fmla="*/ 448508 h 1842704"/>
              <a:gd name="connsiteX37" fmla="*/ 712744 w 990558"/>
              <a:gd name="connsiteY37" fmla="*/ 584103 h 1842704"/>
              <a:gd name="connsiteX38" fmla="*/ 718279 w 990558"/>
              <a:gd name="connsiteY38" fmla="*/ 725180 h 1842704"/>
              <a:gd name="connsiteX39" fmla="*/ 708958 w 990558"/>
              <a:gd name="connsiteY39" fmla="*/ 787997 h 1842704"/>
              <a:gd name="connsiteX40" fmla="*/ 714568 w 990558"/>
              <a:gd name="connsiteY40" fmla="*/ 821656 h 1842704"/>
              <a:gd name="connsiteX41" fmla="*/ 697738 w 990558"/>
              <a:gd name="connsiteY41" fmla="*/ 855315 h 1842704"/>
              <a:gd name="connsiteX42" fmla="*/ 692128 w 990558"/>
              <a:gd name="connsiteY42" fmla="*/ 894584 h 1842704"/>
              <a:gd name="connsiteX43" fmla="*/ 669689 w 990558"/>
              <a:gd name="connsiteY43" fmla="*/ 928243 h 1842704"/>
              <a:gd name="connsiteX44" fmla="*/ 647250 w 990558"/>
              <a:gd name="connsiteY44" fmla="*/ 961902 h 1842704"/>
              <a:gd name="connsiteX45" fmla="*/ 630420 w 990558"/>
              <a:gd name="connsiteY45" fmla="*/ 973121 h 1842704"/>
              <a:gd name="connsiteX46" fmla="*/ 607981 w 990558"/>
              <a:gd name="connsiteY46" fmla="*/ 1023610 h 1842704"/>
              <a:gd name="connsiteX47" fmla="*/ 579932 w 990558"/>
              <a:gd name="connsiteY47" fmla="*/ 1034829 h 1842704"/>
              <a:gd name="connsiteX48" fmla="*/ 551883 w 990558"/>
              <a:gd name="connsiteY48" fmla="*/ 1034829 h 1842704"/>
              <a:gd name="connsiteX49" fmla="*/ 523834 w 990558"/>
              <a:gd name="connsiteY49" fmla="*/ 1051659 h 1842704"/>
              <a:gd name="connsiteX50" fmla="*/ 467736 w 990558"/>
              <a:gd name="connsiteY50" fmla="*/ 1057268 h 1842704"/>
              <a:gd name="connsiteX51" fmla="*/ 439687 w 990558"/>
              <a:gd name="connsiteY51" fmla="*/ 1046049 h 1842704"/>
              <a:gd name="connsiteX52" fmla="*/ 365063 w 990558"/>
              <a:gd name="connsiteY52" fmla="*/ 1022178 h 1842704"/>
              <a:gd name="connsiteX53" fmla="*/ 322820 w 990558"/>
              <a:gd name="connsiteY53" fmla="*/ 1006374 h 1842704"/>
              <a:gd name="connsiteX54" fmla="*/ 225991 w 990558"/>
              <a:gd name="connsiteY54" fmla="*/ 1039563 h 1842704"/>
              <a:gd name="connsiteX55" fmla="*/ 205130 w 990558"/>
              <a:gd name="connsiteY55" fmla="*/ 1067377 h 1842704"/>
              <a:gd name="connsiteX56" fmla="*/ 177316 w 990558"/>
              <a:gd name="connsiteY56" fmla="*/ 1116053 h 1842704"/>
              <a:gd name="connsiteX57" fmla="*/ 177316 w 990558"/>
              <a:gd name="connsiteY57" fmla="*/ 1185588 h 1842704"/>
              <a:gd name="connsiteX58" fmla="*/ 170362 w 990558"/>
              <a:gd name="connsiteY58" fmla="*/ 1300323 h 1842704"/>
              <a:gd name="connsiteX59" fmla="*/ 198176 w 990558"/>
              <a:gd name="connsiteY59" fmla="*/ 1418534 h 1842704"/>
              <a:gd name="connsiteX60" fmla="*/ 180792 w 990558"/>
              <a:gd name="connsiteY60" fmla="*/ 1484595 h 1842704"/>
              <a:gd name="connsiteX61" fmla="*/ 170362 w 990558"/>
              <a:gd name="connsiteY61" fmla="*/ 1533269 h 1842704"/>
              <a:gd name="connsiteX62" fmla="*/ 225990 w 990558"/>
              <a:gd name="connsiteY62" fmla="*/ 1661911 h 1842704"/>
              <a:gd name="connsiteX63" fmla="*/ 229467 w 990558"/>
              <a:gd name="connsiteY63" fmla="*/ 1842704 h 1842704"/>
              <a:gd name="connsiteX64" fmla="*/ 316389 w 990558"/>
              <a:gd name="connsiteY64" fmla="*/ 1828797 h 1842704"/>
              <a:gd name="connsiteX65" fmla="*/ 340725 w 990558"/>
              <a:gd name="connsiteY65" fmla="*/ 1773168 h 1842704"/>
              <a:gd name="connsiteX66" fmla="*/ 368540 w 990558"/>
              <a:gd name="connsiteY66" fmla="*/ 1613234 h 1842704"/>
              <a:gd name="connsiteX67" fmla="*/ 399832 w 990558"/>
              <a:gd name="connsiteY67" fmla="*/ 1498500 h 1842704"/>
              <a:gd name="connsiteX68" fmla="*/ 365064 w 990558"/>
              <a:gd name="connsiteY68" fmla="*/ 1449824 h 1842704"/>
              <a:gd name="connsiteX69" fmla="*/ 378362 w 990558"/>
              <a:gd name="connsiteY69" fmla="*/ 1407061 h 1842704"/>
              <a:gd name="connsiteX0" fmla="*/ 472323 w 1084519"/>
              <a:gd name="connsiteY0" fmla="*/ 1407061 h 1842704"/>
              <a:gd name="connsiteX1" fmla="*/ 490315 w 1084519"/>
              <a:gd name="connsiteY1" fmla="*/ 1303801 h 1842704"/>
              <a:gd name="connsiteX2" fmla="*/ 493792 w 1084519"/>
              <a:gd name="connsiteY2" fmla="*/ 1310754 h 1842704"/>
              <a:gd name="connsiteX3" fmla="*/ 600090 w 1084519"/>
              <a:gd name="connsiteY3" fmla="*/ 1310265 h 1842704"/>
              <a:gd name="connsiteX4" fmla="*/ 673893 w 1084519"/>
              <a:gd name="connsiteY4" fmla="*/ 1270441 h 1842704"/>
              <a:gd name="connsiteX5" fmla="*/ 729991 w 1084519"/>
              <a:gd name="connsiteY5" fmla="*/ 1270441 h 1842704"/>
              <a:gd name="connsiteX6" fmla="*/ 769260 w 1084519"/>
              <a:gd name="connsiteY6" fmla="*/ 1242392 h 1842704"/>
              <a:gd name="connsiteX7" fmla="*/ 836578 w 1084519"/>
              <a:gd name="connsiteY7" fmla="*/ 1219953 h 1842704"/>
              <a:gd name="connsiteX8" fmla="*/ 875846 w 1084519"/>
              <a:gd name="connsiteY8" fmla="*/ 1180684 h 1842704"/>
              <a:gd name="connsiteX9" fmla="*/ 903895 w 1084519"/>
              <a:gd name="connsiteY9" fmla="*/ 1147025 h 1842704"/>
              <a:gd name="connsiteX10" fmla="*/ 959994 w 1084519"/>
              <a:gd name="connsiteY10" fmla="*/ 1090927 h 1842704"/>
              <a:gd name="connsiteX11" fmla="*/ 965603 w 1084519"/>
              <a:gd name="connsiteY11" fmla="*/ 1040439 h 1842704"/>
              <a:gd name="connsiteX12" fmla="*/ 988043 w 1084519"/>
              <a:gd name="connsiteY12" fmla="*/ 995560 h 1842704"/>
              <a:gd name="connsiteX13" fmla="*/ 1021702 w 1084519"/>
              <a:gd name="connsiteY13" fmla="*/ 956292 h 1842704"/>
              <a:gd name="connsiteX14" fmla="*/ 1038531 w 1084519"/>
              <a:gd name="connsiteY14" fmla="*/ 894584 h 1842704"/>
              <a:gd name="connsiteX15" fmla="*/ 1084519 w 1084519"/>
              <a:gd name="connsiteY15" fmla="*/ 840618 h 1842704"/>
              <a:gd name="connsiteX16" fmla="*/ 1071486 w 1084519"/>
              <a:gd name="connsiteY16" fmla="*/ 784286 h 1842704"/>
              <a:gd name="connsiteX17" fmla="*/ 1068884 w 1084519"/>
              <a:gd name="connsiteY17" fmla="*/ 683458 h 1842704"/>
              <a:gd name="connsiteX18" fmla="*/ 1053558 w 1084519"/>
              <a:gd name="connsiteY18" fmla="*/ 653636 h 1842704"/>
              <a:gd name="connsiteX19" fmla="*/ 1046604 w 1084519"/>
              <a:gd name="connsiteY19" fmla="*/ 476320 h 1842704"/>
              <a:gd name="connsiteX20" fmla="*/ 1018790 w 1084519"/>
              <a:gd name="connsiteY20" fmla="*/ 344202 h 1842704"/>
              <a:gd name="connsiteX21" fmla="*/ 994452 w 1084519"/>
              <a:gd name="connsiteY21" fmla="*/ 212083 h 1842704"/>
              <a:gd name="connsiteX22" fmla="*/ 1001407 w 1084519"/>
              <a:gd name="connsiteY22" fmla="*/ 135594 h 1842704"/>
              <a:gd name="connsiteX23" fmla="*/ 956208 w 1084519"/>
              <a:gd name="connsiteY23" fmla="*/ 86919 h 1842704"/>
              <a:gd name="connsiteX24" fmla="*/ 858856 w 1084519"/>
              <a:gd name="connsiteY24" fmla="*/ 0 h 1842704"/>
              <a:gd name="connsiteX25" fmla="*/ 799751 w 1084519"/>
              <a:gd name="connsiteY25" fmla="*/ 38244 h 1842704"/>
              <a:gd name="connsiteX26" fmla="*/ 719784 w 1084519"/>
              <a:gd name="connsiteY26" fmla="*/ 118211 h 1842704"/>
              <a:gd name="connsiteX27" fmla="*/ 629387 w 1084519"/>
              <a:gd name="connsiteY27" fmla="*/ 166886 h 1842704"/>
              <a:gd name="connsiteX28" fmla="*/ 525084 w 1084519"/>
              <a:gd name="connsiteY28" fmla="*/ 180794 h 1842704"/>
              <a:gd name="connsiteX29" fmla="*/ 410349 w 1084519"/>
              <a:gd name="connsiteY29" fmla="*/ 208609 h 1842704"/>
              <a:gd name="connsiteX30" fmla="*/ 260846 w 1084519"/>
              <a:gd name="connsiteY30" fmla="*/ 198178 h 1842704"/>
              <a:gd name="connsiteX31" fmla="*/ 146113 w 1084519"/>
              <a:gd name="connsiteY31" fmla="*/ 177316 h 1842704"/>
              <a:gd name="connsiteX32" fmla="*/ 93961 w 1084519"/>
              <a:gd name="connsiteY32" fmla="*/ 212085 h 1842704"/>
              <a:gd name="connsiteX33" fmla="*/ 87 w 1084519"/>
              <a:gd name="connsiteY33" fmla="*/ 274667 h 1842704"/>
              <a:gd name="connsiteX34" fmla="*/ 660679 w 1084519"/>
              <a:gd name="connsiteY34" fmla="*/ 434600 h 1842704"/>
              <a:gd name="connsiteX35" fmla="*/ 730216 w 1084519"/>
              <a:gd name="connsiteY35" fmla="*/ 389402 h 1842704"/>
              <a:gd name="connsiteX36" fmla="*/ 778890 w 1084519"/>
              <a:gd name="connsiteY36" fmla="*/ 385925 h 1842704"/>
              <a:gd name="connsiteX37" fmla="*/ 799751 w 1084519"/>
              <a:gd name="connsiteY37" fmla="*/ 448508 h 1842704"/>
              <a:gd name="connsiteX38" fmla="*/ 806705 w 1084519"/>
              <a:gd name="connsiteY38" fmla="*/ 584103 h 1842704"/>
              <a:gd name="connsiteX39" fmla="*/ 812240 w 1084519"/>
              <a:gd name="connsiteY39" fmla="*/ 725180 h 1842704"/>
              <a:gd name="connsiteX40" fmla="*/ 802919 w 1084519"/>
              <a:gd name="connsiteY40" fmla="*/ 787997 h 1842704"/>
              <a:gd name="connsiteX41" fmla="*/ 808529 w 1084519"/>
              <a:gd name="connsiteY41" fmla="*/ 821656 h 1842704"/>
              <a:gd name="connsiteX42" fmla="*/ 791699 w 1084519"/>
              <a:gd name="connsiteY42" fmla="*/ 855315 h 1842704"/>
              <a:gd name="connsiteX43" fmla="*/ 786089 w 1084519"/>
              <a:gd name="connsiteY43" fmla="*/ 894584 h 1842704"/>
              <a:gd name="connsiteX44" fmla="*/ 763650 w 1084519"/>
              <a:gd name="connsiteY44" fmla="*/ 928243 h 1842704"/>
              <a:gd name="connsiteX45" fmla="*/ 741211 w 1084519"/>
              <a:gd name="connsiteY45" fmla="*/ 961902 h 1842704"/>
              <a:gd name="connsiteX46" fmla="*/ 724381 w 1084519"/>
              <a:gd name="connsiteY46" fmla="*/ 973121 h 1842704"/>
              <a:gd name="connsiteX47" fmla="*/ 701942 w 1084519"/>
              <a:gd name="connsiteY47" fmla="*/ 1023610 h 1842704"/>
              <a:gd name="connsiteX48" fmla="*/ 673893 w 1084519"/>
              <a:gd name="connsiteY48" fmla="*/ 1034829 h 1842704"/>
              <a:gd name="connsiteX49" fmla="*/ 645844 w 1084519"/>
              <a:gd name="connsiteY49" fmla="*/ 1034829 h 1842704"/>
              <a:gd name="connsiteX50" fmla="*/ 617795 w 1084519"/>
              <a:gd name="connsiteY50" fmla="*/ 1051659 h 1842704"/>
              <a:gd name="connsiteX51" fmla="*/ 561697 w 1084519"/>
              <a:gd name="connsiteY51" fmla="*/ 1057268 h 1842704"/>
              <a:gd name="connsiteX52" fmla="*/ 533648 w 1084519"/>
              <a:gd name="connsiteY52" fmla="*/ 1046049 h 1842704"/>
              <a:gd name="connsiteX53" fmla="*/ 459024 w 1084519"/>
              <a:gd name="connsiteY53" fmla="*/ 1022178 h 1842704"/>
              <a:gd name="connsiteX54" fmla="*/ 416781 w 1084519"/>
              <a:gd name="connsiteY54" fmla="*/ 1006374 h 1842704"/>
              <a:gd name="connsiteX55" fmla="*/ 319952 w 1084519"/>
              <a:gd name="connsiteY55" fmla="*/ 1039563 h 1842704"/>
              <a:gd name="connsiteX56" fmla="*/ 299091 w 1084519"/>
              <a:gd name="connsiteY56" fmla="*/ 1067377 h 1842704"/>
              <a:gd name="connsiteX57" fmla="*/ 271277 w 1084519"/>
              <a:gd name="connsiteY57" fmla="*/ 1116053 h 1842704"/>
              <a:gd name="connsiteX58" fmla="*/ 271277 w 1084519"/>
              <a:gd name="connsiteY58" fmla="*/ 1185588 h 1842704"/>
              <a:gd name="connsiteX59" fmla="*/ 264323 w 1084519"/>
              <a:gd name="connsiteY59" fmla="*/ 1300323 h 1842704"/>
              <a:gd name="connsiteX60" fmla="*/ 292137 w 1084519"/>
              <a:gd name="connsiteY60" fmla="*/ 1418534 h 1842704"/>
              <a:gd name="connsiteX61" fmla="*/ 274753 w 1084519"/>
              <a:gd name="connsiteY61" fmla="*/ 1484595 h 1842704"/>
              <a:gd name="connsiteX62" fmla="*/ 264323 w 1084519"/>
              <a:gd name="connsiteY62" fmla="*/ 1533269 h 1842704"/>
              <a:gd name="connsiteX63" fmla="*/ 319951 w 1084519"/>
              <a:gd name="connsiteY63" fmla="*/ 1661911 h 1842704"/>
              <a:gd name="connsiteX64" fmla="*/ 323428 w 1084519"/>
              <a:gd name="connsiteY64" fmla="*/ 1842704 h 1842704"/>
              <a:gd name="connsiteX65" fmla="*/ 410350 w 1084519"/>
              <a:gd name="connsiteY65" fmla="*/ 1828797 h 1842704"/>
              <a:gd name="connsiteX66" fmla="*/ 434686 w 1084519"/>
              <a:gd name="connsiteY66" fmla="*/ 1773168 h 1842704"/>
              <a:gd name="connsiteX67" fmla="*/ 462501 w 1084519"/>
              <a:gd name="connsiteY67" fmla="*/ 1613234 h 1842704"/>
              <a:gd name="connsiteX68" fmla="*/ 493793 w 1084519"/>
              <a:gd name="connsiteY68" fmla="*/ 1498500 h 1842704"/>
              <a:gd name="connsiteX69" fmla="*/ 459025 w 1084519"/>
              <a:gd name="connsiteY69" fmla="*/ 1449824 h 1842704"/>
              <a:gd name="connsiteX70" fmla="*/ 472323 w 1084519"/>
              <a:gd name="connsiteY70" fmla="*/ 1407061 h 1842704"/>
              <a:gd name="connsiteX0" fmla="*/ 472323 w 1084519"/>
              <a:gd name="connsiteY0" fmla="*/ 1407061 h 1842704"/>
              <a:gd name="connsiteX1" fmla="*/ 490315 w 1084519"/>
              <a:gd name="connsiteY1" fmla="*/ 1303801 h 1842704"/>
              <a:gd name="connsiteX2" fmla="*/ 493792 w 1084519"/>
              <a:gd name="connsiteY2" fmla="*/ 1310754 h 1842704"/>
              <a:gd name="connsiteX3" fmla="*/ 600090 w 1084519"/>
              <a:gd name="connsiteY3" fmla="*/ 1310265 h 1842704"/>
              <a:gd name="connsiteX4" fmla="*/ 673893 w 1084519"/>
              <a:gd name="connsiteY4" fmla="*/ 1270441 h 1842704"/>
              <a:gd name="connsiteX5" fmla="*/ 729991 w 1084519"/>
              <a:gd name="connsiteY5" fmla="*/ 1270441 h 1842704"/>
              <a:gd name="connsiteX6" fmla="*/ 769260 w 1084519"/>
              <a:gd name="connsiteY6" fmla="*/ 1242392 h 1842704"/>
              <a:gd name="connsiteX7" fmla="*/ 836578 w 1084519"/>
              <a:gd name="connsiteY7" fmla="*/ 1219953 h 1842704"/>
              <a:gd name="connsiteX8" fmla="*/ 875846 w 1084519"/>
              <a:gd name="connsiteY8" fmla="*/ 1180684 h 1842704"/>
              <a:gd name="connsiteX9" fmla="*/ 903895 w 1084519"/>
              <a:gd name="connsiteY9" fmla="*/ 1147025 h 1842704"/>
              <a:gd name="connsiteX10" fmla="*/ 959994 w 1084519"/>
              <a:gd name="connsiteY10" fmla="*/ 1090927 h 1842704"/>
              <a:gd name="connsiteX11" fmla="*/ 965603 w 1084519"/>
              <a:gd name="connsiteY11" fmla="*/ 1040439 h 1842704"/>
              <a:gd name="connsiteX12" fmla="*/ 988043 w 1084519"/>
              <a:gd name="connsiteY12" fmla="*/ 995560 h 1842704"/>
              <a:gd name="connsiteX13" fmla="*/ 1021702 w 1084519"/>
              <a:gd name="connsiteY13" fmla="*/ 956292 h 1842704"/>
              <a:gd name="connsiteX14" fmla="*/ 1038531 w 1084519"/>
              <a:gd name="connsiteY14" fmla="*/ 894584 h 1842704"/>
              <a:gd name="connsiteX15" fmla="*/ 1084519 w 1084519"/>
              <a:gd name="connsiteY15" fmla="*/ 840618 h 1842704"/>
              <a:gd name="connsiteX16" fmla="*/ 1071486 w 1084519"/>
              <a:gd name="connsiteY16" fmla="*/ 784286 h 1842704"/>
              <a:gd name="connsiteX17" fmla="*/ 1068884 w 1084519"/>
              <a:gd name="connsiteY17" fmla="*/ 683458 h 1842704"/>
              <a:gd name="connsiteX18" fmla="*/ 1053558 w 1084519"/>
              <a:gd name="connsiteY18" fmla="*/ 653636 h 1842704"/>
              <a:gd name="connsiteX19" fmla="*/ 1046604 w 1084519"/>
              <a:gd name="connsiteY19" fmla="*/ 476320 h 1842704"/>
              <a:gd name="connsiteX20" fmla="*/ 1018790 w 1084519"/>
              <a:gd name="connsiteY20" fmla="*/ 344202 h 1842704"/>
              <a:gd name="connsiteX21" fmla="*/ 994452 w 1084519"/>
              <a:gd name="connsiteY21" fmla="*/ 212083 h 1842704"/>
              <a:gd name="connsiteX22" fmla="*/ 1001407 w 1084519"/>
              <a:gd name="connsiteY22" fmla="*/ 135594 h 1842704"/>
              <a:gd name="connsiteX23" fmla="*/ 956208 w 1084519"/>
              <a:gd name="connsiteY23" fmla="*/ 86919 h 1842704"/>
              <a:gd name="connsiteX24" fmla="*/ 858856 w 1084519"/>
              <a:gd name="connsiteY24" fmla="*/ 0 h 1842704"/>
              <a:gd name="connsiteX25" fmla="*/ 799751 w 1084519"/>
              <a:gd name="connsiteY25" fmla="*/ 38244 h 1842704"/>
              <a:gd name="connsiteX26" fmla="*/ 719784 w 1084519"/>
              <a:gd name="connsiteY26" fmla="*/ 118211 h 1842704"/>
              <a:gd name="connsiteX27" fmla="*/ 629387 w 1084519"/>
              <a:gd name="connsiteY27" fmla="*/ 166886 h 1842704"/>
              <a:gd name="connsiteX28" fmla="*/ 525084 w 1084519"/>
              <a:gd name="connsiteY28" fmla="*/ 180794 h 1842704"/>
              <a:gd name="connsiteX29" fmla="*/ 410349 w 1084519"/>
              <a:gd name="connsiteY29" fmla="*/ 208609 h 1842704"/>
              <a:gd name="connsiteX30" fmla="*/ 260846 w 1084519"/>
              <a:gd name="connsiteY30" fmla="*/ 198178 h 1842704"/>
              <a:gd name="connsiteX31" fmla="*/ 146113 w 1084519"/>
              <a:gd name="connsiteY31" fmla="*/ 177316 h 1842704"/>
              <a:gd name="connsiteX32" fmla="*/ 62670 w 1084519"/>
              <a:gd name="connsiteY32" fmla="*/ 177317 h 1842704"/>
              <a:gd name="connsiteX33" fmla="*/ 93961 w 1084519"/>
              <a:gd name="connsiteY33" fmla="*/ 212085 h 1842704"/>
              <a:gd name="connsiteX34" fmla="*/ 87 w 1084519"/>
              <a:gd name="connsiteY34" fmla="*/ 274667 h 1842704"/>
              <a:gd name="connsiteX35" fmla="*/ 660679 w 1084519"/>
              <a:gd name="connsiteY35" fmla="*/ 434600 h 1842704"/>
              <a:gd name="connsiteX36" fmla="*/ 730216 w 1084519"/>
              <a:gd name="connsiteY36" fmla="*/ 389402 h 1842704"/>
              <a:gd name="connsiteX37" fmla="*/ 778890 w 1084519"/>
              <a:gd name="connsiteY37" fmla="*/ 385925 h 1842704"/>
              <a:gd name="connsiteX38" fmla="*/ 799751 w 1084519"/>
              <a:gd name="connsiteY38" fmla="*/ 448508 h 1842704"/>
              <a:gd name="connsiteX39" fmla="*/ 806705 w 1084519"/>
              <a:gd name="connsiteY39" fmla="*/ 584103 h 1842704"/>
              <a:gd name="connsiteX40" fmla="*/ 812240 w 1084519"/>
              <a:gd name="connsiteY40" fmla="*/ 725180 h 1842704"/>
              <a:gd name="connsiteX41" fmla="*/ 802919 w 1084519"/>
              <a:gd name="connsiteY41" fmla="*/ 787997 h 1842704"/>
              <a:gd name="connsiteX42" fmla="*/ 808529 w 1084519"/>
              <a:gd name="connsiteY42" fmla="*/ 821656 h 1842704"/>
              <a:gd name="connsiteX43" fmla="*/ 791699 w 1084519"/>
              <a:gd name="connsiteY43" fmla="*/ 855315 h 1842704"/>
              <a:gd name="connsiteX44" fmla="*/ 786089 w 1084519"/>
              <a:gd name="connsiteY44" fmla="*/ 894584 h 1842704"/>
              <a:gd name="connsiteX45" fmla="*/ 763650 w 1084519"/>
              <a:gd name="connsiteY45" fmla="*/ 928243 h 1842704"/>
              <a:gd name="connsiteX46" fmla="*/ 741211 w 1084519"/>
              <a:gd name="connsiteY46" fmla="*/ 961902 h 1842704"/>
              <a:gd name="connsiteX47" fmla="*/ 724381 w 1084519"/>
              <a:gd name="connsiteY47" fmla="*/ 973121 h 1842704"/>
              <a:gd name="connsiteX48" fmla="*/ 701942 w 1084519"/>
              <a:gd name="connsiteY48" fmla="*/ 1023610 h 1842704"/>
              <a:gd name="connsiteX49" fmla="*/ 673893 w 1084519"/>
              <a:gd name="connsiteY49" fmla="*/ 1034829 h 1842704"/>
              <a:gd name="connsiteX50" fmla="*/ 645844 w 1084519"/>
              <a:gd name="connsiteY50" fmla="*/ 1034829 h 1842704"/>
              <a:gd name="connsiteX51" fmla="*/ 617795 w 1084519"/>
              <a:gd name="connsiteY51" fmla="*/ 1051659 h 1842704"/>
              <a:gd name="connsiteX52" fmla="*/ 561697 w 1084519"/>
              <a:gd name="connsiteY52" fmla="*/ 1057268 h 1842704"/>
              <a:gd name="connsiteX53" fmla="*/ 533648 w 1084519"/>
              <a:gd name="connsiteY53" fmla="*/ 1046049 h 1842704"/>
              <a:gd name="connsiteX54" fmla="*/ 459024 w 1084519"/>
              <a:gd name="connsiteY54" fmla="*/ 1022178 h 1842704"/>
              <a:gd name="connsiteX55" fmla="*/ 416781 w 1084519"/>
              <a:gd name="connsiteY55" fmla="*/ 1006374 h 1842704"/>
              <a:gd name="connsiteX56" fmla="*/ 319952 w 1084519"/>
              <a:gd name="connsiteY56" fmla="*/ 1039563 h 1842704"/>
              <a:gd name="connsiteX57" fmla="*/ 299091 w 1084519"/>
              <a:gd name="connsiteY57" fmla="*/ 1067377 h 1842704"/>
              <a:gd name="connsiteX58" fmla="*/ 271277 w 1084519"/>
              <a:gd name="connsiteY58" fmla="*/ 1116053 h 1842704"/>
              <a:gd name="connsiteX59" fmla="*/ 271277 w 1084519"/>
              <a:gd name="connsiteY59" fmla="*/ 1185588 h 1842704"/>
              <a:gd name="connsiteX60" fmla="*/ 264323 w 1084519"/>
              <a:gd name="connsiteY60" fmla="*/ 1300323 h 1842704"/>
              <a:gd name="connsiteX61" fmla="*/ 292137 w 1084519"/>
              <a:gd name="connsiteY61" fmla="*/ 1418534 h 1842704"/>
              <a:gd name="connsiteX62" fmla="*/ 274753 w 1084519"/>
              <a:gd name="connsiteY62" fmla="*/ 1484595 h 1842704"/>
              <a:gd name="connsiteX63" fmla="*/ 264323 w 1084519"/>
              <a:gd name="connsiteY63" fmla="*/ 1533269 h 1842704"/>
              <a:gd name="connsiteX64" fmla="*/ 319951 w 1084519"/>
              <a:gd name="connsiteY64" fmla="*/ 1661911 h 1842704"/>
              <a:gd name="connsiteX65" fmla="*/ 323428 w 1084519"/>
              <a:gd name="connsiteY65" fmla="*/ 1842704 h 1842704"/>
              <a:gd name="connsiteX66" fmla="*/ 410350 w 1084519"/>
              <a:gd name="connsiteY66" fmla="*/ 1828797 h 1842704"/>
              <a:gd name="connsiteX67" fmla="*/ 434686 w 1084519"/>
              <a:gd name="connsiteY67" fmla="*/ 1773168 h 1842704"/>
              <a:gd name="connsiteX68" fmla="*/ 462501 w 1084519"/>
              <a:gd name="connsiteY68" fmla="*/ 1613234 h 1842704"/>
              <a:gd name="connsiteX69" fmla="*/ 493793 w 1084519"/>
              <a:gd name="connsiteY69" fmla="*/ 1498500 h 1842704"/>
              <a:gd name="connsiteX70" fmla="*/ 459025 w 1084519"/>
              <a:gd name="connsiteY70" fmla="*/ 1449824 h 1842704"/>
              <a:gd name="connsiteX71" fmla="*/ 472323 w 1084519"/>
              <a:gd name="connsiteY71" fmla="*/ 1407061 h 1842704"/>
              <a:gd name="connsiteX0" fmla="*/ 507004 w 1119200"/>
              <a:gd name="connsiteY0" fmla="*/ 1407061 h 1842704"/>
              <a:gd name="connsiteX1" fmla="*/ 524996 w 1119200"/>
              <a:gd name="connsiteY1" fmla="*/ 1303801 h 1842704"/>
              <a:gd name="connsiteX2" fmla="*/ 528473 w 1119200"/>
              <a:gd name="connsiteY2" fmla="*/ 1310754 h 1842704"/>
              <a:gd name="connsiteX3" fmla="*/ 634771 w 1119200"/>
              <a:gd name="connsiteY3" fmla="*/ 1310265 h 1842704"/>
              <a:gd name="connsiteX4" fmla="*/ 708574 w 1119200"/>
              <a:gd name="connsiteY4" fmla="*/ 1270441 h 1842704"/>
              <a:gd name="connsiteX5" fmla="*/ 764672 w 1119200"/>
              <a:gd name="connsiteY5" fmla="*/ 1270441 h 1842704"/>
              <a:gd name="connsiteX6" fmla="*/ 803941 w 1119200"/>
              <a:gd name="connsiteY6" fmla="*/ 1242392 h 1842704"/>
              <a:gd name="connsiteX7" fmla="*/ 871259 w 1119200"/>
              <a:gd name="connsiteY7" fmla="*/ 1219953 h 1842704"/>
              <a:gd name="connsiteX8" fmla="*/ 910527 w 1119200"/>
              <a:gd name="connsiteY8" fmla="*/ 1180684 h 1842704"/>
              <a:gd name="connsiteX9" fmla="*/ 938576 w 1119200"/>
              <a:gd name="connsiteY9" fmla="*/ 1147025 h 1842704"/>
              <a:gd name="connsiteX10" fmla="*/ 994675 w 1119200"/>
              <a:gd name="connsiteY10" fmla="*/ 1090927 h 1842704"/>
              <a:gd name="connsiteX11" fmla="*/ 1000284 w 1119200"/>
              <a:gd name="connsiteY11" fmla="*/ 1040439 h 1842704"/>
              <a:gd name="connsiteX12" fmla="*/ 1022724 w 1119200"/>
              <a:gd name="connsiteY12" fmla="*/ 995560 h 1842704"/>
              <a:gd name="connsiteX13" fmla="*/ 1056383 w 1119200"/>
              <a:gd name="connsiteY13" fmla="*/ 956292 h 1842704"/>
              <a:gd name="connsiteX14" fmla="*/ 1073212 w 1119200"/>
              <a:gd name="connsiteY14" fmla="*/ 894584 h 1842704"/>
              <a:gd name="connsiteX15" fmla="*/ 1119200 w 1119200"/>
              <a:gd name="connsiteY15" fmla="*/ 840618 h 1842704"/>
              <a:gd name="connsiteX16" fmla="*/ 1106167 w 1119200"/>
              <a:gd name="connsiteY16" fmla="*/ 784286 h 1842704"/>
              <a:gd name="connsiteX17" fmla="*/ 1103565 w 1119200"/>
              <a:gd name="connsiteY17" fmla="*/ 683458 h 1842704"/>
              <a:gd name="connsiteX18" fmla="*/ 1088239 w 1119200"/>
              <a:gd name="connsiteY18" fmla="*/ 653636 h 1842704"/>
              <a:gd name="connsiteX19" fmla="*/ 1081285 w 1119200"/>
              <a:gd name="connsiteY19" fmla="*/ 476320 h 1842704"/>
              <a:gd name="connsiteX20" fmla="*/ 1053471 w 1119200"/>
              <a:gd name="connsiteY20" fmla="*/ 344202 h 1842704"/>
              <a:gd name="connsiteX21" fmla="*/ 1029133 w 1119200"/>
              <a:gd name="connsiteY21" fmla="*/ 212083 h 1842704"/>
              <a:gd name="connsiteX22" fmla="*/ 1036088 w 1119200"/>
              <a:gd name="connsiteY22" fmla="*/ 135594 h 1842704"/>
              <a:gd name="connsiteX23" fmla="*/ 990889 w 1119200"/>
              <a:gd name="connsiteY23" fmla="*/ 86919 h 1842704"/>
              <a:gd name="connsiteX24" fmla="*/ 893537 w 1119200"/>
              <a:gd name="connsiteY24" fmla="*/ 0 h 1842704"/>
              <a:gd name="connsiteX25" fmla="*/ 834432 w 1119200"/>
              <a:gd name="connsiteY25" fmla="*/ 38244 h 1842704"/>
              <a:gd name="connsiteX26" fmla="*/ 754465 w 1119200"/>
              <a:gd name="connsiteY26" fmla="*/ 118211 h 1842704"/>
              <a:gd name="connsiteX27" fmla="*/ 664068 w 1119200"/>
              <a:gd name="connsiteY27" fmla="*/ 166886 h 1842704"/>
              <a:gd name="connsiteX28" fmla="*/ 559765 w 1119200"/>
              <a:gd name="connsiteY28" fmla="*/ 180794 h 1842704"/>
              <a:gd name="connsiteX29" fmla="*/ 445030 w 1119200"/>
              <a:gd name="connsiteY29" fmla="*/ 208609 h 1842704"/>
              <a:gd name="connsiteX30" fmla="*/ 295527 w 1119200"/>
              <a:gd name="connsiteY30" fmla="*/ 198178 h 1842704"/>
              <a:gd name="connsiteX31" fmla="*/ 180794 w 1119200"/>
              <a:gd name="connsiteY31" fmla="*/ 177316 h 1842704"/>
              <a:gd name="connsiteX32" fmla="*/ 97351 w 1119200"/>
              <a:gd name="connsiteY32" fmla="*/ 177317 h 1842704"/>
              <a:gd name="connsiteX33" fmla="*/ 0 w 1119200"/>
              <a:gd name="connsiteY33" fmla="*/ 100827 h 1842704"/>
              <a:gd name="connsiteX34" fmla="*/ 34768 w 1119200"/>
              <a:gd name="connsiteY34" fmla="*/ 274667 h 1842704"/>
              <a:gd name="connsiteX35" fmla="*/ 695360 w 1119200"/>
              <a:gd name="connsiteY35" fmla="*/ 434600 h 1842704"/>
              <a:gd name="connsiteX36" fmla="*/ 764897 w 1119200"/>
              <a:gd name="connsiteY36" fmla="*/ 389402 h 1842704"/>
              <a:gd name="connsiteX37" fmla="*/ 813571 w 1119200"/>
              <a:gd name="connsiteY37" fmla="*/ 385925 h 1842704"/>
              <a:gd name="connsiteX38" fmla="*/ 834432 w 1119200"/>
              <a:gd name="connsiteY38" fmla="*/ 448508 h 1842704"/>
              <a:gd name="connsiteX39" fmla="*/ 841386 w 1119200"/>
              <a:gd name="connsiteY39" fmla="*/ 584103 h 1842704"/>
              <a:gd name="connsiteX40" fmla="*/ 846921 w 1119200"/>
              <a:gd name="connsiteY40" fmla="*/ 725180 h 1842704"/>
              <a:gd name="connsiteX41" fmla="*/ 837600 w 1119200"/>
              <a:gd name="connsiteY41" fmla="*/ 787997 h 1842704"/>
              <a:gd name="connsiteX42" fmla="*/ 843210 w 1119200"/>
              <a:gd name="connsiteY42" fmla="*/ 821656 h 1842704"/>
              <a:gd name="connsiteX43" fmla="*/ 826380 w 1119200"/>
              <a:gd name="connsiteY43" fmla="*/ 855315 h 1842704"/>
              <a:gd name="connsiteX44" fmla="*/ 820770 w 1119200"/>
              <a:gd name="connsiteY44" fmla="*/ 894584 h 1842704"/>
              <a:gd name="connsiteX45" fmla="*/ 798331 w 1119200"/>
              <a:gd name="connsiteY45" fmla="*/ 928243 h 1842704"/>
              <a:gd name="connsiteX46" fmla="*/ 775892 w 1119200"/>
              <a:gd name="connsiteY46" fmla="*/ 961902 h 1842704"/>
              <a:gd name="connsiteX47" fmla="*/ 759062 w 1119200"/>
              <a:gd name="connsiteY47" fmla="*/ 973121 h 1842704"/>
              <a:gd name="connsiteX48" fmla="*/ 736623 w 1119200"/>
              <a:gd name="connsiteY48" fmla="*/ 1023610 h 1842704"/>
              <a:gd name="connsiteX49" fmla="*/ 708574 w 1119200"/>
              <a:gd name="connsiteY49" fmla="*/ 1034829 h 1842704"/>
              <a:gd name="connsiteX50" fmla="*/ 680525 w 1119200"/>
              <a:gd name="connsiteY50" fmla="*/ 1034829 h 1842704"/>
              <a:gd name="connsiteX51" fmla="*/ 652476 w 1119200"/>
              <a:gd name="connsiteY51" fmla="*/ 1051659 h 1842704"/>
              <a:gd name="connsiteX52" fmla="*/ 596378 w 1119200"/>
              <a:gd name="connsiteY52" fmla="*/ 1057268 h 1842704"/>
              <a:gd name="connsiteX53" fmla="*/ 568329 w 1119200"/>
              <a:gd name="connsiteY53" fmla="*/ 1046049 h 1842704"/>
              <a:gd name="connsiteX54" fmla="*/ 493705 w 1119200"/>
              <a:gd name="connsiteY54" fmla="*/ 1022178 h 1842704"/>
              <a:gd name="connsiteX55" fmla="*/ 451462 w 1119200"/>
              <a:gd name="connsiteY55" fmla="*/ 1006374 h 1842704"/>
              <a:gd name="connsiteX56" fmla="*/ 354633 w 1119200"/>
              <a:gd name="connsiteY56" fmla="*/ 1039563 h 1842704"/>
              <a:gd name="connsiteX57" fmla="*/ 333772 w 1119200"/>
              <a:gd name="connsiteY57" fmla="*/ 1067377 h 1842704"/>
              <a:gd name="connsiteX58" fmla="*/ 305958 w 1119200"/>
              <a:gd name="connsiteY58" fmla="*/ 1116053 h 1842704"/>
              <a:gd name="connsiteX59" fmla="*/ 305958 w 1119200"/>
              <a:gd name="connsiteY59" fmla="*/ 1185588 h 1842704"/>
              <a:gd name="connsiteX60" fmla="*/ 299004 w 1119200"/>
              <a:gd name="connsiteY60" fmla="*/ 1300323 h 1842704"/>
              <a:gd name="connsiteX61" fmla="*/ 326818 w 1119200"/>
              <a:gd name="connsiteY61" fmla="*/ 1418534 h 1842704"/>
              <a:gd name="connsiteX62" fmla="*/ 309434 w 1119200"/>
              <a:gd name="connsiteY62" fmla="*/ 1484595 h 1842704"/>
              <a:gd name="connsiteX63" fmla="*/ 299004 w 1119200"/>
              <a:gd name="connsiteY63" fmla="*/ 1533269 h 1842704"/>
              <a:gd name="connsiteX64" fmla="*/ 354632 w 1119200"/>
              <a:gd name="connsiteY64" fmla="*/ 1661911 h 1842704"/>
              <a:gd name="connsiteX65" fmla="*/ 358109 w 1119200"/>
              <a:gd name="connsiteY65" fmla="*/ 1842704 h 1842704"/>
              <a:gd name="connsiteX66" fmla="*/ 445031 w 1119200"/>
              <a:gd name="connsiteY66" fmla="*/ 1828797 h 1842704"/>
              <a:gd name="connsiteX67" fmla="*/ 469367 w 1119200"/>
              <a:gd name="connsiteY67" fmla="*/ 1773168 h 1842704"/>
              <a:gd name="connsiteX68" fmla="*/ 497182 w 1119200"/>
              <a:gd name="connsiteY68" fmla="*/ 1613234 h 1842704"/>
              <a:gd name="connsiteX69" fmla="*/ 528474 w 1119200"/>
              <a:gd name="connsiteY69" fmla="*/ 1498500 h 1842704"/>
              <a:gd name="connsiteX70" fmla="*/ 493706 w 1119200"/>
              <a:gd name="connsiteY70" fmla="*/ 1449824 h 1842704"/>
              <a:gd name="connsiteX71" fmla="*/ 507004 w 1119200"/>
              <a:gd name="connsiteY71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897057 w 1320897"/>
              <a:gd name="connsiteY35" fmla="*/ 434600 h 1842704"/>
              <a:gd name="connsiteX36" fmla="*/ 966594 w 1320897"/>
              <a:gd name="connsiteY36" fmla="*/ 389402 h 1842704"/>
              <a:gd name="connsiteX37" fmla="*/ 1015268 w 1320897"/>
              <a:gd name="connsiteY37" fmla="*/ 385925 h 1842704"/>
              <a:gd name="connsiteX38" fmla="*/ 1036129 w 1320897"/>
              <a:gd name="connsiteY38" fmla="*/ 448508 h 1842704"/>
              <a:gd name="connsiteX39" fmla="*/ 1043083 w 1320897"/>
              <a:gd name="connsiteY39" fmla="*/ 584103 h 1842704"/>
              <a:gd name="connsiteX40" fmla="*/ 1048618 w 1320897"/>
              <a:gd name="connsiteY40" fmla="*/ 725180 h 1842704"/>
              <a:gd name="connsiteX41" fmla="*/ 1039297 w 1320897"/>
              <a:gd name="connsiteY41" fmla="*/ 787997 h 1842704"/>
              <a:gd name="connsiteX42" fmla="*/ 1044907 w 1320897"/>
              <a:gd name="connsiteY42" fmla="*/ 821656 h 1842704"/>
              <a:gd name="connsiteX43" fmla="*/ 1028077 w 1320897"/>
              <a:gd name="connsiteY43" fmla="*/ 855315 h 1842704"/>
              <a:gd name="connsiteX44" fmla="*/ 1022467 w 1320897"/>
              <a:gd name="connsiteY44" fmla="*/ 894584 h 1842704"/>
              <a:gd name="connsiteX45" fmla="*/ 1000028 w 1320897"/>
              <a:gd name="connsiteY45" fmla="*/ 928243 h 1842704"/>
              <a:gd name="connsiteX46" fmla="*/ 977589 w 1320897"/>
              <a:gd name="connsiteY46" fmla="*/ 961902 h 1842704"/>
              <a:gd name="connsiteX47" fmla="*/ 960759 w 1320897"/>
              <a:gd name="connsiteY47" fmla="*/ 973121 h 1842704"/>
              <a:gd name="connsiteX48" fmla="*/ 938320 w 1320897"/>
              <a:gd name="connsiteY48" fmla="*/ 1023610 h 1842704"/>
              <a:gd name="connsiteX49" fmla="*/ 910271 w 1320897"/>
              <a:gd name="connsiteY49" fmla="*/ 1034829 h 1842704"/>
              <a:gd name="connsiteX50" fmla="*/ 882222 w 1320897"/>
              <a:gd name="connsiteY50" fmla="*/ 1034829 h 1842704"/>
              <a:gd name="connsiteX51" fmla="*/ 854173 w 1320897"/>
              <a:gd name="connsiteY51" fmla="*/ 1051659 h 1842704"/>
              <a:gd name="connsiteX52" fmla="*/ 798075 w 1320897"/>
              <a:gd name="connsiteY52" fmla="*/ 1057268 h 1842704"/>
              <a:gd name="connsiteX53" fmla="*/ 770026 w 1320897"/>
              <a:gd name="connsiteY53" fmla="*/ 1046049 h 1842704"/>
              <a:gd name="connsiteX54" fmla="*/ 695402 w 1320897"/>
              <a:gd name="connsiteY54" fmla="*/ 1022178 h 1842704"/>
              <a:gd name="connsiteX55" fmla="*/ 653159 w 1320897"/>
              <a:gd name="connsiteY55" fmla="*/ 1006374 h 1842704"/>
              <a:gd name="connsiteX56" fmla="*/ 556330 w 1320897"/>
              <a:gd name="connsiteY56" fmla="*/ 1039563 h 1842704"/>
              <a:gd name="connsiteX57" fmla="*/ 535469 w 1320897"/>
              <a:gd name="connsiteY57" fmla="*/ 1067377 h 1842704"/>
              <a:gd name="connsiteX58" fmla="*/ 507655 w 1320897"/>
              <a:gd name="connsiteY58" fmla="*/ 1116053 h 1842704"/>
              <a:gd name="connsiteX59" fmla="*/ 507655 w 1320897"/>
              <a:gd name="connsiteY59" fmla="*/ 1185588 h 1842704"/>
              <a:gd name="connsiteX60" fmla="*/ 500701 w 1320897"/>
              <a:gd name="connsiteY60" fmla="*/ 1300323 h 1842704"/>
              <a:gd name="connsiteX61" fmla="*/ 528515 w 1320897"/>
              <a:gd name="connsiteY61" fmla="*/ 1418534 h 1842704"/>
              <a:gd name="connsiteX62" fmla="*/ 511131 w 1320897"/>
              <a:gd name="connsiteY62" fmla="*/ 1484595 h 1842704"/>
              <a:gd name="connsiteX63" fmla="*/ 500701 w 1320897"/>
              <a:gd name="connsiteY63" fmla="*/ 1533269 h 1842704"/>
              <a:gd name="connsiteX64" fmla="*/ 556329 w 1320897"/>
              <a:gd name="connsiteY64" fmla="*/ 1661911 h 1842704"/>
              <a:gd name="connsiteX65" fmla="*/ 559806 w 1320897"/>
              <a:gd name="connsiteY65" fmla="*/ 1842704 h 1842704"/>
              <a:gd name="connsiteX66" fmla="*/ 646728 w 1320897"/>
              <a:gd name="connsiteY66" fmla="*/ 1828797 h 1842704"/>
              <a:gd name="connsiteX67" fmla="*/ 671064 w 1320897"/>
              <a:gd name="connsiteY67" fmla="*/ 1773168 h 1842704"/>
              <a:gd name="connsiteX68" fmla="*/ 698879 w 1320897"/>
              <a:gd name="connsiteY68" fmla="*/ 1613234 h 1842704"/>
              <a:gd name="connsiteX69" fmla="*/ 730171 w 1320897"/>
              <a:gd name="connsiteY69" fmla="*/ 1498500 h 1842704"/>
              <a:gd name="connsiteX70" fmla="*/ 695403 w 1320897"/>
              <a:gd name="connsiteY70" fmla="*/ 1449824 h 1842704"/>
              <a:gd name="connsiteX71" fmla="*/ 708701 w 1320897"/>
              <a:gd name="connsiteY71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587624 w 1320897"/>
              <a:gd name="connsiteY35" fmla="*/ 375495 h 1842704"/>
              <a:gd name="connsiteX36" fmla="*/ 897057 w 1320897"/>
              <a:gd name="connsiteY36" fmla="*/ 434600 h 1842704"/>
              <a:gd name="connsiteX37" fmla="*/ 966594 w 1320897"/>
              <a:gd name="connsiteY37" fmla="*/ 389402 h 1842704"/>
              <a:gd name="connsiteX38" fmla="*/ 1015268 w 1320897"/>
              <a:gd name="connsiteY38" fmla="*/ 385925 h 1842704"/>
              <a:gd name="connsiteX39" fmla="*/ 1036129 w 1320897"/>
              <a:gd name="connsiteY39" fmla="*/ 448508 h 1842704"/>
              <a:gd name="connsiteX40" fmla="*/ 1043083 w 1320897"/>
              <a:gd name="connsiteY40" fmla="*/ 584103 h 1842704"/>
              <a:gd name="connsiteX41" fmla="*/ 1048618 w 1320897"/>
              <a:gd name="connsiteY41" fmla="*/ 725180 h 1842704"/>
              <a:gd name="connsiteX42" fmla="*/ 1039297 w 1320897"/>
              <a:gd name="connsiteY42" fmla="*/ 787997 h 1842704"/>
              <a:gd name="connsiteX43" fmla="*/ 1044907 w 1320897"/>
              <a:gd name="connsiteY43" fmla="*/ 821656 h 1842704"/>
              <a:gd name="connsiteX44" fmla="*/ 1028077 w 1320897"/>
              <a:gd name="connsiteY44" fmla="*/ 855315 h 1842704"/>
              <a:gd name="connsiteX45" fmla="*/ 1022467 w 1320897"/>
              <a:gd name="connsiteY45" fmla="*/ 894584 h 1842704"/>
              <a:gd name="connsiteX46" fmla="*/ 1000028 w 1320897"/>
              <a:gd name="connsiteY46" fmla="*/ 928243 h 1842704"/>
              <a:gd name="connsiteX47" fmla="*/ 977589 w 1320897"/>
              <a:gd name="connsiteY47" fmla="*/ 961902 h 1842704"/>
              <a:gd name="connsiteX48" fmla="*/ 960759 w 1320897"/>
              <a:gd name="connsiteY48" fmla="*/ 973121 h 1842704"/>
              <a:gd name="connsiteX49" fmla="*/ 938320 w 1320897"/>
              <a:gd name="connsiteY49" fmla="*/ 1023610 h 1842704"/>
              <a:gd name="connsiteX50" fmla="*/ 910271 w 1320897"/>
              <a:gd name="connsiteY50" fmla="*/ 1034829 h 1842704"/>
              <a:gd name="connsiteX51" fmla="*/ 882222 w 1320897"/>
              <a:gd name="connsiteY51" fmla="*/ 1034829 h 1842704"/>
              <a:gd name="connsiteX52" fmla="*/ 854173 w 1320897"/>
              <a:gd name="connsiteY52" fmla="*/ 1051659 h 1842704"/>
              <a:gd name="connsiteX53" fmla="*/ 798075 w 1320897"/>
              <a:gd name="connsiteY53" fmla="*/ 1057268 h 1842704"/>
              <a:gd name="connsiteX54" fmla="*/ 770026 w 1320897"/>
              <a:gd name="connsiteY54" fmla="*/ 1046049 h 1842704"/>
              <a:gd name="connsiteX55" fmla="*/ 695402 w 1320897"/>
              <a:gd name="connsiteY55" fmla="*/ 1022178 h 1842704"/>
              <a:gd name="connsiteX56" fmla="*/ 653159 w 1320897"/>
              <a:gd name="connsiteY56" fmla="*/ 1006374 h 1842704"/>
              <a:gd name="connsiteX57" fmla="*/ 556330 w 1320897"/>
              <a:gd name="connsiteY57" fmla="*/ 1039563 h 1842704"/>
              <a:gd name="connsiteX58" fmla="*/ 535469 w 1320897"/>
              <a:gd name="connsiteY58" fmla="*/ 1067377 h 1842704"/>
              <a:gd name="connsiteX59" fmla="*/ 507655 w 1320897"/>
              <a:gd name="connsiteY59" fmla="*/ 1116053 h 1842704"/>
              <a:gd name="connsiteX60" fmla="*/ 507655 w 1320897"/>
              <a:gd name="connsiteY60" fmla="*/ 1185588 h 1842704"/>
              <a:gd name="connsiteX61" fmla="*/ 500701 w 1320897"/>
              <a:gd name="connsiteY61" fmla="*/ 1300323 h 1842704"/>
              <a:gd name="connsiteX62" fmla="*/ 528515 w 1320897"/>
              <a:gd name="connsiteY62" fmla="*/ 1418534 h 1842704"/>
              <a:gd name="connsiteX63" fmla="*/ 511131 w 1320897"/>
              <a:gd name="connsiteY63" fmla="*/ 1484595 h 1842704"/>
              <a:gd name="connsiteX64" fmla="*/ 500701 w 1320897"/>
              <a:gd name="connsiteY64" fmla="*/ 1533269 h 1842704"/>
              <a:gd name="connsiteX65" fmla="*/ 556329 w 1320897"/>
              <a:gd name="connsiteY65" fmla="*/ 1661911 h 1842704"/>
              <a:gd name="connsiteX66" fmla="*/ 559806 w 1320897"/>
              <a:gd name="connsiteY66" fmla="*/ 1842704 h 1842704"/>
              <a:gd name="connsiteX67" fmla="*/ 646728 w 1320897"/>
              <a:gd name="connsiteY67" fmla="*/ 1828797 h 1842704"/>
              <a:gd name="connsiteX68" fmla="*/ 671064 w 1320897"/>
              <a:gd name="connsiteY68" fmla="*/ 1773168 h 1842704"/>
              <a:gd name="connsiteX69" fmla="*/ 698879 w 1320897"/>
              <a:gd name="connsiteY69" fmla="*/ 1613234 h 1842704"/>
              <a:gd name="connsiteX70" fmla="*/ 730171 w 1320897"/>
              <a:gd name="connsiteY70" fmla="*/ 1498500 h 1842704"/>
              <a:gd name="connsiteX71" fmla="*/ 695403 w 1320897"/>
              <a:gd name="connsiteY71" fmla="*/ 1449824 h 1842704"/>
              <a:gd name="connsiteX72" fmla="*/ 708701 w 1320897"/>
              <a:gd name="connsiteY72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751034 w 1320897"/>
              <a:gd name="connsiteY35" fmla="*/ 451985 h 1842704"/>
              <a:gd name="connsiteX36" fmla="*/ 897057 w 1320897"/>
              <a:gd name="connsiteY36" fmla="*/ 434600 h 1842704"/>
              <a:gd name="connsiteX37" fmla="*/ 966594 w 1320897"/>
              <a:gd name="connsiteY37" fmla="*/ 389402 h 1842704"/>
              <a:gd name="connsiteX38" fmla="*/ 1015268 w 1320897"/>
              <a:gd name="connsiteY38" fmla="*/ 385925 h 1842704"/>
              <a:gd name="connsiteX39" fmla="*/ 1036129 w 1320897"/>
              <a:gd name="connsiteY39" fmla="*/ 448508 h 1842704"/>
              <a:gd name="connsiteX40" fmla="*/ 1043083 w 1320897"/>
              <a:gd name="connsiteY40" fmla="*/ 584103 h 1842704"/>
              <a:gd name="connsiteX41" fmla="*/ 1048618 w 1320897"/>
              <a:gd name="connsiteY41" fmla="*/ 725180 h 1842704"/>
              <a:gd name="connsiteX42" fmla="*/ 1039297 w 1320897"/>
              <a:gd name="connsiteY42" fmla="*/ 787997 h 1842704"/>
              <a:gd name="connsiteX43" fmla="*/ 1044907 w 1320897"/>
              <a:gd name="connsiteY43" fmla="*/ 821656 h 1842704"/>
              <a:gd name="connsiteX44" fmla="*/ 1028077 w 1320897"/>
              <a:gd name="connsiteY44" fmla="*/ 855315 h 1842704"/>
              <a:gd name="connsiteX45" fmla="*/ 1022467 w 1320897"/>
              <a:gd name="connsiteY45" fmla="*/ 894584 h 1842704"/>
              <a:gd name="connsiteX46" fmla="*/ 1000028 w 1320897"/>
              <a:gd name="connsiteY46" fmla="*/ 928243 h 1842704"/>
              <a:gd name="connsiteX47" fmla="*/ 977589 w 1320897"/>
              <a:gd name="connsiteY47" fmla="*/ 961902 h 1842704"/>
              <a:gd name="connsiteX48" fmla="*/ 960759 w 1320897"/>
              <a:gd name="connsiteY48" fmla="*/ 973121 h 1842704"/>
              <a:gd name="connsiteX49" fmla="*/ 938320 w 1320897"/>
              <a:gd name="connsiteY49" fmla="*/ 1023610 h 1842704"/>
              <a:gd name="connsiteX50" fmla="*/ 910271 w 1320897"/>
              <a:gd name="connsiteY50" fmla="*/ 1034829 h 1842704"/>
              <a:gd name="connsiteX51" fmla="*/ 882222 w 1320897"/>
              <a:gd name="connsiteY51" fmla="*/ 1034829 h 1842704"/>
              <a:gd name="connsiteX52" fmla="*/ 854173 w 1320897"/>
              <a:gd name="connsiteY52" fmla="*/ 1051659 h 1842704"/>
              <a:gd name="connsiteX53" fmla="*/ 798075 w 1320897"/>
              <a:gd name="connsiteY53" fmla="*/ 1057268 h 1842704"/>
              <a:gd name="connsiteX54" fmla="*/ 770026 w 1320897"/>
              <a:gd name="connsiteY54" fmla="*/ 1046049 h 1842704"/>
              <a:gd name="connsiteX55" fmla="*/ 695402 w 1320897"/>
              <a:gd name="connsiteY55" fmla="*/ 1022178 h 1842704"/>
              <a:gd name="connsiteX56" fmla="*/ 653159 w 1320897"/>
              <a:gd name="connsiteY56" fmla="*/ 1006374 h 1842704"/>
              <a:gd name="connsiteX57" fmla="*/ 556330 w 1320897"/>
              <a:gd name="connsiteY57" fmla="*/ 1039563 h 1842704"/>
              <a:gd name="connsiteX58" fmla="*/ 535469 w 1320897"/>
              <a:gd name="connsiteY58" fmla="*/ 1067377 h 1842704"/>
              <a:gd name="connsiteX59" fmla="*/ 507655 w 1320897"/>
              <a:gd name="connsiteY59" fmla="*/ 1116053 h 1842704"/>
              <a:gd name="connsiteX60" fmla="*/ 507655 w 1320897"/>
              <a:gd name="connsiteY60" fmla="*/ 1185588 h 1842704"/>
              <a:gd name="connsiteX61" fmla="*/ 500701 w 1320897"/>
              <a:gd name="connsiteY61" fmla="*/ 1300323 h 1842704"/>
              <a:gd name="connsiteX62" fmla="*/ 528515 w 1320897"/>
              <a:gd name="connsiteY62" fmla="*/ 1418534 h 1842704"/>
              <a:gd name="connsiteX63" fmla="*/ 511131 w 1320897"/>
              <a:gd name="connsiteY63" fmla="*/ 1484595 h 1842704"/>
              <a:gd name="connsiteX64" fmla="*/ 500701 w 1320897"/>
              <a:gd name="connsiteY64" fmla="*/ 1533269 h 1842704"/>
              <a:gd name="connsiteX65" fmla="*/ 556329 w 1320897"/>
              <a:gd name="connsiteY65" fmla="*/ 1661911 h 1842704"/>
              <a:gd name="connsiteX66" fmla="*/ 559806 w 1320897"/>
              <a:gd name="connsiteY66" fmla="*/ 1842704 h 1842704"/>
              <a:gd name="connsiteX67" fmla="*/ 646728 w 1320897"/>
              <a:gd name="connsiteY67" fmla="*/ 1828797 h 1842704"/>
              <a:gd name="connsiteX68" fmla="*/ 671064 w 1320897"/>
              <a:gd name="connsiteY68" fmla="*/ 1773168 h 1842704"/>
              <a:gd name="connsiteX69" fmla="*/ 698879 w 1320897"/>
              <a:gd name="connsiteY69" fmla="*/ 1613234 h 1842704"/>
              <a:gd name="connsiteX70" fmla="*/ 730171 w 1320897"/>
              <a:gd name="connsiteY70" fmla="*/ 1498500 h 1842704"/>
              <a:gd name="connsiteX71" fmla="*/ 695403 w 1320897"/>
              <a:gd name="connsiteY71" fmla="*/ 1449824 h 1842704"/>
              <a:gd name="connsiteX72" fmla="*/ 708701 w 1320897"/>
              <a:gd name="connsiteY72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518088 w 1320897"/>
              <a:gd name="connsiteY35" fmla="*/ 389402 h 1842704"/>
              <a:gd name="connsiteX36" fmla="*/ 751034 w 1320897"/>
              <a:gd name="connsiteY36" fmla="*/ 451985 h 1842704"/>
              <a:gd name="connsiteX37" fmla="*/ 897057 w 1320897"/>
              <a:gd name="connsiteY37" fmla="*/ 434600 h 1842704"/>
              <a:gd name="connsiteX38" fmla="*/ 966594 w 1320897"/>
              <a:gd name="connsiteY38" fmla="*/ 389402 h 1842704"/>
              <a:gd name="connsiteX39" fmla="*/ 1015268 w 1320897"/>
              <a:gd name="connsiteY39" fmla="*/ 385925 h 1842704"/>
              <a:gd name="connsiteX40" fmla="*/ 1036129 w 1320897"/>
              <a:gd name="connsiteY40" fmla="*/ 448508 h 1842704"/>
              <a:gd name="connsiteX41" fmla="*/ 1043083 w 1320897"/>
              <a:gd name="connsiteY41" fmla="*/ 584103 h 1842704"/>
              <a:gd name="connsiteX42" fmla="*/ 1048618 w 1320897"/>
              <a:gd name="connsiteY42" fmla="*/ 725180 h 1842704"/>
              <a:gd name="connsiteX43" fmla="*/ 1039297 w 1320897"/>
              <a:gd name="connsiteY43" fmla="*/ 787997 h 1842704"/>
              <a:gd name="connsiteX44" fmla="*/ 1044907 w 1320897"/>
              <a:gd name="connsiteY44" fmla="*/ 821656 h 1842704"/>
              <a:gd name="connsiteX45" fmla="*/ 1028077 w 1320897"/>
              <a:gd name="connsiteY45" fmla="*/ 855315 h 1842704"/>
              <a:gd name="connsiteX46" fmla="*/ 1022467 w 1320897"/>
              <a:gd name="connsiteY46" fmla="*/ 894584 h 1842704"/>
              <a:gd name="connsiteX47" fmla="*/ 1000028 w 1320897"/>
              <a:gd name="connsiteY47" fmla="*/ 928243 h 1842704"/>
              <a:gd name="connsiteX48" fmla="*/ 977589 w 1320897"/>
              <a:gd name="connsiteY48" fmla="*/ 961902 h 1842704"/>
              <a:gd name="connsiteX49" fmla="*/ 960759 w 1320897"/>
              <a:gd name="connsiteY49" fmla="*/ 973121 h 1842704"/>
              <a:gd name="connsiteX50" fmla="*/ 938320 w 1320897"/>
              <a:gd name="connsiteY50" fmla="*/ 1023610 h 1842704"/>
              <a:gd name="connsiteX51" fmla="*/ 910271 w 1320897"/>
              <a:gd name="connsiteY51" fmla="*/ 1034829 h 1842704"/>
              <a:gd name="connsiteX52" fmla="*/ 882222 w 1320897"/>
              <a:gd name="connsiteY52" fmla="*/ 1034829 h 1842704"/>
              <a:gd name="connsiteX53" fmla="*/ 854173 w 1320897"/>
              <a:gd name="connsiteY53" fmla="*/ 1051659 h 1842704"/>
              <a:gd name="connsiteX54" fmla="*/ 798075 w 1320897"/>
              <a:gd name="connsiteY54" fmla="*/ 1057268 h 1842704"/>
              <a:gd name="connsiteX55" fmla="*/ 770026 w 1320897"/>
              <a:gd name="connsiteY55" fmla="*/ 1046049 h 1842704"/>
              <a:gd name="connsiteX56" fmla="*/ 695402 w 1320897"/>
              <a:gd name="connsiteY56" fmla="*/ 1022178 h 1842704"/>
              <a:gd name="connsiteX57" fmla="*/ 653159 w 1320897"/>
              <a:gd name="connsiteY57" fmla="*/ 1006374 h 1842704"/>
              <a:gd name="connsiteX58" fmla="*/ 556330 w 1320897"/>
              <a:gd name="connsiteY58" fmla="*/ 1039563 h 1842704"/>
              <a:gd name="connsiteX59" fmla="*/ 535469 w 1320897"/>
              <a:gd name="connsiteY59" fmla="*/ 1067377 h 1842704"/>
              <a:gd name="connsiteX60" fmla="*/ 507655 w 1320897"/>
              <a:gd name="connsiteY60" fmla="*/ 1116053 h 1842704"/>
              <a:gd name="connsiteX61" fmla="*/ 507655 w 1320897"/>
              <a:gd name="connsiteY61" fmla="*/ 1185588 h 1842704"/>
              <a:gd name="connsiteX62" fmla="*/ 500701 w 1320897"/>
              <a:gd name="connsiteY62" fmla="*/ 1300323 h 1842704"/>
              <a:gd name="connsiteX63" fmla="*/ 528515 w 1320897"/>
              <a:gd name="connsiteY63" fmla="*/ 1418534 h 1842704"/>
              <a:gd name="connsiteX64" fmla="*/ 511131 w 1320897"/>
              <a:gd name="connsiteY64" fmla="*/ 1484595 h 1842704"/>
              <a:gd name="connsiteX65" fmla="*/ 500701 w 1320897"/>
              <a:gd name="connsiteY65" fmla="*/ 1533269 h 1842704"/>
              <a:gd name="connsiteX66" fmla="*/ 556329 w 1320897"/>
              <a:gd name="connsiteY66" fmla="*/ 1661911 h 1842704"/>
              <a:gd name="connsiteX67" fmla="*/ 559806 w 1320897"/>
              <a:gd name="connsiteY67" fmla="*/ 1842704 h 1842704"/>
              <a:gd name="connsiteX68" fmla="*/ 646728 w 1320897"/>
              <a:gd name="connsiteY68" fmla="*/ 1828797 h 1842704"/>
              <a:gd name="connsiteX69" fmla="*/ 671064 w 1320897"/>
              <a:gd name="connsiteY69" fmla="*/ 1773168 h 1842704"/>
              <a:gd name="connsiteX70" fmla="*/ 698879 w 1320897"/>
              <a:gd name="connsiteY70" fmla="*/ 1613234 h 1842704"/>
              <a:gd name="connsiteX71" fmla="*/ 730171 w 1320897"/>
              <a:gd name="connsiteY71" fmla="*/ 1498500 h 1842704"/>
              <a:gd name="connsiteX72" fmla="*/ 695403 w 1320897"/>
              <a:gd name="connsiteY72" fmla="*/ 1449824 h 1842704"/>
              <a:gd name="connsiteX73" fmla="*/ 708701 w 1320897"/>
              <a:gd name="connsiteY73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615438 w 1320897"/>
              <a:gd name="connsiteY35" fmla="*/ 458938 h 1842704"/>
              <a:gd name="connsiteX36" fmla="*/ 751034 w 1320897"/>
              <a:gd name="connsiteY36" fmla="*/ 451985 h 1842704"/>
              <a:gd name="connsiteX37" fmla="*/ 897057 w 1320897"/>
              <a:gd name="connsiteY37" fmla="*/ 434600 h 1842704"/>
              <a:gd name="connsiteX38" fmla="*/ 966594 w 1320897"/>
              <a:gd name="connsiteY38" fmla="*/ 389402 h 1842704"/>
              <a:gd name="connsiteX39" fmla="*/ 1015268 w 1320897"/>
              <a:gd name="connsiteY39" fmla="*/ 385925 h 1842704"/>
              <a:gd name="connsiteX40" fmla="*/ 1036129 w 1320897"/>
              <a:gd name="connsiteY40" fmla="*/ 448508 h 1842704"/>
              <a:gd name="connsiteX41" fmla="*/ 1043083 w 1320897"/>
              <a:gd name="connsiteY41" fmla="*/ 584103 h 1842704"/>
              <a:gd name="connsiteX42" fmla="*/ 1048618 w 1320897"/>
              <a:gd name="connsiteY42" fmla="*/ 725180 h 1842704"/>
              <a:gd name="connsiteX43" fmla="*/ 1039297 w 1320897"/>
              <a:gd name="connsiteY43" fmla="*/ 787997 h 1842704"/>
              <a:gd name="connsiteX44" fmla="*/ 1044907 w 1320897"/>
              <a:gd name="connsiteY44" fmla="*/ 821656 h 1842704"/>
              <a:gd name="connsiteX45" fmla="*/ 1028077 w 1320897"/>
              <a:gd name="connsiteY45" fmla="*/ 855315 h 1842704"/>
              <a:gd name="connsiteX46" fmla="*/ 1022467 w 1320897"/>
              <a:gd name="connsiteY46" fmla="*/ 894584 h 1842704"/>
              <a:gd name="connsiteX47" fmla="*/ 1000028 w 1320897"/>
              <a:gd name="connsiteY47" fmla="*/ 928243 h 1842704"/>
              <a:gd name="connsiteX48" fmla="*/ 977589 w 1320897"/>
              <a:gd name="connsiteY48" fmla="*/ 961902 h 1842704"/>
              <a:gd name="connsiteX49" fmla="*/ 960759 w 1320897"/>
              <a:gd name="connsiteY49" fmla="*/ 973121 h 1842704"/>
              <a:gd name="connsiteX50" fmla="*/ 938320 w 1320897"/>
              <a:gd name="connsiteY50" fmla="*/ 1023610 h 1842704"/>
              <a:gd name="connsiteX51" fmla="*/ 910271 w 1320897"/>
              <a:gd name="connsiteY51" fmla="*/ 1034829 h 1842704"/>
              <a:gd name="connsiteX52" fmla="*/ 882222 w 1320897"/>
              <a:gd name="connsiteY52" fmla="*/ 1034829 h 1842704"/>
              <a:gd name="connsiteX53" fmla="*/ 854173 w 1320897"/>
              <a:gd name="connsiteY53" fmla="*/ 1051659 h 1842704"/>
              <a:gd name="connsiteX54" fmla="*/ 798075 w 1320897"/>
              <a:gd name="connsiteY54" fmla="*/ 1057268 h 1842704"/>
              <a:gd name="connsiteX55" fmla="*/ 770026 w 1320897"/>
              <a:gd name="connsiteY55" fmla="*/ 1046049 h 1842704"/>
              <a:gd name="connsiteX56" fmla="*/ 695402 w 1320897"/>
              <a:gd name="connsiteY56" fmla="*/ 1022178 h 1842704"/>
              <a:gd name="connsiteX57" fmla="*/ 653159 w 1320897"/>
              <a:gd name="connsiteY57" fmla="*/ 1006374 h 1842704"/>
              <a:gd name="connsiteX58" fmla="*/ 556330 w 1320897"/>
              <a:gd name="connsiteY58" fmla="*/ 1039563 h 1842704"/>
              <a:gd name="connsiteX59" fmla="*/ 535469 w 1320897"/>
              <a:gd name="connsiteY59" fmla="*/ 1067377 h 1842704"/>
              <a:gd name="connsiteX60" fmla="*/ 507655 w 1320897"/>
              <a:gd name="connsiteY60" fmla="*/ 1116053 h 1842704"/>
              <a:gd name="connsiteX61" fmla="*/ 507655 w 1320897"/>
              <a:gd name="connsiteY61" fmla="*/ 1185588 h 1842704"/>
              <a:gd name="connsiteX62" fmla="*/ 500701 w 1320897"/>
              <a:gd name="connsiteY62" fmla="*/ 1300323 h 1842704"/>
              <a:gd name="connsiteX63" fmla="*/ 528515 w 1320897"/>
              <a:gd name="connsiteY63" fmla="*/ 1418534 h 1842704"/>
              <a:gd name="connsiteX64" fmla="*/ 511131 w 1320897"/>
              <a:gd name="connsiteY64" fmla="*/ 1484595 h 1842704"/>
              <a:gd name="connsiteX65" fmla="*/ 500701 w 1320897"/>
              <a:gd name="connsiteY65" fmla="*/ 1533269 h 1842704"/>
              <a:gd name="connsiteX66" fmla="*/ 556329 w 1320897"/>
              <a:gd name="connsiteY66" fmla="*/ 1661911 h 1842704"/>
              <a:gd name="connsiteX67" fmla="*/ 559806 w 1320897"/>
              <a:gd name="connsiteY67" fmla="*/ 1842704 h 1842704"/>
              <a:gd name="connsiteX68" fmla="*/ 646728 w 1320897"/>
              <a:gd name="connsiteY68" fmla="*/ 1828797 h 1842704"/>
              <a:gd name="connsiteX69" fmla="*/ 671064 w 1320897"/>
              <a:gd name="connsiteY69" fmla="*/ 1773168 h 1842704"/>
              <a:gd name="connsiteX70" fmla="*/ 698879 w 1320897"/>
              <a:gd name="connsiteY70" fmla="*/ 1613234 h 1842704"/>
              <a:gd name="connsiteX71" fmla="*/ 730171 w 1320897"/>
              <a:gd name="connsiteY71" fmla="*/ 1498500 h 1842704"/>
              <a:gd name="connsiteX72" fmla="*/ 695403 w 1320897"/>
              <a:gd name="connsiteY72" fmla="*/ 1449824 h 1842704"/>
              <a:gd name="connsiteX73" fmla="*/ 708701 w 1320897"/>
              <a:gd name="connsiteY73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431168 w 1320897"/>
              <a:gd name="connsiteY35" fmla="*/ 406786 h 1842704"/>
              <a:gd name="connsiteX36" fmla="*/ 615438 w 1320897"/>
              <a:gd name="connsiteY36" fmla="*/ 458938 h 1842704"/>
              <a:gd name="connsiteX37" fmla="*/ 751034 w 1320897"/>
              <a:gd name="connsiteY37" fmla="*/ 451985 h 1842704"/>
              <a:gd name="connsiteX38" fmla="*/ 897057 w 1320897"/>
              <a:gd name="connsiteY38" fmla="*/ 434600 h 1842704"/>
              <a:gd name="connsiteX39" fmla="*/ 966594 w 1320897"/>
              <a:gd name="connsiteY39" fmla="*/ 389402 h 1842704"/>
              <a:gd name="connsiteX40" fmla="*/ 1015268 w 1320897"/>
              <a:gd name="connsiteY40" fmla="*/ 385925 h 1842704"/>
              <a:gd name="connsiteX41" fmla="*/ 1036129 w 1320897"/>
              <a:gd name="connsiteY41" fmla="*/ 448508 h 1842704"/>
              <a:gd name="connsiteX42" fmla="*/ 1043083 w 1320897"/>
              <a:gd name="connsiteY42" fmla="*/ 584103 h 1842704"/>
              <a:gd name="connsiteX43" fmla="*/ 1048618 w 1320897"/>
              <a:gd name="connsiteY43" fmla="*/ 725180 h 1842704"/>
              <a:gd name="connsiteX44" fmla="*/ 1039297 w 1320897"/>
              <a:gd name="connsiteY44" fmla="*/ 787997 h 1842704"/>
              <a:gd name="connsiteX45" fmla="*/ 1044907 w 1320897"/>
              <a:gd name="connsiteY45" fmla="*/ 821656 h 1842704"/>
              <a:gd name="connsiteX46" fmla="*/ 1028077 w 1320897"/>
              <a:gd name="connsiteY46" fmla="*/ 855315 h 1842704"/>
              <a:gd name="connsiteX47" fmla="*/ 1022467 w 1320897"/>
              <a:gd name="connsiteY47" fmla="*/ 894584 h 1842704"/>
              <a:gd name="connsiteX48" fmla="*/ 1000028 w 1320897"/>
              <a:gd name="connsiteY48" fmla="*/ 928243 h 1842704"/>
              <a:gd name="connsiteX49" fmla="*/ 977589 w 1320897"/>
              <a:gd name="connsiteY49" fmla="*/ 961902 h 1842704"/>
              <a:gd name="connsiteX50" fmla="*/ 960759 w 1320897"/>
              <a:gd name="connsiteY50" fmla="*/ 973121 h 1842704"/>
              <a:gd name="connsiteX51" fmla="*/ 938320 w 1320897"/>
              <a:gd name="connsiteY51" fmla="*/ 1023610 h 1842704"/>
              <a:gd name="connsiteX52" fmla="*/ 910271 w 1320897"/>
              <a:gd name="connsiteY52" fmla="*/ 1034829 h 1842704"/>
              <a:gd name="connsiteX53" fmla="*/ 882222 w 1320897"/>
              <a:gd name="connsiteY53" fmla="*/ 1034829 h 1842704"/>
              <a:gd name="connsiteX54" fmla="*/ 854173 w 1320897"/>
              <a:gd name="connsiteY54" fmla="*/ 1051659 h 1842704"/>
              <a:gd name="connsiteX55" fmla="*/ 798075 w 1320897"/>
              <a:gd name="connsiteY55" fmla="*/ 1057268 h 1842704"/>
              <a:gd name="connsiteX56" fmla="*/ 770026 w 1320897"/>
              <a:gd name="connsiteY56" fmla="*/ 1046049 h 1842704"/>
              <a:gd name="connsiteX57" fmla="*/ 695402 w 1320897"/>
              <a:gd name="connsiteY57" fmla="*/ 1022178 h 1842704"/>
              <a:gd name="connsiteX58" fmla="*/ 653159 w 1320897"/>
              <a:gd name="connsiteY58" fmla="*/ 1006374 h 1842704"/>
              <a:gd name="connsiteX59" fmla="*/ 556330 w 1320897"/>
              <a:gd name="connsiteY59" fmla="*/ 1039563 h 1842704"/>
              <a:gd name="connsiteX60" fmla="*/ 535469 w 1320897"/>
              <a:gd name="connsiteY60" fmla="*/ 1067377 h 1842704"/>
              <a:gd name="connsiteX61" fmla="*/ 507655 w 1320897"/>
              <a:gd name="connsiteY61" fmla="*/ 1116053 h 1842704"/>
              <a:gd name="connsiteX62" fmla="*/ 507655 w 1320897"/>
              <a:gd name="connsiteY62" fmla="*/ 1185588 h 1842704"/>
              <a:gd name="connsiteX63" fmla="*/ 500701 w 1320897"/>
              <a:gd name="connsiteY63" fmla="*/ 1300323 h 1842704"/>
              <a:gd name="connsiteX64" fmla="*/ 528515 w 1320897"/>
              <a:gd name="connsiteY64" fmla="*/ 1418534 h 1842704"/>
              <a:gd name="connsiteX65" fmla="*/ 511131 w 1320897"/>
              <a:gd name="connsiteY65" fmla="*/ 1484595 h 1842704"/>
              <a:gd name="connsiteX66" fmla="*/ 500701 w 1320897"/>
              <a:gd name="connsiteY66" fmla="*/ 1533269 h 1842704"/>
              <a:gd name="connsiteX67" fmla="*/ 556329 w 1320897"/>
              <a:gd name="connsiteY67" fmla="*/ 1661911 h 1842704"/>
              <a:gd name="connsiteX68" fmla="*/ 559806 w 1320897"/>
              <a:gd name="connsiteY68" fmla="*/ 1842704 h 1842704"/>
              <a:gd name="connsiteX69" fmla="*/ 646728 w 1320897"/>
              <a:gd name="connsiteY69" fmla="*/ 1828797 h 1842704"/>
              <a:gd name="connsiteX70" fmla="*/ 671064 w 1320897"/>
              <a:gd name="connsiteY70" fmla="*/ 1773168 h 1842704"/>
              <a:gd name="connsiteX71" fmla="*/ 698879 w 1320897"/>
              <a:gd name="connsiteY71" fmla="*/ 1613234 h 1842704"/>
              <a:gd name="connsiteX72" fmla="*/ 730171 w 1320897"/>
              <a:gd name="connsiteY72" fmla="*/ 1498500 h 1842704"/>
              <a:gd name="connsiteX73" fmla="*/ 695403 w 1320897"/>
              <a:gd name="connsiteY73" fmla="*/ 1449824 h 1842704"/>
              <a:gd name="connsiteX74" fmla="*/ 708701 w 1320897"/>
              <a:gd name="connsiteY74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434645 w 1320897"/>
              <a:gd name="connsiteY35" fmla="*/ 451984 h 1842704"/>
              <a:gd name="connsiteX36" fmla="*/ 615438 w 1320897"/>
              <a:gd name="connsiteY36" fmla="*/ 458938 h 1842704"/>
              <a:gd name="connsiteX37" fmla="*/ 751034 w 1320897"/>
              <a:gd name="connsiteY37" fmla="*/ 451985 h 1842704"/>
              <a:gd name="connsiteX38" fmla="*/ 897057 w 1320897"/>
              <a:gd name="connsiteY38" fmla="*/ 434600 h 1842704"/>
              <a:gd name="connsiteX39" fmla="*/ 966594 w 1320897"/>
              <a:gd name="connsiteY39" fmla="*/ 389402 h 1842704"/>
              <a:gd name="connsiteX40" fmla="*/ 1015268 w 1320897"/>
              <a:gd name="connsiteY40" fmla="*/ 385925 h 1842704"/>
              <a:gd name="connsiteX41" fmla="*/ 1036129 w 1320897"/>
              <a:gd name="connsiteY41" fmla="*/ 448508 h 1842704"/>
              <a:gd name="connsiteX42" fmla="*/ 1043083 w 1320897"/>
              <a:gd name="connsiteY42" fmla="*/ 584103 h 1842704"/>
              <a:gd name="connsiteX43" fmla="*/ 1048618 w 1320897"/>
              <a:gd name="connsiteY43" fmla="*/ 725180 h 1842704"/>
              <a:gd name="connsiteX44" fmla="*/ 1039297 w 1320897"/>
              <a:gd name="connsiteY44" fmla="*/ 787997 h 1842704"/>
              <a:gd name="connsiteX45" fmla="*/ 1044907 w 1320897"/>
              <a:gd name="connsiteY45" fmla="*/ 821656 h 1842704"/>
              <a:gd name="connsiteX46" fmla="*/ 1028077 w 1320897"/>
              <a:gd name="connsiteY46" fmla="*/ 855315 h 1842704"/>
              <a:gd name="connsiteX47" fmla="*/ 1022467 w 1320897"/>
              <a:gd name="connsiteY47" fmla="*/ 894584 h 1842704"/>
              <a:gd name="connsiteX48" fmla="*/ 1000028 w 1320897"/>
              <a:gd name="connsiteY48" fmla="*/ 928243 h 1842704"/>
              <a:gd name="connsiteX49" fmla="*/ 977589 w 1320897"/>
              <a:gd name="connsiteY49" fmla="*/ 961902 h 1842704"/>
              <a:gd name="connsiteX50" fmla="*/ 960759 w 1320897"/>
              <a:gd name="connsiteY50" fmla="*/ 973121 h 1842704"/>
              <a:gd name="connsiteX51" fmla="*/ 938320 w 1320897"/>
              <a:gd name="connsiteY51" fmla="*/ 1023610 h 1842704"/>
              <a:gd name="connsiteX52" fmla="*/ 910271 w 1320897"/>
              <a:gd name="connsiteY52" fmla="*/ 1034829 h 1842704"/>
              <a:gd name="connsiteX53" fmla="*/ 882222 w 1320897"/>
              <a:gd name="connsiteY53" fmla="*/ 1034829 h 1842704"/>
              <a:gd name="connsiteX54" fmla="*/ 854173 w 1320897"/>
              <a:gd name="connsiteY54" fmla="*/ 1051659 h 1842704"/>
              <a:gd name="connsiteX55" fmla="*/ 798075 w 1320897"/>
              <a:gd name="connsiteY55" fmla="*/ 1057268 h 1842704"/>
              <a:gd name="connsiteX56" fmla="*/ 770026 w 1320897"/>
              <a:gd name="connsiteY56" fmla="*/ 1046049 h 1842704"/>
              <a:gd name="connsiteX57" fmla="*/ 695402 w 1320897"/>
              <a:gd name="connsiteY57" fmla="*/ 1022178 h 1842704"/>
              <a:gd name="connsiteX58" fmla="*/ 653159 w 1320897"/>
              <a:gd name="connsiteY58" fmla="*/ 1006374 h 1842704"/>
              <a:gd name="connsiteX59" fmla="*/ 556330 w 1320897"/>
              <a:gd name="connsiteY59" fmla="*/ 1039563 h 1842704"/>
              <a:gd name="connsiteX60" fmla="*/ 535469 w 1320897"/>
              <a:gd name="connsiteY60" fmla="*/ 1067377 h 1842704"/>
              <a:gd name="connsiteX61" fmla="*/ 507655 w 1320897"/>
              <a:gd name="connsiteY61" fmla="*/ 1116053 h 1842704"/>
              <a:gd name="connsiteX62" fmla="*/ 507655 w 1320897"/>
              <a:gd name="connsiteY62" fmla="*/ 1185588 h 1842704"/>
              <a:gd name="connsiteX63" fmla="*/ 500701 w 1320897"/>
              <a:gd name="connsiteY63" fmla="*/ 1300323 h 1842704"/>
              <a:gd name="connsiteX64" fmla="*/ 528515 w 1320897"/>
              <a:gd name="connsiteY64" fmla="*/ 1418534 h 1842704"/>
              <a:gd name="connsiteX65" fmla="*/ 511131 w 1320897"/>
              <a:gd name="connsiteY65" fmla="*/ 1484595 h 1842704"/>
              <a:gd name="connsiteX66" fmla="*/ 500701 w 1320897"/>
              <a:gd name="connsiteY66" fmla="*/ 1533269 h 1842704"/>
              <a:gd name="connsiteX67" fmla="*/ 556329 w 1320897"/>
              <a:gd name="connsiteY67" fmla="*/ 1661911 h 1842704"/>
              <a:gd name="connsiteX68" fmla="*/ 559806 w 1320897"/>
              <a:gd name="connsiteY68" fmla="*/ 1842704 h 1842704"/>
              <a:gd name="connsiteX69" fmla="*/ 646728 w 1320897"/>
              <a:gd name="connsiteY69" fmla="*/ 1828797 h 1842704"/>
              <a:gd name="connsiteX70" fmla="*/ 671064 w 1320897"/>
              <a:gd name="connsiteY70" fmla="*/ 1773168 h 1842704"/>
              <a:gd name="connsiteX71" fmla="*/ 698879 w 1320897"/>
              <a:gd name="connsiteY71" fmla="*/ 1613234 h 1842704"/>
              <a:gd name="connsiteX72" fmla="*/ 730171 w 1320897"/>
              <a:gd name="connsiteY72" fmla="*/ 1498500 h 1842704"/>
              <a:gd name="connsiteX73" fmla="*/ 695403 w 1320897"/>
              <a:gd name="connsiteY73" fmla="*/ 1449824 h 1842704"/>
              <a:gd name="connsiteX74" fmla="*/ 708701 w 1320897"/>
              <a:gd name="connsiteY74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288619 w 1320897"/>
              <a:gd name="connsiteY35" fmla="*/ 399832 h 1842704"/>
              <a:gd name="connsiteX36" fmla="*/ 434645 w 1320897"/>
              <a:gd name="connsiteY36" fmla="*/ 451984 h 1842704"/>
              <a:gd name="connsiteX37" fmla="*/ 615438 w 1320897"/>
              <a:gd name="connsiteY37" fmla="*/ 458938 h 1842704"/>
              <a:gd name="connsiteX38" fmla="*/ 751034 w 1320897"/>
              <a:gd name="connsiteY38" fmla="*/ 451985 h 1842704"/>
              <a:gd name="connsiteX39" fmla="*/ 897057 w 1320897"/>
              <a:gd name="connsiteY39" fmla="*/ 434600 h 1842704"/>
              <a:gd name="connsiteX40" fmla="*/ 966594 w 1320897"/>
              <a:gd name="connsiteY40" fmla="*/ 389402 h 1842704"/>
              <a:gd name="connsiteX41" fmla="*/ 1015268 w 1320897"/>
              <a:gd name="connsiteY41" fmla="*/ 385925 h 1842704"/>
              <a:gd name="connsiteX42" fmla="*/ 1036129 w 1320897"/>
              <a:gd name="connsiteY42" fmla="*/ 448508 h 1842704"/>
              <a:gd name="connsiteX43" fmla="*/ 1043083 w 1320897"/>
              <a:gd name="connsiteY43" fmla="*/ 584103 h 1842704"/>
              <a:gd name="connsiteX44" fmla="*/ 1048618 w 1320897"/>
              <a:gd name="connsiteY44" fmla="*/ 725180 h 1842704"/>
              <a:gd name="connsiteX45" fmla="*/ 1039297 w 1320897"/>
              <a:gd name="connsiteY45" fmla="*/ 787997 h 1842704"/>
              <a:gd name="connsiteX46" fmla="*/ 1044907 w 1320897"/>
              <a:gd name="connsiteY46" fmla="*/ 821656 h 1842704"/>
              <a:gd name="connsiteX47" fmla="*/ 1028077 w 1320897"/>
              <a:gd name="connsiteY47" fmla="*/ 855315 h 1842704"/>
              <a:gd name="connsiteX48" fmla="*/ 1022467 w 1320897"/>
              <a:gd name="connsiteY48" fmla="*/ 894584 h 1842704"/>
              <a:gd name="connsiteX49" fmla="*/ 1000028 w 1320897"/>
              <a:gd name="connsiteY49" fmla="*/ 928243 h 1842704"/>
              <a:gd name="connsiteX50" fmla="*/ 977589 w 1320897"/>
              <a:gd name="connsiteY50" fmla="*/ 961902 h 1842704"/>
              <a:gd name="connsiteX51" fmla="*/ 960759 w 1320897"/>
              <a:gd name="connsiteY51" fmla="*/ 973121 h 1842704"/>
              <a:gd name="connsiteX52" fmla="*/ 938320 w 1320897"/>
              <a:gd name="connsiteY52" fmla="*/ 1023610 h 1842704"/>
              <a:gd name="connsiteX53" fmla="*/ 910271 w 1320897"/>
              <a:gd name="connsiteY53" fmla="*/ 1034829 h 1842704"/>
              <a:gd name="connsiteX54" fmla="*/ 882222 w 1320897"/>
              <a:gd name="connsiteY54" fmla="*/ 1034829 h 1842704"/>
              <a:gd name="connsiteX55" fmla="*/ 854173 w 1320897"/>
              <a:gd name="connsiteY55" fmla="*/ 1051659 h 1842704"/>
              <a:gd name="connsiteX56" fmla="*/ 798075 w 1320897"/>
              <a:gd name="connsiteY56" fmla="*/ 1057268 h 1842704"/>
              <a:gd name="connsiteX57" fmla="*/ 770026 w 1320897"/>
              <a:gd name="connsiteY57" fmla="*/ 1046049 h 1842704"/>
              <a:gd name="connsiteX58" fmla="*/ 695402 w 1320897"/>
              <a:gd name="connsiteY58" fmla="*/ 1022178 h 1842704"/>
              <a:gd name="connsiteX59" fmla="*/ 653159 w 1320897"/>
              <a:gd name="connsiteY59" fmla="*/ 1006374 h 1842704"/>
              <a:gd name="connsiteX60" fmla="*/ 556330 w 1320897"/>
              <a:gd name="connsiteY60" fmla="*/ 1039563 h 1842704"/>
              <a:gd name="connsiteX61" fmla="*/ 535469 w 1320897"/>
              <a:gd name="connsiteY61" fmla="*/ 1067377 h 1842704"/>
              <a:gd name="connsiteX62" fmla="*/ 507655 w 1320897"/>
              <a:gd name="connsiteY62" fmla="*/ 1116053 h 1842704"/>
              <a:gd name="connsiteX63" fmla="*/ 507655 w 1320897"/>
              <a:gd name="connsiteY63" fmla="*/ 1185588 h 1842704"/>
              <a:gd name="connsiteX64" fmla="*/ 500701 w 1320897"/>
              <a:gd name="connsiteY64" fmla="*/ 1300323 h 1842704"/>
              <a:gd name="connsiteX65" fmla="*/ 528515 w 1320897"/>
              <a:gd name="connsiteY65" fmla="*/ 1418534 h 1842704"/>
              <a:gd name="connsiteX66" fmla="*/ 511131 w 1320897"/>
              <a:gd name="connsiteY66" fmla="*/ 1484595 h 1842704"/>
              <a:gd name="connsiteX67" fmla="*/ 500701 w 1320897"/>
              <a:gd name="connsiteY67" fmla="*/ 1533269 h 1842704"/>
              <a:gd name="connsiteX68" fmla="*/ 556329 w 1320897"/>
              <a:gd name="connsiteY68" fmla="*/ 1661911 h 1842704"/>
              <a:gd name="connsiteX69" fmla="*/ 559806 w 1320897"/>
              <a:gd name="connsiteY69" fmla="*/ 1842704 h 1842704"/>
              <a:gd name="connsiteX70" fmla="*/ 646728 w 1320897"/>
              <a:gd name="connsiteY70" fmla="*/ 1828797 h 1842704"/>
              <a:gd name="connsiteX71" fmla="*/ 671064 w 1320897"/>
              <a:gd name="connsiteY71" fmla="*/ 1773168 h 1842704"/>
              <a:gd name="connsiteX72" fmla="*/ 698879 w 1320897"/>
              <a:gd name="connsiteY72" fmla="*/ 1613234 h 1842704"/>
              <a:gd name="connsiteX73" fmla="*/ 730171 w 1320897"/>
              <a:gd name="connsiteY73" fmla="*/ 1498500 h 1842704"/>
              <a:gd name="connsiteX74" fmla="*/ 695403 w 1320897"/>
              <a:gd name="connsiteY74" fmla="*/ 1449824 h 1842704"/>
              <a:gd name="connsiteX75" fmla="*/ 708701 w 1320897"/>
              <a:gd name="connsiteY75" fmla="*/ 1407061 h 1842704"/>
              <a:gd name="connsiteX0" fmla="*/ 708701 w 1320897"/>
              <a:gd name="connsiteY0" fmla="*/ 1407061 h 1842704"/>
              <a:gd name="connsiteX1" fmla="*/ 726693 w 1320897"/>
              <a:gd name="connsiteY1" fmla="*/ 1303801 h 1842704"/>
              <a:gd name="connsiteX2" fmla="*/ 730170 w 1320897"/>
              <a:gd name="connsiteY2" fmla="*/ 1310754 h 1842704"/>
              <a:gd name="connsiteX3" fmla="*/ 836468 w 1320897"/>
              <a:gd name="connsiteY3" fmla="*/ 1310265 h 1842704"/>
              <a:gd name="connsiteX4" fmla="*/ 910271 w 1320897"/>
              <a:gd name="connsiteY4" fmla="*/ 1270441 h 1842704"/>
              <a:gd name="connsiteX5" fmla="*/ 966369 w 1320897"/>
              <a:gd name="connsiteY5" fmla="*/ 1270441 h 1842704"/>
              <a:gd name="connsiteX6" fmla="*/ 1005638 w 1320897"/>
              <a:gd name="connsiteY6" fmla="*/ 1242392 h 1842704"/>
              <a:gd name="connsiteX7" fmla="*/ 1072956 w 1320897"/>
              <a:gd name="connsiteY7" fmla="*/ 1219953 h 1842704"/>
              <a:gd name="connsiteX8" fmla="*/ 1112224 w 1320897"/>
              <a:gd name="connsiteY8" fmla="*/ 1180684 h 1842704"/>
              <a:gd name="connsiteX9" fmla="*/ 1140273 w 1320897"/>
              <a:gd name="connsiteY9" fmla="*/ 1147025 h 1842704"/>
              <a:gd name="connsiteX10" fmla="*/ 1196372 w 1320897"/>
              <a:gd name="connsiteY10" fmla="*/ 1090927 h 1842704"/>
              <a:gd name="connsiteX11" fmla="*/ 1201981 w 1320897"/>
              <a:gd name="connsiteY11" fmla="*/ 1040439 h 1842704"/>
              <a:gd name="connsiteX12" fmla="*/ 1224421 w 1320897"/>
              <a:gd name="connsiteY12" fmla="*/ 995560 h 1842704"/>
              <a:gd name="connsiteX13" fmla="*/ 1258080 w 1320897"/>
              <a:gd name="connsiteY13" fmla="*/ 956292 h 1842704"/>
              <a:gd name="connsiteX14" fmla="*/ 1274909 w 1320897"/>
              <a:gd name="connsiteY14" fmla="*/ 894584 h 1842704"/>
              <a:gd name="connsiteX15" fmla="*/ 1320897 w 1320897"/>
              <a:gd name="connsiteY15" fmla="*/ 840618 h 1842704"/>
              <a:gd name="connsiteX16" fmla="*/ 1307864 w 1320897"/>
              <a:gd name="connsiteY16" fmla="*/ 784286 h 1842704"/>
              <a:gd name="connsiteX17" fmla="*/ 1305262 w 1320897"/>
              <a:gd name="connsiteY17" fmla="*/ 683458 h 1842704"/>
              <a:gd name="connsiteX18" fmla="*/ 1289936 w 1320897"/>
              <a:gd name="connsiteY18" fmla="*/ 653636 h 1842704"/>
              <a:gd name="connsiteX19" fmla="*/ 1282982 w 1320897"/>
              <a:gd name="connsiteY19" fmla="*/ 476320 h 1842704"/>
              <a:gd name="connsiteX20" fmla="*/ 1255168 w 1320897"/>
              <a:gd name="connsiteY20" fmla="*/ 344202 h 1842704"/>
              <a:gd name="connsiteX21" fmla="*/ 1230830 w 1320897"/>
              <a:gd name="connsiteY21" fmla="*/ 212083 h 1842704"/>
              <a:gd name="connsiteX22" fmla="*/ 1237785 w 1320897"/>
              <a:gd name="connsiteY22" fmla="*/ 135594 h 1842704"/>
              <a:gd name="connsiteX23" fmla="*/ 1192586 w 1320897"/>
              <a:gd name="connsiteY23" fmla="*/ 86919 h 1842704"/>
              <a:gd name="connsiteX24" fmla="*/ 1095234 w 1320897"/>
              <a:gd name="connsiteY24" fmla="*/ 0 h 1842704"/>
              <a:gd name="connsiteX25" fmla="*/ 1036129 w 1320897"/>
              <a:gd name="connsiteY25" fmla="*/ 38244 h 1842704"/>
              <a:gd name="connsiteX26" fmla="*/ 956162 w 1320897"/>
              <a:gd name="connsiteY26" fmla="*/ 118211 h 1842704"/>
              <a:gd name="connsiteX27" fmla="*/ 865765 w 1320897"/>
              <a:gd name="connsiteY27" fmla="*/ 166886 h 1842704"/>
              <a:gd name="connsiteX28" fmla="*/ 761462 w 1320897"/>
              <a:gd name="connsiteY28" fmla="*/ 180794 h 1842704"/>
              <a:gd name="connsiteX29" fmla="*/ 646727 w 1320897"/>
              <a:gd name="connsiteY29" fmla="*/ 208609 h 1842704"/>
              <a:gd name="connsiteX30" fmla="*/ 497224 w 1320897"/>
              <a:gd name="connsiteY30" fmla="*/ 198178 h 1842704"/>
              <a:gd name="connsiteX31" fmla="*/ 382491 w 1320897"/>
              <a:gd name="connsiteY31" fmla="*/ 177316 h 1842704"/>
              <a:gd name="connsiteX32" fmla="*/ 299048 w 1320897"/>
              <a:gd name="connsiteY32" fmla="*/ 177317 h 1842704"/>
              <a:gd name="connsiteX33" fmla="*/ 201697 w 1320897"/>
              <a:gd name="connsiteY33" fmla="*/ 100827 h 1842704"/>
              <a:gd name="connsiteX34" fmla="*/ 42 w 1320897"/>
              <a:gd name="connsiteY34" fmla="*/ 246853 h 1842704"/>
              <a:gd name="connsiteX35" fmla="*/ 309480 w 1320897"/>
              <a:gd name="connsiteY35" fmla="*/ 448507 h 1842704"/>
              <a:gd name="connsiteX36" fmla="*/ 434645 w 1320897"/>
              <a:gd name="connsiteY36" fmla="*/ 451984 h 1842704"/>
              <a:gd name="connsiteX37" fmla="*/ 615438 w 1320897"/>
              <a:gd name="connsiteY37" fmla="*/ 458938 h 1842704"/>
              <a:gd name="connsiteX38" fmla="*/ 751034 w 1320897"/>
              <a:gd name="connsiteY38" fmla="*/ 451985 h 1842704"/>
              <a:gd name="connsiteX39" fmla="*/ 897057 w 1320897"/>
              <a:gd name="connsiteY39" fmla="*/ 434600 h 1842704"/>
              <a:gd name="connsiteX40" fmla="*/ 966594 w 1320897"/>
              <a:gd name="connsiteY40" fmla="*/ 389402 h 1842704"/>
              <a:gd name="connsiteX41" fmla="*/ 1015268 w 1320897"/>
              <a:gd name="connsiteY41" fmla="*/ 385925 h 1842704"/>
              <a:gd name="connsiteX42" fmla="*/ 1036129 w 1320897"/>
              <a:gd name="connsiteY42" fmla="*/ 448508 h 1842704"/>
              <a:gd name="connsiteX43" fmla="*/ 1043083 w 1320897"/>
              <a:gd name="connsiteY43" fmla="*/ 584103 h 1842704"/>
              <a:gd name="connsiteX44" fmla="*/ 1048618 w 1320897"/>
              <a:gd name="connsiteY44" fmla="*/ 725180 h 1842704"/>
              <a:gd name="connsiteX45" fmla="*/ 1039297 w 1320897"/>
              <a:gd name="connsiteY45" fmla="*/ 787997 h 1842704"/>
              <a:gd name="connsiteX46" fmla="*/ 1044907 w 1320897"/>
              <a:gd name="connsiteY46" fmla="*/ 821656 h 1842704"/>
              <a:gd name="connsiteX47" fmla="*/ 1028077 w 1320897"/>
              <a:gd name="connsiteY47" fmla="*/ 855315 h 1842704"/>
              <a:gd name="connsiteX48" fmla="*/ 1022467 w 1320897"/>
              <a:gd name="connsiteY48" fmla="*/ 894584 h 1842704"/>
              <a:gd name="connsiteX49" fmla="*/ 1000028 w 1320897"/>
              <a:gd name="connsiteY49" fmla="*/ 928243 h 1842704"/>
              <a:gd name="connsiteX50" fmla="*/ 977589 w 1320897"/>
              <a:gd name="connsiteY50" fmla="*/ 961902 h 1842704"/>
              <a:gd name="connsiteX51" fmla="*/ 960759 w 1320897"/>
              <a:gd name="connsiteY51" fmla="*/ 973121 h 1842704"/>
              <a:gd name="connsiteX52" fmla="*/ 938320 w 1320897"/>
              <a:gd name="connsiteY52" fmla="*/ 1023610 h 1842704"/>
              <a:gd name="connsiteX53" fmla="*/ 910271 w 1320897"/>
              <a:gd name="connsiteY53" fmla="*/ 1034829 h 1842704"/>
              <a:gd name="connsiteX54" fmla="*/ 882222 w 1320897"/>
              <a:gd name="connsiteY54" fmla="*/ 1034829 h 1842704"/>
              <a:gd name="connsiteX55" fmla="*/ 854173 w 1320897"/>
              <a:gd name="connsiteY55" fmla="*/ 1051659 h 1842704"/>
              <a:gd name="connsiteX56" fmla="*/ 798075 w 1320897"/>
              <a:gd name="connsiteY56" fmla="*/ 1057268 h 1842704"/>
              <a:gd name="connsiteX57" fmla="*/ 770026 w 1320897"/>
              <a:gd name="connsiteY57" fmla="*/ 1046049 h 1842704"/>
              <a:gd name="connsiteX58" fmla="*/ 695402 w 1320897"/>
              <a:gd name="connsiteY58" fmla="*/ 1022178 h 1842704"/>
              <a:gd name="connsiteX59" fmla="*/ 653159 w 1320897"/>
              <a:gd name="connsiteY59" fmla="*/ 1006374 h 1842704"/>
              <a:gd name="connsiteX60" fmla="*/ 556330 w 1320897"/>
              <a:gd name="connsiteY60" fmla="*/ 1039563 h 1842704"/>
              <a:gd name="connsiteX61" fmla="*/ 535469 w 1320897"/>
              <a:gd name="connsiteY61" fmla="*/ 1067377 h 1842704"/>
              <a:gd name="connsiteX62" fmla="*/ 507655 w 1320897"/>
              <a:gd name="connsiteY62" fmla="*/ 1116053 h 1842704"/>
              <a:gd name="connsiteX63" fmla="*/ 507655 w 1320897"/>
              <a:gd name="connsiteY63" fmla="*/ 1185588 h 1842704"/>
              <a:gd name="connsiteX64" fmla="*/ 500701 w 1320897"/>
              <a:gd name="connsiteY64" fmla="*/ 1300323 h 1842704"/>
              <a:gd name="connsiteX65" fmla="*/ 528515 w 1320897"/>
              <a:gd name="connsiteY65" fmla="*/ 1418534 h 1842704"/>
              <a:gd name="connsiteX66" fmla="*/ 511131 w 1320897"/>
              <a:gd name="connsiteY66" fmla="*/ 1484595 h 1842704"/>
              <a:gd name="connsiteX67" fmla="*/ 500701 w 1320897"/>
              <a:gd name="connsiteY67" fmla="*/ 1533269 h 1842704"/>
              <a:gd name="connsiteX68" fmla="*/ 556329 w 1320897"/>
              <a:gd name="connsiteY68" fmla="*/ 1661911 h 1842704"/>
              <a:gd name="connsiteX69" fmla="*/ 559806 w 1320897"/>
              <a:gd name="connsiteY69" fmla="*/ 1842704 h 1842704"/>
              <a:gd name="connsiteX70" fmla="*/ 646728 w 1320897"/>
              <a:gd name="connsiteY70" fmla="*/ 1828797 h 1842704"/>
              <a:gd name="connsiteX71" fmla="*/ 671064 w 1320897"/>
              <a:gd name="connsiteY71" fmla="*/ 1773168 h 1842704"/>
              <a:gd name="connsiteX72" fmla="*/ 698879 w 1320897"/>
              <a:gd name="connsiteY72" fmla="*/ 1613234 h 1842704"/>
              <a:gd name="connsiteX73" fmla="*/ 730171 w 1320897"/>
              <a:gd name="connsiteY73" fmla="*/ 1498500 h 1842704"/>
              <a:gd name="connsiteX74" fmla="*/ 695403 w 1320897"/>
              <a:gd name="connsiteY74" fmla="*/ 1449824 h 1842704"/>
              <a:gd name="connsiteX75" fmla="*/ 708701 w 1320897"/>
              <a:gd name="connsiteY75" fmla="*/ 1407061 h 1842704"/>
              <a:gd name="connsiteX0" fmla="*/ 709159 w 1321355"/>
              <a:gd name="connsiteY0" fmla="*/ 1407061 h 1842704"/>
              <a:gd name="connsiteX1" fmla="*/ 727151 w 1321355"/>
              <a:gd name="connsiteY1" fmla="*/ 1303801 h 1842704"/>
              <a:gd name="connsiteX2" fmla="*/ 730628 w 1321355"/>
              <a:gd name="connsiteY2" fmla="*/ 1310754 h 1842704"/>
              <a:gd name="connsiteX3" fmla="*/ 836926 w 1321355"/>
              <a:gd name="connsiteY3" fmla="*/ 1310265 h 1842704"/>
              <a:gd name="connsiteX4" fmla="*/ 910729 w 1321355"/>
              <a:gd name="connsiteY4" fmla="*/ 1270441 h 1842704"/>
              <a:gd name="connsiteX5" fmla="*/ 966827 w 1321355"/>
              <a:gd name="connsiteY5" fmla="*/ 1270441 h 1842704"/>
              <a:gd name="connsiteX6" fmla="*/ 1006096 w 1321355"/>
              <a:gd name="connsiteY6" fmla="*/ 1242392 h 1842704"/>
              <a:gd name="connsiteX7" fmla="*/ 1073414 w 1321355"/>
              <a:gd name="connsiteY7" fmla="*/ 1219953 h 1842704"/>
              <a:gd name="connsiteX8" fmla="*/ 1112682 w 1321355"/>
              <a:gd name="connsiteY8" fmla="*/ 1180684 h 1842704"/>
              <a:gd name="connsiteX9" fmla="*/ 1140731 w 1321355"/>
              <a:gd name="connsiteY9" fmla="*/ 1147025 h 1842704"/>
              <a:gd name="connsiteX10" fmla="*/ 1196830 w 1321355"/>
              <a:gd name="connsiteY10" fmla="*/ 1090927 h 1842704"/>
              <a:gd name="connsiteX11" fmla="*/ 1202439 w 1321355"/>
              <a:gd name="connsiteY11" fmla="*/ 1040439 h 1842704"/>
              <a:gd name="connsiteX12" fmla="*/ 1224879 w 1321355"/>
              <a:gd name="connsiteY12" fmla="*/ 995560 h 1842704"/>
              <a:gd name="connsiteX13" fmla="*/ 1258538 w 1321355"/>
              <a:gd name="connsiteY13" fmla="*/ 956292 h 1842704"/>
              <a:gd name="connsiteX14" fmla="*/ 1275367 w 1321355"/>
              <a:gd name="connsiteY14" fmla="*/ 894584 h 1842704"/>
              <a:gd name="connsiteX15" fmla="*/ 1321355 w 1321355"/>
              <a:gd name="connsiteY15" fmla="*/ 840618 h 1842704"/>
              <a:gd name="connsiteX16" fmla="*/ 1308322 w 1321355"/>
              <a:gd name="connsiteY16" fmla="*/ 784286 h 1842704"/>
              <a:gd name="connsiteX17" fmla="*/ 1305720 w 1321355"/>
              <a:gd name="connsiteY17" fmla="*/ 683458 h 1842704"/>
              <a:gd name="connsiteX18" fmla="*/ 1290394 w 1321355"/>
              <a:gd name="connsiteY18" fmla="*/ 653636 h 1842704"/>
              <a:gd name="connsiteX19" fmla="*/ 1283440 w 1321355"/>
              <a:gd name="connsiteY19" fmla="*/ 476320 h 1842704"/>
              <a:gd name="connsiteX20" fmla="*/ 1255626 w 1321355"/>
              <a:gd name="connsiteY20" fmla="*/ 344202 h 1842704"/>
              <a:gd name="connsiteX21" fmla="*/ 1231288 w 1321355"/>
              <a:gd name="connsiteY21" fmla="*/ 212083 h 1842704"/>
              <a:gd name="connsiteX22" fmla="*/ 1238243 w 1321355"/>
              <a:gd name="connsiteY22" fmla="*/ 135594 h 1842704"/>
              <a:gd name="connsiteX23" fmla="*/ 1193044 w 1321355"/>
              <a:gd name="connsiteY23" fmla="*/ 86919 h 1842704"/>
              <a:gd name="connsiteX24" fmla="*/ 1095692 w 1321355"/>
              <a:gd name="connsiteY24" fmla="*/ 0 h 1842704"/>
              <a:gd name="connsiteX25" fmla="*/ 1036587 w 1321355"/>
              <a:gd name="connsiteY25" fmla="*/ 38244 h 1842704"/>
              <a:gd name="connsiteX26" fmla="*/ 956620 w 1321355"/>
              <a:gd name="connsiteY26" fmla="*/ 118211 h 1842704"/>
              <a:gd name="connsiteX27" fmla="*/ 866223 w 1321355"/>
              <a:gd name="connsiteY27" fmla="*/ 166886 h 1842704"/>
              <a:gd name="connsiteX28" fmla="*/ 761920 w 1321355"/>
              <a:gd name="connsiteY28" fmla="*/ 180794 h 1842704"/>
              <a:gd name="connsiteX29" fmla="*/ 647185 w 1321355"/>
              <a:gd name="connsiteY29" fmla="*/ 208609 h 1842704"/>
              <a:gd name="connsiteX30" fmla="*/ 497682 w 1321355"/>
              <a:gd name="connsiteY30" fmla="*/ 198178 h 1842704"/>
              <a:gd name="connsiteX31" fmla="*/ 382949 w 1321355"/>
              <a:gd name="connsiteY31" fmla="*/ 177316 h 1842704"/>
              <a:gd name="connsiteX32" fmla="*/ 299506 w 1321355"/>
              <a:gd name="connsiteY32" fmla="*/ 177317 h 1842704"/>
              <a:gd name="connsiteX33" fmla="*/ 202155 w 1321355"/>
              <a:gd name="connsiteY33" fmla="*/ 100827 h 1842704"/>
              <a:gd name="connsiteX34" fmla="*/ 500 w 1321355"/>
              <a:gd name="connsiteY34" fmla="*/ 246853 h 1842704"/>
              <a:gd name="connsiteX35" fmla="*/ 150004 w 1321355"/>
              <a:gd name="connsiteY35" fmla="*/ 361587 h 1842704"/>
              <a:gd name="connsiteX36" fmla="*/ 309938 w 1321355"/>
              <a:gd name="connsiteY36" fmla="*/ 448507 h 1842704"/>
              <a:gd name="connsiteX37" fmla="*/ 435103 w 1321355"/>
              <a:gd name="connsiteY37" fmla="*/ 451984 h 1842704"/>
              <a:gd name="connsiteX38" fmla="*/ 615896 w 1321355"/>
              <a:gd name="connsiteY38" fmla="*/ 458938 h 1842704"/>
              <a:gd name="connsiteX39" fmla="*/ 751492 w 1321355"/>
              <a:gd name="connsiteY39" fmla="*/ 451985 h 1842704"/>
              <a:gd name="connsiteX40" fmla="*/ 897515 w 1321355"/>
              <a:gd name="connsiteY40" fmla="*/ 434600 h 1842704"/>
              <a:gd name="connsiteX41" fmla="*/ 967052 w 1321355"/>
              <a:gd name="connsiteY41" fmla="*/ 389402 h 1842704"/>
              <a:gd name="connsiteX42" fmla="*/ 1015726 w 1321355"/>
              <a:gd name="connsiteY42" fmla="*/ 385925 h 1842704"/>
              <a:gd name="connsiteX43" fmla="*/ 1036587 w 1321355"/>
              <a:gd name="connsiteY43" fmla="*/ 448508 h 1842704"/>
              <a:gd name="connsiteX44" fmla="*/ 1043541 w 1321355"/>
              <a:gd name="connsiteY44" fmla="*/ 584103 h 1842704"/>
              <a:gd name="connsiteX45" fmla="*/ 1049076 w 1321355"/>
              <a:gd name="connsiteY45" fmla="*/ 725180 h 1842704"/>
              <a:gd name="connsiteX46" fmla="*/ 1039755 w 1321355"/>
              <a:gd name="connsiteY46" fmla="*/ 787997 h 1842704"/>
              <a:gd name="connsiteX47" fmla="*/ 1045365 w 1321355"/>
              <a:gd name="connsiteY47" fmla="*/ 821656 h 1842704"/>
              <a:gd name="connsiteX48" fmla="*/ 1028535 w 1321355"/>
              <a:gd name="connsiteY48" fmla="*/ 855315 h 1842704"/>
              <a:gd name="connsiteX49" fmla="*/ 1022925 w 1321355"/>
              <a:gd name="connsiteY49" fmla="*/ 894584 h 1842704"/>
              <a:gd name="connsiteX50" fmla="*/ 1000486 w 1321355"/>
              <a:gd name="connsiteY50" fmla="*/ 928243 h 1842704"/>
              <a:gd name="connsiteX51" fmla="*/ 978047 w 1321355"/>
              <a:gd name="connsiteY51" fmla="*/ 961902 h 1842704"/>
              <a:gd name="connsiteX52" fmla="*/ 961217 w 1321355"/>
              <a:gd name="connsiteY52" fmla="*/ 973121 h 1842704"/>
              <a:gd name="connsiteX53" fmla="*/ 938778 w 1321355"/>
              <a:gd name="connsiteY53" fmla="*/ 1023610 h 1842704"/>
              <a:gd name="connsiteX54" fmla="*/ 910729 w 1321355"/>
              <a:gd name="connsiteY54" fmla="*/ 1034829 h 1842704"/>
              <a:gd name="connsiteX55" fmla="*/ 882680 w 1321355"/>
              <a:gd name="connsiteY55" fmla="*/ 1034829 h 1842704"/>
              <a:gd name="connsiteX56" fmla="*/ 854631 w 1321355"/>
              <a:gd name="connsiteY56" fmla="*/ 1051659 h 1842704"/>
              <a:gd name="connsiteX57" fmla="*/ 798533 w 1321355"/>
              <a:gd name="connsiteY57" fmla="*/ 1057268 h 1842704"/>
              <a:gd name="connsiteX58" fmla="*/ 770484 w 1321355"/>
              <a:gd name="connsiteY58" fmla="*/ 1046049 h 1842704"/>
              <a:gd name="connsiteX59" fmla="*/ 695860 w 1321355"/>
              <a:gd name="connsiteY59" fmla="*/ 1022178 h 1842704"/>
              <a:gd name="connsiteX60" fmla="*/ 653617 w 1321355"/>
              <a:gd name="connsiteY60" fmla="*/ 1006374 h 1842704"/>
              <a:gd name="connsiteX61" fmla="*/ 556788 w 1321355"/>
              <a:gd name="connsiteY61" fmla="*/ 1039563 h 1842704"/>
              <a:gd name="connsiteX62" fmla="*/ 535927 w 1321355"/>
              <a:gd name="connsiteY62" fmla="*/ 1067377 h 1842704"/>
              <a:gd name="connsiteX63" fmla="*/ 508113 w 1321355"/>
              <a:gd name="connsiteY63" fmla="*/ 1116053 h 1842704"/>
              <a:gd name="connsiteX64" fmla="*/ 508113 w 1321355"/>
              <a:gd name="connsiteY64" fmla="*/ 1185588 h 1842704"/>
              <a:gd name="connsiteX65" fmla="*/ 501159 w 1321355"/>
              <a:gd name="connsiteY65" fmla="*/ 1300323 h 1842704"/>
              <a:gd name="connsiteX66" fmla="*/ 528973 w 1321355"/>
              <a:gd name="connsiteY66" fmla="*/ 1418534 h 1842704"/>
              <a:gd name="connsiteX67" fmla="*/ 511589 w 1321355"/>
              <a:gd name="connsiteY67" fmla="*/ 1484595 h 1842704"/>
              <a:gd name="connsiteX68" fmla="*/ 501159 w 1321355"/>
              <a:gd name="connsiteY68" fmla="*/ 1533269 h 1842704"/>
              <a:gd name="connsiteX69" fmla="*/ 556787 w 1321355"/>
              <a:gd name="connsiteY69" fmla="*/ 1661911 h 1842704"/>
              <a:gd name="connsiteX70" fmla="*/ 560264 w 1321355"/>
              <a:gd name="connsiteY70" fmla="*/ 1842704 h 1842704"/>
              <a:gd name="connsiteX71" fmla="*/ 647186 w 1321355"/>
              <a:gd name="connsiteY71" fmla="*/ 1828797 h 1842704"/>
              <a:gd name="connsiteX72" fmla="*/ 671522 w 1321355"/>
              <a:gd name="connsiteY72" fmla="*/ 1773168 h 1842704"/>
              <a:gd name="connsiteX73" fmla="*/ 699337 w 1321355"/>
              <a:gd name="connsiteY73" fmla="*/ 1613234 h 1842704"/>
              <a:gd name="connsiteX74" fmla="*/ 730629 w 1321355"/>
              <a:gd name="connsiteY74" fmla="*/ 1498500 h 1842704"/>
              <a:gd name="connsiteX75" fmla="*/ 695861 w 1321355"/>
              <a:gd name="connsiteY75" fmla="*/ 1449824 h 1842704"/>
              <a:gd name="connsiteX76" fmla="*/ 709159 w 1321355"/>
              <a:gd name="connsiteY76" fmla="*/ 1407061 h 1842704"/>
              <a:gd name="connsiteX0" fmla="*/ 709272 w 1321468"/>
              <a:gd name="connsiteY0" fmla="*/ 1407061 h 1842704"/>
              <a:gd name="connsiteX1" fmla="*/ 727264 w 1321468"/>
              <a:gd name="connsiteY1" fmla="*/ 1303801 h 1842704"/>
              <a:gd name="connsiteX2" fmla="*/ 730741 w 1321468"/>
              <a:gd name="connsiteY2" fmla="*/ 1310754 h 1842704"/>
              <a:gd name="connsiteX3" fmla="*/ 837039 w 1321468"/>
              <a:gd name="connsiteY3" fmla="*/ 1310265 h 1842704"/>
              <a:gd name="connsiteX4" fmla="*/ 910842 w 1321468"/>
              <a:gd name="connsiteY4" fmla="*/ 1270441 h 1842704"/>
              <a:gd name="connsiteX5" fmla="*/ 966940 w 1321468"/>
              <a:gd name="connsiteY5" fmla="*/ 1270441 h 1842704"/>
              <a:gd name="connsiteX6" fmla="*/ 1006209 w 1321468"/>
              <a:gd name="connsiteY6" fmla="*/ 1242392 h 1842704"/>
              <a:gd name="connsiteX7" fmla="*/ 1073527 w 1321468"/>
              <a:gd name="connsiteY7" fmla="*/ 1219953 h 1842704"/>
              <a:gd name="connsiteX8" fmla="*/ 1112795 w 1321468"/>
              <a:gd name="connsiteY8" fmla="*/ 1180684 h 1842704"/>
              <a:gd name="connsiteX9" fmla="*/ 1140844 w 1321468"/>
              <a:gd name="connsiteY9" fmla="*/ 1147025 h 1842704"/>
              <a:gd name="connsiteX10" fmla="*/ 1196943 w 1321468"/>
              <a:gd name="connsiteY10" fmla="*/ 1090927 h 1842704"/>
              <a:gd name="connsiteX11" fmla="*/ 1202552 w 1321468"/>
              <a:gd name="connsiteY11" fmla="*/ 1040439 h 1842704"/>
              <a:gd name="connsiteX12" fmla="*/ 1224992 w 1321468"/>
              <a:gd name="connsiteY12" fmla="*/ 995560 h 1842704"/>
              <a:gd name="connsiteX13" fmla="*/ 1258651 w 1321468"/>
              <a:gd name="connsiteY13" fmla="*/ 956292 h 1842704"/>
              <a:gd name="connsiteX14" fmla="*/ 1275480 w 1321468"/>
              <a:gd name="connsiteY14" fmla="*/ 894584 h 1842704"/>
              <a:gd name="connsiteX15" fmla="*/ 1321468 w 1321468"/>
              <a:gd name="connsiteY15" fmla="*/ 840618 h 1842704"/>
              <a:gd name="connsiteX16" fmla="*/ 1308435 w 1321468"/>
              <a:gd name="connsiteY16" fmla="*/ 784286 h 1842704"/>
              <a:gd name="connsiteX17" fmla="*/ 1305833 w 1321468"/>
              <a:gd name="connsiteY17" fmla="*/ 683458 h 1842704"/>
              <a:gd name="connsiteX18" fmla="*/ 1290507 w 1321468"/>
              <a:gd name="connsiteY18" fmla="*/ 653636 h 1842704"/>
              <a:gd name="connsiteX19" fmla="*/ 1283553 w 1321468"/>
              <a:gd name="connsiteY19" fmla="*/ 476320 h 1842704"/>
              <a:gd name="connsiteX20" fmla="*/ 1255739 w 1321468"/>
              <a:gd name="connsiteY20" fmla="*/ 344202 h 1842704"/>
              <a:gd name="connsiteX21" fmla="*/ 1231401 w 1321468"/>
              <a:gd name="connsiteY21" fmla="*/ 212083 h 1842704"/>
              <a:gd name="connsiteX22" fmla="*/ 1238356 w 1321468"/>
              <a:gd name="connsiteY22" fmla="*/ 135594 h 1842704"/>
              <a:gd name="connsiteX23" fmla="*/ 1193157 w 1321468"/>
              <a:gd name="connsiteY23" fmla="*/ 86919 h 1842704"/>
              <a:gd name="connsiteX24" fmla="*/ 1095805 w 1321468"/>
              <a:gd name="connsiteY24" fmla="*/ 0 h 1842704"/>
              <a:gd name="connsiteX25" fmla="*/ 1036700 w 1321468"/>
              <a:gd name="connsiteY25" fmla="*/ 38244 h 1842704"/>
              <a:gd name="connsiteX26" fmla="*/ 956733 w 1321468"/>
              <a:gd name="connsiteY26" fmla="*/ 118211 h 1842704"/>
              <a:gd name="connsiteX27" fmla="*/ 866336 w 1321468"/>
              <a:gd name="connsiteY27" fmla="*/ 166886 h 1842704"/>
              <a:gd name="connsiteX28" fmla="*/ 762033 w 1321468"/>
              <a:gd name="connsiteY28" fmla="*/ 180794 h 1842704"/>
              <a:gd name="connsiteX29" fmla="*/ 647298 w 1321468"/>
              <a:gd name="connsiteY29" fmla="*/ 208609 h 1842704"/>
              <a:gd name="connsiteX30" fmla="*/ 497795 w 1321468"/>
              <a:gd name="connsiteY30" fmla="*/ 198178 h 1842704"/>
              <a:gd name="connsiteX31" fmla="*/ 383062 w 1321468"/>
              <a:gd name="connsiteY31" fmla="*/ 177316 h 1842704"/>
              <a:gd name="connsiteX32" fmla="*/ 299619 w 1321468"/>
              <a:gd name="connsiteY32" fmla="*/ 177317 h 1842704"/>
              <a:gd name="connsiteX33" fmla="*/ 202268 w 1321468"/>
              <a:gd name="connsiteY33" fmla="*/ 100827 h 1842704"/>
              <a:gd name="connsiteX34" fmla="*/ 613 w 1321468"/>
              <a:gd name="connsiteY34" fmla="*/ 246853 h 1842704"/>
              <a:gd name="connsiteX35" fmla="*/ 129256 w 1321468"/>
              <a:gd name="connsiteY35" fmla="*/ 372017 h 1842704"/>
              <a:gd name="connsiteX36" fmla="*/ 310051 w 1321468"/>
              <a:gd name="connsiteY36" fmla="*/ 448507 h 1842704"/>
              <a:gd name="connsiteX37" fmla="*/ 435216 w 1321468"/>
              <a:gd name="connsiteY37" fmla="*/ 451984 h 1842704"/>
              <a:gd name="connsiteX38" fmla="*/ 616009 w 1321468"/>
              <a:gd name="connsiteY38" fmla="*/ 458938 h 1842704"/>
              <a:gd name="connsiteX39" fmla="*/ 751605 w 1321468"/>
              <a:gd name="connsiteY39" fmla="*/ 451985 h 1842704"/>
              <a:gd name="connsiteX40" fmla="*/ 897628 w 1321468"/>
              <a:gd name="connsiteY40" fmla="*/ 434600 h 1842704"/>
              <a:gd name="connsiteX41" fmla="*/ 967165 w 1321468"/>
              <a:gd name="connsiteY41" fmla="*/ 389402 h 1842704"/>
              <a:gd name="connsiteX42" fmla="*/ 1015839 w 1321468"/>
              <a:gd name="connsiteY42" fmla="*/ 385925 h 1842704"/>
              <a:gd name="connsiteX43" fmla="*/ 1036700 w 1321468"/>
              <a:gd name="connsiteY43" fmla="*/ 448508 h 1842704"/>
              <a:gd name="connsiteX44" fmla="*/ 1043654 w 1321468"/>
              <a:gd name="connsiteY44" fmla="*/ 584103 h 1842704"/>
              <a:gd name="connsiteX45" fmla="*/ 1049189 w 1321468"/>
              <a:gd name="connsiteY45" fmla="*/ 725180 h 1842704"/>
              <a:gd name="connsiteX46" fmla="*/ 1039868 w 1321468"/>
              <a:gd name="connsiteY46" fmla="*/ 787997 h 1842704"/>
              <a:gd name="connsiteX47" fmla="*/ 1045478 w 1321468"/>
              <a:gd name="connsiteY47" fmla="*/ 821656 h 1842704"/>
              <a:gd name="connsiteX48" fmla="*/ 1028648 w 1321468"/>
              <a:gd name="connsiteY48" fmla="*/ 855315 h 1842704"/>
              <a:gd name="connsiteX49" fmla="*/ 1023038 w 1321468"/>
              <a:gd name="connsiteY49" fmla="*/ 894584 h 1842704"/>
              <a:gd name="connsiteX50" fmla="*/ 1000599 w 1321468"/>
              <a:gd name="connsiteY50" fmla="*/ 928243 h 1842704"/>
              <a:gd name="connsiteX51" fmla="*/ 978160 w 1321468"/>
              <a:gd name="connsiteY51" fmla="*/ 961902 h 1842704"/>
              <a:gd name="connsiteX52" fmla="*/ 961330 w 1321468"/>
              <a:gd name="connsiteY52" fmla="*/ 973121 h 1842704"/>
              <a:gd name="connsiteX53" fmla="*/ 938891 w 1321468"/>
              <a:gd name="connsiteY53" fmla="*/ 1023610 h 1842704"/>
              <a:gd name="connsiteX54" fmla="*/ 910842 w 1321468"/>
              <a:gd name="connsiteY54" fmla="*/ 1034829 h 1842704"/>
              <a:gd name="connsiteX55" fmla="*/ 882793 w 1321468"/>
              <a:gd name="connsiteY55" fmla="*/ 1034829 h 1842704"/>
              <a:gd name="connsiteX56" fmla="*/ 854744 w 1321468"/>
              <a:gd name="connsiteY56" fmla="*/ 1051659 h 1842704"/>
              <a:gd name="connsiteX57" fmla="*/ 798646 w 1321468"/>
              <a:gd name="connsiteY57" fmla="*/ 1057268 h 1842704"/>
              <a:gd name="connsiteX58" fmla="*/ 770597 w 1321468"/>
              <a:gd name="connsiteY58" fmla="*/ 1046049 h 1842704"/>
              <a:gd name="connsiteX59" fmla="*/ 695973 w 1321468"/>
              <a:gd name="connsiteY59" fmla="*/ 1022178 h 1842704"/>
              <a:gd name="connsiteX60" fmla="*/ 653730 w 1321468"/>
              <a:gd name="connsiteY60" fmla="*/ 1006374 h 1842704"/>
              <a:gd name="connsiteX61" fmla="*/ 556901 w 1321468"/>
              <a:gd name="connsiteY61" fmla="*/ 1039563 h 1842704"/>
              <a:gd name="connsiteX62" fmla="*/ 536040 w 1321468"/>
              <a:gd name="connsiteY62" fmla="*/ 1067377 h 1842704"/>
              <a:gd name="connsiteX63" fmla="*/ 508226 w 1321468"/>
              <a:gd name="connsiteY63" fmla="*/ 1116053 h 1842704"/>
              <a:gd name="connsiteX64" fmla="*/ 508226 w 1321468"/>
              <a:gd name="connsiteY64" fmla="*/ 1185588 h 1842704"/>
              <a:gd name="connsiteX65" fmla="*/ 501272 w 1321468"/>
              <a:gd name="connsiteY65" fmla="*/ 1300323 h 1842704"/>
              <a:gd name="connsiteX66" fmla="*/ 529086 w 1321468"/>
              <a:gd name="connsiteY66" fmla="*/ 1418534 h 1842704"/>
              <a:gd name="connsiteX67" fmla="*/ 511702 w 1321468"/>
              <a:gd name="connsiteY67" fmla="*/ 1484595 h 1842704"/>
              <a:gd name="connsiteX68" fmla="*/ 501272 w 1321468"/>
              <a:gd name="connsiteY68" fmla="*/ 1533269 h 1842704"/>
              <a:gd name="connsiteX69" fmla="*/ 556900 w 1321468"/>
              <a:gd name="connsiteY69" fmla="*/ 1661911 h 1842704"/>
              <a:gd name="connsiteX70" fmla="*/ 560377 w 1321468"/>
              <a:gd name="connsiteY70" fmla="*/ 1842704 h 1842704"/>
              <a:gd name="connsiteX71" fmla="*/ 647299 w 1321468"/>
              <a:gd name="connsiteY71" fmla="*/ 1828797 h 1842704"/>
              <a:gd name="connsiteX72" fmla="*/ 671635 w 1321468"/>
              <a:gd name="connsiteY72" fmla="*/ 1773168 h 1842704"/>
              <a:gd name="connsiteX73" fmla="*/ 699450 w 1321468"/>
              <a:gd name="connsiteY73" fmla="*/ 1613234 h 1842704"/>
              <a:gd name="connsiteX74" fmla="*/ 730742 w 1321468"/>
              <a:gd name="connsiteY74" fmla="*/ 1498500 h 1842704"/>
              <a:gd name="connsiteX75" fmla="*/ 695974 w 1321468"/>
              <a:gd name="connsiteY75" fmla="*/ 1449824 h 1842704"/>
              <a:gd name="connsiteX76" fmla="*/ 709272 w 1321468"/>
              <a:gd name="connsiteY76" fmla="*/ 1407061 h 1842704"/>
              <a:gd name="connsiteX0" fmla="*/ 657875 w 1270071"/>
              <a:gd name="connsiteY0" fmla="*/ 1407061 h 1842704"/>
              <a:gd name="connsiteX1" fmla="*/ 675867 w 1270071"/>
              <a:gd name="connsiteY1" fmla="*/ 1303801 h 1842704"/>
              <a:gd name="connsiteX2" fmla="*/ 679344 w 1270071"/>
              <a:gd name="connsiteY2" fmla="*/ 1310754 h 1842704"/>
              <a:gd name="connsiteX3" fmla="*/ 785642 w 1270071"/>
              <a:gd name="connsiteY3" fmla="*/ 1310265 h 1842704"/>
              <a:gd name="connsiteX4" fmla="*/ 859445 w 1270071"/>
              <a:gd name="connsiteY4" fmla="*/ 1270441 h 1842704"/>
              <a:gd name="connsiteX5" fmla="*/ 915543 w 1270071"/>
              <a:gd name="connsiteY5" fmla="*/ 1270441 h 1842704"/>
              <a:gd name="connsiteX6" fmla="*/ 954812 w 1270071"/>
              <a:gd name="connsiteY6" fmla="*/ 1242392 h 1842704"/>
              <a:gd name="connsiteX7" fmla="*/ 1022130 w 1270071"/>
              <a:gd name="connsiteY7" fmla="*/ 1219953 h 1842704"/>
              <a:gd name="connsiteX8" fmla="*/ 1061398 w 1270071"/>
              <a:gd name="connsiteY8" fmla="*/ 1180684 h 1842704"/>
              <a:gd name="connsiteX9" fmla="*/ 1089447 w 1270071"/>
              <a:gd name="connsiteY9" fmla="*/ 1147025 h 1842704"/>
              <a:gd name="connsiteX10" fmla="*/ 1145546 w 1270071"/>
              <a:gd name="connsiteY10" fmla="*/ 1090927 h 1842704"/>
              <a:gd name="connsiteX11" fmla="*/ 1151155 w 1270071"/>
              <a:gd name="connsiteY11" fmla="*/ 1040439 h 1842704"/>
              <a:gd name="connsiteX12" fmla="*/ 1173595 w 1270071"/>
              <a:gd name="connsiteY12" fmla="*/ 995560 h 1842704"/>
              <a:gd name="connsiteX13" fmla="*/ 1207254 w 1270071"/>
              <a:gd name="connsiteY13" fmla="*/ 956292 h 1842704"/>
              <a:gd name="connsiteX14" fmla="*/ 1224083 w 1270071"/>
              <a:gd name="connsiteY14" fmla="*/ 894584 h 1842704"/>
              <a:gd name="connsiteX15" fmla="*/ 1270071 w 1270071"/>
              <a:gd name="connsiteY15" fmla="*/ 840618 h 1842704"/>
              <a:gd name="connsiteX16" fmla="*/ 1257038 w 1270071"/>
              <a:gd name="connsiteY16" fmla="*/ 784286 h 1842704"/>
              <a:gd name="connsiteX17" fmla="*/ 1254436 w 1270071"/>
              <a:gd name="connsiteY17" fmla="*/ 683458 h 1842704"/>
              <a:gd name="connsiteX18" fmla="*/ 1239110 w 1270071"/>
              <a:gd name="connsiteY18" fmla="*/ 653636 h 1842704"/>
              <a:gd name="connsiteX19" fmla="*/ 1232156 w 1270071"/>
              <a:gd name="connsiteY19" fmla="*/ 476320 h 1842704"/>
              <a:gd name="connsiteX20" fmla="*/ 1204342 w 1270071"/>
              <a:gd name="connsiteY20" fmla="*/ 344202 h 1842704"/>
              <a:gd name="connsiteX21" fmla="*/ 1180004 w 1270071"/>
              <a:gd name="connsiteY21" fmla="*/ 212083 h 1842704"/>
              <a:gd name="connsiteX22" fmla="*/ 1186959 w 1270071"/>
              <a:gd name="connsiteY22" fmla="*/ 135594 h 1842704"/>
              <a:gd name="connsiteX23" fmla="*/ 1141760 w 1270071"/>
              <a:gd name="connsiteY23" fmla="*/ 86919 h 1842704"/>
              <a:gd name="connsiteX24" fmla="*/ 1044408 w 1270071"/>
              <a:gd name="connsiteY24" fmla="*/ 0 h 1842704"/>
              <a:gd name="connsiteX25" fmla="*/ 985303 w 1270071"/>
              <a:gd name="connsiteY25" fmla="*/ 38244 h 1842704"/>
              <a:gd name="connsiteX26" fmla="*/ 905336 w 1270071"/>
              <a:gd name="connsiteY26" fmla="*/ 118211 h 1842704"/>
              <a:gd name="connsiteX27" fmla="*/ 814939 w 1270071"/>
              <a:gd name="connsiteY27" fmla="*/ 166886 h 1842704"/>
              <a:gd name="connsiteX28" fmla="*/ 710636 w 1270071"/>
              <a:gd name="connsiteY28" fmla="*/ 180794 h 1842704"/>
              <a:gd name="connsiteX29" fmla="*/ 595901 w 1270071"/>
              <a:gd name="connsiteY29" fmla="*/ 208609 h 1842704"/>
              <a:gd name="connsiteX30" fmla="*/ 446398 w 1270071"/>
              <a:gd name="connsiteY30" fmla="*/ 198178 h 1842704"/>
              <a:gd name="connsiteX31" fmla="*/ 331665 w 1270071"/>
              <a:gd name="connsiteY31" fmla="*/ 177316 h 1842704"/>
              <a:gd name="connsiteX32" fmla="*/ 248222 w 1270071"/>
              <a:gd name="connsiteY32" fmla="*/ 177317 h 1842704"/>
              <a:gd name="connsiteX33" fmla="*/ 150871 w 1270071"/>
              <a:gd name="connsiteY33" fmla="*/ 100827 h 1842704"/>
              <a:gd name="connsiteX34" fmla="*/ 1368 w 1270071"/>
              <a:gd name="connsiteY34" fmla="*/ 6954 h 1842704"/>
              <a:gd name="connsiteX35" fmla="*/ 77859 w 1270071"/>
              <a:gd name="connsiteY35" fmla="*/ 372017 h 1842704"/>
              <a:gd name="connsiteX36" fmla="*/ 258654 w 1270071"/>
              <a:gd name="connsiteY36" fmla="*/ 448507 h 1842704"/>
              <a:gd name="connsiteX37" fmla="*/ 383819 w 1270071"/>
              <a:gd name="connsiteY37" fmla="*/ 451984 h 1842704"/>
              <a:gd name="connsiteX38" fmla="*/ 564612 w 1270071"/>
              <a:gd name="connsiteY38" fmla="*/ 458938 h 1842704"/>
              <a:gd name="connsiteX39" fmla="*/ 700208 w 1270071"/>
              <a:gd name="connsiteY39" fmla="*/ 451985 h 1842704"/>
              <a:gd name="connsiteX40" fmla="*/ 846231 w 1270071"/>
              <a:gd name="connsiteY40" fmla="*/ 434600 h 1842704"/>
              <a:gd name="connsiteX41" fmla="*/ 915768 w 1270071"/>
              <a:gd name="connsiteY41" fmla="*/ 389402 h 1842704"/>
              <a:gd name="connsiteX42" fmla="*/ 964442 w 1270071"/>
              <a:gd name="connsiteY42" fmla="*/ 385925 h 1842704"/>
              <a:gd name="connsiteX43" fmla="*/ 985303 w 1270071"/>
              <a:gd name="connsiteY43" fmla="*/ 448508 h 1842704"/>
              <a:gd name="connsiteX44" fmla="*/ 992257 w 1270071"/>
              <a:gd name="connsiteY44" fmla="*/ 584103 h 1842704"/>
              <a:gd name="connsiteX45" fmla="*/ 997792 w 1270071"/>
              <a:gd name="connsiteY45" fmla="*/ 725180 h 1842704"/>
              <a:gd name="connsiteX46" fmla="*/ 988471 w 1270071"/>
              <a:gd name="connsiteY46" fmla="*/ 787997 h 1842704"/>
              <a:gd name="connsiteX47" fmla="*/ 994081 w 1270071"/>
              <a:gd name="connsiteY47" fmla="*/ 821656 h 1842704"/>
              <a:gd name="connsiteX48" fmla="*/ 977251 w 1270071"/>
              <a:gd name="connsiteY48" fmla="*/ 855315 h 1842704"/>
              <a:gd name="connsiteX49" fmla="*/ 971641 w 1270071"/>
              <a:gd name="connsiteY49" fmla="*/ 894584 h 1842704"/>
              <a:gd name="connsiteX50" fmla="*/ 949202 w 1270071"/>
              <a:gd name="connsiteY50" fmla="*/ 928243 h 1842704"/>
              <a:gd name="connsiteX51" fmla="*/ 926763 w 1270071"/>
              <a:gd name="connsiteY51" fmla="*/ 961902 h 1842704"/>
              <a:gd name="connsiteX52" fmla="*/ 909933 w 1270071"/>
              <a:gd name="connsiteY52" fmla="*/ 973121 h 1842704"/>
              <a:gd name="connsiteX53" fmla="*/ 887494 w 1270071"/>
              <a:gd name="connsiteY53" fmla="*/ 1023610 h 1842704"/>
              <a:gd name="connsiteX54" fmla="*/ 859445 w 1270071"/>
              <a:gd name="connsiteY54" fmla="*/ 1034829 h 1842704"/>
              <a:gd name="connsiteX55" fmla="*/ 831396 w 1270071"/>
              <a:gd name="connsiteY55" fmla="*/ 1034829 h 1842704"/>
              <a:gd name="connsiteX56" fmla="*/ 803347 w 1270071"/>
              <a:gd name="connsiteY56" fmla="*/ 1051659 h 1842704"/>
              <a:gd name="connsiteX57" fmla="*/ 747249 w 1270071"/>
              <a:gd name="connsiteY57" fmla="*/ 1057268 h 1842704"/>
              <a:gd name="connsiteX58" fmla="*/ 719200 w 1270071"/>
              <a:gd name="connsiteY58" fmla="*/ 1046049 h 1842704"/>
              <a:gd name="connsiteX59" fmla="*/ 644576 w 1270071"/>
              <a:gd name="connsiteY59" fmla="*/ 1022178 h 1842704"/>
              <a:gd name="connsiteX60" fmla="*/ 602333 w 1270071"/>
              <a:gd name="connsiteY60" fmla="*/ 1006374 h 1842704"/>
              <a:gd name="connsiteX61" fmla="*/ 505504 w 1270071"/>
              <a:gd name="connsiteY61" fmla="*/ 1039563 h 1842704"/>
              <a:gd name="connsiteX62" fmla="*/ 484643 w 1270071"/>
              <a:gd name="connsiteY62" fmla="*/ 1067377 h 1842704"/>
              <a:gd name="connsiteX63" fmla="*/ 456829 w 1270071"/>
              <a:gd name="connsiteY63" fmla="*/ 1116053 h 1842704"/>
              <a:gd name="connsiteX64" fmla="*/ 456829 w 1270071"/>
              <a:gd name="connsiteY64" fmla="*/ 1185588 h 1842704"/>
              <a:gd name="connsiteX65" fmla="*/ 449875 w 1270071"/>
              <a:gd name="connsiteY65" fmla="*/ 1300323 h 1842704"/>
              <a:gd name="connsiteX66" fmla="*/ 477689 w 1270071"/>
              <a:gd name="connsiteY66" fmla="*/ 1418534 h 1842704"/>
              <a:gd name="connsiteX67" fmla="*/ 460305 w 1270071"/>
              <a:gd name="connsiteY67" fmla="*/ 1484595 h 1842704"/>
              <a:gd name="connsiteX68" fmla="*/ 449875 w 1270071"/>
              <a:gd name="connsiteY68" fmla="*/ 1533269 h 1842704"/>
              <a:gd name="connsiteX69" fmla="*/ 505503 w 1270071"/>
              <a:gd name="connsiteY69" fmla="*/ 1661911 h 1842704"/>
              <a:gd name="connsiteX70" fmla="*/ 508980 w 1270071"/>
              <a:gd name="connsiteY70" fmla="*/ 1842704 h 1842704"/>
              <a:gd name="connsiteX71" fmla="*/ 595902 w 1270071"/>
              <a:gd name="connsiteY71" fmla="*/ 1828797 h 1842704"/>
              <a:gd name="connsiteX72" fmla="*/ 620238 w 1270071"/>
              <a:gd name="connsiteY72" fmla="*/ 1773168 h 1842704"/>
              <a:gd name="connsiteX73" fmla="*/ 648053 w 1270071"/>
              <a:gd name="connsiteY73" fmla="*/ 1613234 h 1842704"/>
              <a:gd name="connsiteX74" fmla="*/ 679345 w 1270071"/>
              <a:gd name="connsiteY74" fmla="*/ 1498500 h 1842704"/>
              <a:gd name="connsiteX75" fmla="*/ 644577 w 1270071"/>
              <a:gd name="connsiteY75" fmla="*/ 1449824 h 1842704"/>
              <a:gd name="connsiteX76" fmla="*/ 657875 w 1270071"/>
              <a:gd name="connsiteY76" fmla="*/ 1407061 h 1842704"/>
              <a:gd name="connsiteX0" fmla="*/ 654515 w 1266711"/>
              <a:gd name="connsiteY0" fmla="*/ 1407061 h 1842704"/>
              <a:gd name="connsiteX1" fmla="*/ 672507 w 1266711"/>
              <a:gd name="connsiteY1" fmla="*/ 1303801 h 1842704"/>
              <a:gd name="connsiteX2" fmla="*/ 675984 w 1266711"/>
              <a:gd name="connsiteY2" fmla="*/ 1310754 h 1842704"/>
              <a:gd name="connsiteX3" fmla="*/ 782282 w 1266711"/>
              <a:gd name="connsiteY3" fmla="*/ 1310265 h 1842704"/>
              <a:gd name="connsiteX4" fmla="*/ 856085 w 1266711"/>
              <a:gd name="connsiteY4" fmla="*/ 1270441 h 1842704"/>
              <a:gd name="connsiteX5" fmla="*/ 912183 w 1266711"/>
              <a:gd name="connsiteY5" fmla="*/ 1270441 h 1842704"/>
              <a:gd name="connsiteX6" fmla="*/ 951452 w 1266711"/>
              <a:gd name="connsiteY6" fmla="*/ 1242392 h 1842704"/>
              <a:gd name="connsiteX7" fmla="*/ 1018770 w 1266711"/>
              <a:gd name="connsiteY7" fmla="*/ 1219953 h 1842704"/>
              <a:gd name="connsiteX8" fmla="*/ 1058038 w 1266711"/>
              <a:gd name="connsiteY8" fmla="*/ 1180684 h 1842704"/>
              <a:gd name="connsiteX9" fmla="*/ 1086087 w 1266711"/>
              <a:gd name="connsiteY9" fmla="*/ 1147025 h 1842704"/>
              <a:gd name="connsiteX10" fmla="*/ 1142186 w 1266711"/>
              <a:gd name="connsiteY10" fmla="*/ 1090927 h 1842704"/>
              <a:gd name="connsiteX11" fmla="*/ 1147795 w 1266711"/>
              <a:gd name="connsiteY11" fmla="*/ 1040439 h 1842704"/>
              <a:gd name="connsiteX12" fmla="*/ 1170235 w 1266711"/>
              <a:gd name="connsiteY12" fmla="*/ 995560 h 1842704"/>
              <a:gd name="connsiteX13" fmla="*/ 1203894 w 1266711"/>
              <a:gd name="connsiteY13" fmla="*/ 956292 h 1842704"/>
              <a:gd name="connsiteX14" fmla="*/ 1220723 w 1266711"/>
              <a:gd name="connsiteY14" fmla="*/ 894584 h 1842704"/>
              <a:gd name="connsiteX15" fmla="*/ 1266711 w 1266711"/>
              <a:gd name="connsiteY15" fmla="*/ 840618 h 1842704"/>
              <a:gd name="connsiteX16" fmla="*/ 1253678 w 1266711"/>
              <a:gd name="connsiteY16" fmla="*/ 784286 h 1842704"/>
              <a:gd name="connsiteX17" fmla="*/ 1251076 w 1266711"/>
              <a:gd name="connsiteY17" fmla="*/ 683458 h 1842704"/>
              <a:gd name="connsiteX18" fmla="*/ 1235750 w 1266711"/>
              <a:gd name="connsiteY18" fmla="*/ 653636 h 1842704"/>
              <a:gd name="connsiteX19" fmla="*/ 1228796 w 1266711"/>
              <a:gd name="connsiteY19" fmla="*/ 476320 h 1842704"/>
              <a:gd name="connsiteX20" fmla="*/ 1200982 w 1266711"/>
              <a:gd name="connsiteY20" fmla="*/ 344202 h 1842704"/>
              <a:gd name="connsiteX21" fmla="*/ 1176644 w 1266711"/>
              <a:gd name="connsiteY21" fmla="*/ 212083 h 1842704"/>
              <a:gd name="connsiteX22" fmla="*/ 1183599 w 1266711"/>
              <a:gd name="connsiteY22" fmla="*/ 135594 h 1842704"/>
              <a:gd name="connsiteX23" fmla="*/ 1138400 w 1266711"/>
              <a:gd name="connsiteY23" fmla="*/ 86919 h 1842704"/>
              <a:gd name="connsiteX24" fmla="*/ 1041048 w 1266711"/>
              <a:gd name="connsiteY24" fmla="*/ 0 h 1842704"/>
              <a:gd name="connsiteX25" fmla="*/ 981943 w 1266711"/>
              <a:gd name="connsiteY25" fmla="*/ 38244 h 1842704"/>
              <a:gd name="connsiteX26" fmla="*/ 901976 w 1266711"/>
              <a:gd name="connsiteY26" fmla="*/ 118211 h 1842704"/>
              <a:gd name="connsiteX27" fmla="*/ 811579 w 1266711"/>
              <a:gd name="connsiteY27" fmla="*/ 166886 h 1842704"/>
              <a:gd name="connsiteX28" fmla="*/ 707276 w 1266711"/>
              <a:gd name="connsiteY28" fmla="*/ 180794 h 1842704"/>
              <a:gd name="connsiteX29" fmla="*/ 592541 w 1266711"/>
              <a:gd name="connsiteY29" fmla="*/ 208609 h 1842704"/>
              <a:gd name="connsiteX30" fmla="*/ 443038 w 1266711"/>
              <a:gd name="connsiteY30" fmla="*/ 198178 h 1842704"/>
              <a:gd name="connsiteX31" fmla="*/ 328305 w 1266711"/>
              <a:gd name="connsiteY31" fmla="*/ 177316 h 1842704"/>
              <a:gd name="connsiteX32" fmla="*/ 244862 w 1266711"/>
              <a:gd name="connsiteY32" fmla="*/ 177317 h 1842704"/>
              <a:gd name="connsiteX33" fmla="*/ 147511 w 1266711"/>
              <a:gd name="connsiteY33" fmla="*/ 100827 h 1842704"/>
              <a:gd name="connsiteX34" fmla="*/ 1485 w 1266711"/>
              <a:gd name="connsiteY34" fmla="*/ 17384 h 1842704"/>
              <a:gd name="connsiteX35" fmla="*/ 74499 w 1266711"/>
              <a:gd name="connsiteY35" fmla="*/ 372017 h 1842704"/>
              <a:gd name="connsiteX36" fmla="*/ 255294 w 1266711"/>
              <a:gd name="connsiteY36" fmla="*/ 448507 h 1842704"/>
              <a:gd name="connsiteX37" fmla="*/ 380459 w 1266711"/>
              <a:gd name="connsiteY37" fmla="*/ 451984 h 1842704"/>
              <a:gd name="connsiteX38" fmla="*/ 561252 w 1266711"/>
              <a:gd name="connsiteY38" fmla="*/ 458938 h 1842704"/>
              <a:gd name="connsiteX39" fmla="*/ 696848 w 1266711"/>
              <a:gd name="connsiteY39" fmla="*/ 451985 h 1842704"/>
              <a:gd name="connsiteX40" fmla="*/ 842871 w 1266711"/>
              <a:gd name="connsiteY40" fmla="*/ 434600 h 1842704"/>
              <a:gd name="connsiteX41" fmla="*/ 912408 w 1266711"/>
              <a:gd name="connsiteY41" fmla="*/ 389402 h 1842704"/>
              <a:gd name="connsiteX42" fmla="*/ 961082 w 1266711"/>
              <a:gd name="connsiteY42" fmla="*/ 385925 h 1842704"/>
              <a:gd name="connsiteX43" fmla="*/ 981943 w 1266711"/>
              <a:gd name="connsiteY43" fmla="*/ 448508 h 1842704"/>
              <a:gd name="connsiteX44" fmla="*/ 988897 w 1266711"/>
              <a:gd name="connsiteY44" fmla="*/ 584103 h 1842704"/>
              <a:gd name="connsiteX45" fmla="*/ 994432 w 1266711"/>
              <a:gd name="connsiteY45" fmla="*/ 725180 h 1842704"/>
              <a:gd name="connsiteX46" fmla="*/ 985111 w 1266711"/>
              <a:gd name="connsiteY46" fmla="*/ 787997 h 1842704"/>
              <a:gd name="connsiteX47" fmla="*/ 990721 w 1266711"/>
              <a:gd name="connsiteY47" fmla="*/ 821656 h 1842704"/>
              <a:gd name="connsiteX48" fmla="*/ 973891 w 1266711"/>
              <a:gd name="connsiteY48" fmla="*/ 855315 h 1842704"/>
              <a:gd name="connsiteX49" fmla="*/ 968281 w 1266711"/>
              <a:gd name="connsiteY49" fmla="*/ 894584 h 1842704"/>
              <a:gd name="connsiteX50" fmla="*/ 945842 w 1266711"/>
              <a:gd name="connsiteY50" fmla="*/ 928243 h 1842704"/>
              <a:gd name="connsiteX51" fmla="*/ 923403 w 1266711"/>
              <a:gd name="connsiteY51" fmla="*/ 961902 h 1842704"/>
              <a:gd name="connsiteX52" fmla="*/ 906573 w 1266711"/>
              <a:gd name="connsiteY52" fmla="*/ 973121 h 1842704"/>
              <a:gd name="connsiteX53" fmla="*/ 884134 w 1266711"/>
              <a:gd name="connsiteY53" fmla="*/ 1023610 h 1842704"/>
              <a:gd name="connsiteX54" fmla="*/ 856085 w 1266711"/>
              <a:gd name="connsiteY54" fmla="*/ 1034829 h 1842704"/>
              <a:gd name="connsiteX55" fmla="*/ 828036 w 1266711"/>
              <a:gd name="connsiteY55" fmla="*/ 1034829 h 1842704"/>
              <a:gd name="connsiteX56" fmla="*/ 799987 w 1266711"/>
              <a:gd name="connsiteY56" fmla="*/ 1051659 h 1842704"/>
              <a:gd name="connsiteX57" fmla="*/ 743889 w 1266711"/>
              <a:gd name="connsiteY57" fmla="*/ 1057268 h 1842704"/>
              <a:gd name="connsiteX58" fmla="*/ 715840 w 1266711"/>
              <a:gd name="connsiteY58" fmla="*/ 1046049 h 1842704"/>
              <a:gd name="connsiteX59" fmla="*/ 641216 w 1266711"/>
              <a:gd name="connsiteY59" fmla="*/ 1022178 h 1842704"/>
              <a:gd name="connsiteX60" fmla="*/ 598973 w 1266711"/>
              <a:gd name="connsiteY60" fmla="*/ 1006374 h 1842704"/>
              <a:gd name="connsiteX61" fmla="*/ 502144 w 1266711"/>
              <a:gd name="connsiteY61" fmla="*/ 1039563 h 1842704"/>
              <a:gd name="connsiteX62" fmla="*/ 481283 w 1266711"/>
              <a:gd name="connsiteY62" fmla="*/ 1067377 h 1842704"/>
              <a:gd name="connsiteX63" fmla="*/ 453469 w 1266711"/>
              <a:gd name="connsiteY63" fmla="*/ 1116053 h 1842704"/>
              <a:gd name="connsiteX64" fmla="*/ 453469 w 1266711"/>
              <a:gd name="connsiteY64" fmla="*/ 1185588 h 1842704"/>
              <a:gd name="connsiteX65" fmla="*/ 446515 w 1266711"/>
              <a:gd name="connsiteY65" fmla="*/ 1300323 h 1842704"/>
              <a:gd name="connsiteX66" fmla="*/ 474329 w 1266711"/>
              <a:gd name="connsiteY66" fmla="*/ 1418534 h 1842704"/>
              <a:gd name="connsiteX67" fmla="*/ 456945 w 1266711"/>
              <a:gd name="connsiteY67" fmla="*/ 1484595 h 1842704"/>
              <a:gd name="connsiteX68" fmla="*/ 446515 w 1266711"/>
              <a:gd name="connsiteY68" fmla="*/ 1533269 h 1842704"/>
              <a:gd name="connsiteX69" fmla="*/ 502143 w 1266711"/>
              <a:gd name="connsiteY69" fmla="*/ 1661911 h 1842704"/>
              <a:gd name="connsiteX70" fmla="*/ 505620 w 1266711"/>
              <a:gd name="connsiteY70" fmla="*/ 1842704 h 1842704"/>
              <a:gd name="connsiteX71" fmla="*/ 592542 w 1266711"/>
              <a:gd name="connsiteY71" fmla="*/ 1828797 h 1842704"/>
              <a:gd name="connsiteX72" fmla="*/ 616878 w 1266711"/>
              <a:gd name="connsiteY72" fmla="*/ 1773168 h 1842704"/>
              <a:gd name="connsiteX73" fmla="*/ 644693 w 1266711"/>
              <a:gd name="connsiteY73" fmla="*/ 1613234 h 1842704"/>
              <a:gd name="connsiteX74" fmla="*/ 675985 w 1266711"/>
              <a:gd name="connsiteY74" fmla="*/ 1498500 h 1842704"/>
              <a:gd name="connsiteX75" fmla="*/ 641217 w 1266711"/>
              <a:gd name="connsiteY75" fmla="*/ 1449824 h 1842704"/>
              <a:gd name="connsiteX76" fmla="*/ 654515 w 1266711"/>
              <a:gd name="connsiteY76" fmla="*/ 1407061 h 1842704"/>
              <a:gd name="connsiteX0" fmla="*/ 663340 w 1275536"/>
              <a:gd name="connsiteY0" fmla="*/ 1407061 h 1842704"/>
              <a:gd name="connsiteX1" fmla="*/ 681332 w 1275536"/>
              <a:gd name="connsiteY1" fmla="*/ 1303801 h 1842704"/>
              <a:gd name="connsiteX2" fmla="*/ 684809 w 1275536"/>
              <a:gd name="connsiteY2" fmla="*/ 1310754 h 1842704"/>
              <a:gd name="connsiteX3" fmla="*/ 791107 w 1275536"/>
              <a:gd name="connsiteY3" fmla="*/ 1310265 h 1842704"/>
              <a:gd name="connsiteX4" fmla="*/ 864910 w 1275536"/>
              <a:gd name="connsiteY4" fmla="*/ 1270441 h 1842704"/>
              <a:gd name="connsiteX5" fmla="*/ 921008 w 1275536"/>
              <a:gd name="connsiteY5" fmla="*/ 1270441 h 1842704"/>
              <a:gd name="connsiteX6" fmla="*/ 960277 w 1275536"/>
              <a:gd name="connsiteY6" fmla="*/ 1242392 h 1842704"/>
              <a:gd name="connsiteX7" fmla="*/ 1027595 w 1275536"/>
              <a:gd name="connsiteY7" fmla="*/ 1219953 h 1842704"/>
              <a:gd name="connsiteX8" fmla="*/ 1066863 w 1275536"/>
              <a:gd name="connsiteY8" fmla="*/ 1180684 h 1842704"/>
              <a:gd name="connsiteX9" fmla="*/ 1094912 w 1275536"/>
              <a:gd name="connsiteY9" fmla="*/ 1147025 h 1842704"/>
              <a:gd name="connsiteX10" fmla="*/ 1151011 w 1275536"/>
              <a:gd name="connsiteY10" fmla="*/ 1090927 h 1842704"/>
              <a:gd name="connsiteX11" fmla="*/ 1156620 w 1275536"/>
              <a:gd name="connsiteY11" fmla="*/ 1040439 h 1842704"/>
              <a:gd name="connsiteX12" fmla="*/ 1179060 w 1275536"/>
              <a:gd name="connsiteY12" fmla="*/ 995560 h 1842704"/>
              <a:gd name="connsiteX13" fmla="*/ 1212719 w 1275536"/>
              <a:gd name="connsiteY13" fmla="*/ 956292 h 1842704"/>
              <a:gd name="connsiteX14" fmla="*/ 1229548 w 1275536"/>
              <a:gd name="connsiteY14" fmla="*/ 894584 h 1842704"/>
              <a:gd name="connsiteX15" fmla="*/ 1275536 w 1275536"/>
              <a:gd name="connsiteY15" fmla="*/ 840618 h 1842704"/>
              <a:gd name="connsiteX16" fmla="*/ 1262503 w 1275536"/>
              <a:gd name="connsiteY16" fmla="*/ 784286 h 1842704"/>
              <a:gd name="connsiteX17" fmla="*/ 1259901 w 1275536"/>
              <a:gd name="connsiteY17" fmla="*/ 683458 h 1842704"/>
              <a:gd name="connsiteX18" fmla="*/ 1244575 w 1275536"/>
              <a:gd name="connsiteY18" fmla="*/ 653636 h 1842704"/>
              <a:gd name="connsiteX19" fmla="*/ 1237621 w 1275536"/>
              <a:gd name="connsiteY19" fmla="*/ 476320 h 1842704"/>
              <a:gd name="connsiteX20" fmla="*/ 1209807 w 1275536"/>
              <a:gd name="connsiteY20" fmla="*/ 344202 h 1842704"/>
              <a:gd name="connsiteX21" fmla="*/ 1185469 w 1275536"/>
              <a:gd name="connsiteY21" fmla="*/ 212083 h 1842704"/>
              <a:gd name="connsiteX22" fmla="*/ 1192424 w 1275536"/>
              <a:gd name="connsiteY22" fmla="*/ 135594 h 1842704"/>
              <a:gd name="connsiteX23" fmla="*/ 1147225 w 1275536"/>
              <a:gd name="connsiteY23" fmla="*/ 86919 h 1842704"/>
              <a:gd name="connsiteX24" fmla="*/ 1049873 w 1275536"/>
              <a:gd name="connsiteY24" fmla="*/ 0 h 1842704"/>
              <a:gd name="connsiteX25" fmla="*/ 990768 w 1275536"/>
              <a:gd name="connsiteY25" fmla="*/ 38244 h 1842704"/>
              <a:gd name="connsiteX26" fmla="*/ 910801 w 1275536"/>
              <a:gd name="connsiteY26" fmla="*/ 118211 h 1842704"/>
              <a:gd name="connsiteX27" fmla="*/ 820404 w 1275536"/>
              <a:gd name="connsiteY27" fmla="*/ 166886 h 1842704"/>
              <a:gd name="connsiteX28" fmla="*/ 716101 w 1275536"/>
              <a:gd name="connsiteY28" fmla="*/ 180794 h 1842704"/>
              <a:gd name="connsiteX29" fmla="*/ 601366 w 1275536"/>
              <a:gd name="connsiteY29" fmla="*/ 208609 h 1842704"/>
              <a:gd name="connsiteX30" fmla="*/ 451863 w 1275536"/>
              <a:gd name="connsiteY30" fmla="*/ 198178 h 1842704"/>
              <a:gd name="connsiteX31" fmla="*/ 337130 w 1275536"/>
              <a:gd name="connsiteY31" fmla="*/ 177316 h 1842704"/>
              <a:gd name="connsiteX32" fmla="*/ 253687 w 1275536"/>
              <a:gd name="connsiteY32" fmla="*/ 177317 h 1842704"/>
              <a:gd name="connsiteX33" fmla="*/ 156336 w 1275536"/>
              <a:gd name="connsiteY33" fmla="*/ 100827 h 1842704"/>
              <a:gd name="connsiteX34" fmla="*/ 10310 w 1275536"/>
              <a:gd name="connsiteY34" fmla="*/ 17384 h 1842704"/>
              <a:gd name="connsiteX35" fmla="*/ 20742 w 1275536"/>
              <a:gd name="connsiteY35" fmla="*/ 198178 h 1842704"/>
              <a:gd name="connsiteX36" fmla="*/ 83324 w 1275536"/>
              <a:gd name="connsiteY36" fmla="*/ 372017 h 1842704"/>
              <a:gd name="connsiteX37" fmla="*/ 264119 w 1275536"/>
              <a:gd name="connsiteY37" fmla="*/ 448507 h 1842704"/>
              <a:gd name="connsiteX38" fmla="*/ 389284 w 1275536"/>
              <a:gd name="connsiteY38" fmla="*/ 451984 h 1842704"/>
              <a:gd name="connsiteX39" fmla="*/ 570077 w 1275536"/>
              <a:gd name="connsiteY39" fmla="*/ 458938 h 1842704"/>
              <a:gd name="connsiteX40" fmla="*/ 705673 w 1275536"/>
              <a:gd name="connsiteY40" fmla="*/ 451985 h 1842704"/>
              <a:gd name="connsiteX41" fmla="*/ 851696 w 1275536"/>
              <a:gd name="connsiteY41" fmla="*/ 434600 h 1842704"/>
              <a:gd name="connsiteX42" fmla="*/ 921233 w 1275536"/>
              <a:gd name="connsiteY42" fmla="*/ 389402 h 1842704"/>
              <a:gd name="connsiteX43" fmla="*/ 969907 w 1275536"/>
              <a:gd name="connsiteY43" fmla="*/ 385925 h 1842704"/>
              <a:gd name="connsiteX44" fmla="*/ 990768 w 1275536"/>
              <a:gd name="connsiteY44" fmla="*/ 448508 h 1842704"/>
              <a:gd name="connsiteX45" fmla="*/ 997722 w 1275536"/>
              <a:gd name="connsiteY45" fmla="*/ 584103 h 1842704"/>
              <a:gd name="connsiteX46" fmla="*/ 1003257 w 1275536"/>
              <a:gd name="connsiteY46" fmla="*/ 725180 h 1842704"/>
              <a:gd name="connsiteX47" fmla="*/ 993936 w 1275536"/>
              <a:gd name="connsiteY47" fmla="*/ 787997 h 1842704"/>
              <a:gd name="connsiteX48" fmla="*/ 999546 w 1275536"/>
              <a:gd name="connsiteY48" fmla="*/ 821656 h 1842704"/>
              <a:gd name="connsiteX49" fmla="*/ 982716 w 1275536"/>
              <a:gd name="connsiteY49" fmla="*/ 855315 h 1842704"/>
              <a:gd name="connsiteX50" fmla="*/ 977106 w 1275536"/>
              <a:gd name="connsiteY50" fmla="*/ 894584 h 1842704"/>
              <a:gd name="connsiteX51" fmla="*/ 954667 w 1275536"/>
              <a:gd name="connsiteY51" fmla="*/ 928243 h 1842704"/>
              <a:gd name="connsiteX52" fmla="*/ 932228 w 1275536"/>
              <a:gd name="connsiteY52" fmla="*/ 961902 h 1842704"/>
              <a:gd name="connsiteX53" fmla="*/ 915398 w 1275536"/>
              <a:gd name="connsiteY53" fmla="*/ 973121 h 1842704"/>
              <a:gd name="connsiteX54" fmla="*/ 892959 w 1275536"/>
              <a:gd name="connsiteY54" fmla="*/ 1023610 h 1842704"/>
              <a:gd name="connsiteX55" fmla="*/ 864910 w 1275536"/>
              <a:gd name="connsiteY55" fmla="*/ 1034829 h 1842704"/>
              <a:gd name="connsiteX56" fmla="*/ 836861 w 1275536"/>
              <a:gd name="connsiteY56" fmla="*/ 1034829 h 1842704"/>
              <a:gd name="connsiteX57" fmla="*/ 808812 w 1275536"/>
              <a:gd name="connsiteY57" fmla="*/ 1051659 h 1842704"/>
              <a:gd name="connsiteX58" fmla="*/ 752714 w 1275536"/>
              <a:gd name="connsiteY58" fmla="*/ 1057268 h 1842704"/>
              <a:gd name="connsiteX59" fmla="*/ 724665 w 1275536"/>
              <a:gd name="connsiteY59" fmla="*/ 1046049 h 1842704"/>
              <a:gd name="connsiteX60" fmla="*/ 650041 w 1275536"/>
              <a:gd name="connsiteY60" fmla="*/ 1022178 h 1842704"/>
              <a:gd name="connsiteX61" fmla="*/ 607798 w 1275536"/>
              <a:gd name="connsiteY61" fmla="*/ 1006374 h 1842704"/>
              <a:gd name="connsiteX62" fmla="*/ 510969 w 1275536"/>
              <a:gd name="connsiteY62" fmla="*/ 1039563 h 1842704"/>
              <a:gd name="connsiteX63" fmla="*/ 490108 w 1275536"/>
              <a:gd name="connsiteY63" fmla="*/ 1067377 h 1842704"/>
              <a:gd name="connsiteX64" fmla="*/ 462294 w 1275536"/>
              <a:gd name="connsiteY64" fmla="*/ 1116053 h 1842704"/>
              <a:gd name="connsiteX65" fmla="*/ 462294 w 1275536"/>
              <a:gd name="connsiteY65" fmla="*/ 1185588 h 1842704"/>
              <a:gd name="connsiteX66" fmla="*/ 455340 w 1275536"/>
              <a:gd name="connsiteY66" fmla="*/ 1300323 h 1842704"/>
              <a:gd name="connsiteX67" fmla="*/ 483154 w 1275536"/>
              <a:gd name="connsiteY67" fmla="*/ 1418534 h 1842704"/>
              <a:gd name="connsiteX68" fmla="*/ 465770 w 1275536"/>
              <a:gd name="connsiteY68" fmla="*/ 1484595 h 1842704"/>
              <a:gd name="connsiteX69" fmla="*/ 455340 w 1275536"/>
              <a:gd name="connsiteY69" fmla="*/ 1533269 h 1842704"/>
              <a:gd name="connsiteX70" fmla="*/ 510968 w 1275536"/>
              <a:gd name="connsiteY70" fmla="*/ 1661911 h 1842704"/>
              <a:gd name="connsiteX71" fmla="*/ 514445 w 1275536"/>
              <a:gd name="connsiteY71" fmla="*/ 1842704 h 1842704"/>
              <a:gd name="connsiteX72" fmla="*/ 601367 w 1275536"/>
              <a:gd name="connsiteY72" fmla="*/ 1828797 h 1842704"/>
              <a:gd name="connsiteX73" fmla="*/ 625703 w 1275536"/>
              <a:gd name="connsiteY73" fmla="*/ 1773168 h 1842704"/>
              <a:gd name="connsiteX74" fmla="*/ 653518 w 1275536"/>
              <a:gd name="connsiteY74" fmla="*/ 1613234 h 1842704"/>
              <a:gd name="connsiteX75" fmla="*/ 684810 w 1275536"/>
              <a:gd name="connsiteY75" fmla="*/ 1498500 h 1842704"/>
              <a:gd name="connsiteX76" fmla="*/ 650042 w 1275536"/>
              <a:gd name="connsiteY76" fmla="*/ 1449824 h 1842704"/>
              <a:gd name="connsiteX77" fmla="*/ 663340 w 1275536"/>
              <a:gd name="connsiteY77" fmla="*/ 1407061 h 1842704"/>
              <a:gd name="connsiteX0" fmla="*/ 761863 w 1374059"/>
              <a:gd name="connsiteY0" fmla="*/ 1407061 h 1842704"/>
              <a:gd name="connsiteX1" fmla="*/ 779855 w 1374059"/>
              <a:gd name="connsiteY1" fmla="*/ 1303801 h 1842704"/>
              <a:gd name="connsiteX2" fmla="*/ 783332 w 1374059"/>
              <a:gd name="connsiteY2" fmla="*/ 1310754 h 1842704"/>
              <a:gd name="connsiteX3" fmla="*/ 889630 w 1374059"/>
              <a:gd name="connsiteY3" fmla="*/ 1310265 h 1842704"/>
              <a:gd name="connsiteX4" fmla="*/ 963433 w 1374059"/>
              <a:gd name="connsiteY4" fmla="*/ 1270441 h 1842704"/>
              <a:gd name="connsiteX5" fmla="*/ 1019531 w 1374059"/>
              <a:gd name="connsiteY5" fmla="*/ 1270441 h 1842704"/>
              <a:gd name="connsiteX6" fmla="*/ 1058800 w 1374059"/>
              <a:gd name="connsiteY6" fmla="*/ 1242392 h 1842704"/>
              <a:gd name="connsiteX7" fmla="*/ 1126118 w 1374059"/>
              <a:gd name="connsiteY7" fmla="*/ 1219953 h 1842704"/>
              <a:gd name="connsiteX8" fmla="*/ 1165386 w 1374059"/>
              <a:gd name="connsiteY8" fmla="*/ 1180684 h 1842704"/>
              <a:gd name="connsiteX9" fmla="*/ 1193435 w 1374059"/>
              <a:gd name="connsiteY9" fmla="*/ 1147025 h 1842704"/>
              <a:gd name="connsiteX10" fmla="*/ 1249534 w 1374059"/>
              <a:gd name="connsiteY10" fmla="*/ 1090927 h 1842704"/>
              <a:gd name="connsiteX11" fmla="*/ 1255143 w 1374059"/>
              <a:gd name="connsiteY11" fmla="*/ 1040439 h 1842704"/>
              <a:gd name="connsiteX12" fmla="*/ 1277583 w 1374059"/>
              <a:gd name="connsiteY12" fmla="*/ 995560 h 1842704"/>
              <a:gd name="connsiteX13" fmla="*/ 1311242 w 1374059"/>
              <a:gd name="connsiteY13" fmla="*/ 956292 h 1842704"/>
              <a:gd name="connsiteX14" fmla="*/ 1328071 w 1374059"/>
              <a:gd name="connsiteY14" fmla="*/ 894584 h 1842704"/>
              <a:gd name="connsiteX15" fmla="*/ 1374059 w 1374059"/>
              <a:gd name="connsiteY15" fmla="*/ 840618 h 1842704"/>
              <a:gd name="connsiteX16" fmla="*/ 1361026 w 1374059"/>
              <a:gd name="connsiteY16" fmla="*/ 784286 h 1842704"/>
              <a:gd name="connsiteX17" fmla="*/ 1358424 w 1374059"/>
              <a:gd name="connsiteY17" fmla="*/ 683458 h 1842704"/>
              <a:gd name="connsiteX18" fmla="*/ 1343098 w 1374059"/>
              <a:gd name="connsiteY18" fmla="*/ 653636 h 1842704"/>
              <a:gd name="connsiteX19" fmla="*/ 1336144 w 1374059"/>
              <a:gd name="connsiteY19" fmla="*/ 476320 h 1842704"/>
              <a:gd name="connsiteX20" fmla="*/ 1308330 w 1374059"/>
              <a:gd name="connsiteY20" fmla="*/ 344202 h 1842704"/>
              <a:gd name="connsiteX21" fmla="*/ 1283992 w 1374059"/>
              <a:gd name="connsiteY21" fmla="*/ 212083 h 1842704"/>
              <a:gd name="connsiteX22" fmla="*/ 1290947 w 1374059"/>
              <a:gd name="connsiteY22" fmla="*/ 135594 h 1842704"/>
              <a:gd name="connsiteX23" fmla="*/ 1245748 w 1374059"/>
              <a:gd name="connsiteY23" fmla="*/ 86919 h 1842704"/>
              <a:gd name="connsiteX24" fmla="*/ 1148396 w 1374059"/>
              <a:gd name="connsiteY24" fmla="*/ 0 h 1842704"/>
              <a:gd name="connsiteX25" fmla="*/ 1089291 w 1374059"/>
              <a:gd name="connsiteY25" fmla="*/ 38244 h 1842704"/>
              <a:gd name="connsiteX26" fmla="*/ 1009324 w 1374059"/>
              <a:gd name="connsiteY26" fmla="*/ 118211 h 1842704"/>
              <a:gd name="connsiteX27" fmla="*/ 918927 w 1374059"/>
              <a:gd name="connsiteY27" fmla="*/ 166886 h 1842704"/>
              <a:gd name="connsiteX28" fmla="*/ 814624 w 1374059"/>
              <a:gd name="connsiteY28" fmla="*/ 180794 h 1842704"/>
              <a:gd name="connsiteX29" fmla="*/ 699889 w 1374059"/>
              <a:gd name="connsiteY29" fmla="*/ 208609 h 1842704"/>
              <a:gd name="connsiteX30" fmla="*/ 550386 w 1374059"/>
              <a:gd name="connsiteY30" fmla="*/ 198178 h 1842704"/>
              <a:gd name="connsiteX31" fmla="*/ 435653 w 1374059"/>
              <a:gd name="connsiteY31" fmla="*/ 177316 h 1842704"/>
              <a:gd name="connsiteX32" fmla="*/ 352210 w 1374059"/>
              <a:gd name="connsiteY32" fmla="*/ 177317 h 1842704"/>
              <a:gd name="connsiteX33" fmla="*/ 254859 w 1374059"/>
              <a:gd name="connsiteY33" fmla="*/ 100827 h 1842704"/>
              <a:gd name="connsiteX34" fmla="*/ 108833 w 1374059"/>
              <a:gd name="connsiteY34" fmla="*/ 17384 h 1842704"/>
              <a:gd name="connsiteX35" fmla="*/ 1053 w 1374059"/>
              <a:gd name="connsiteY35" fmla="*/ 118211 h 1842704"/>
              <a:gd name="connsiteX36" fmla="*/ 181847 w 1374059"/>
              <a:gd name="connsiteY36" fmla="*/ 372017 h 1842704"/>
              <a:gd name="connsiteX37" fmla="*/ 362642 w 1374059"/>
              <a:gd name="connsiteY37" fmla="*/ 448507 h 1842704"/>
              <a:gd name="connsiteX38" fmla="*/ 487807 w 1374059"/>
              <a:gd name="connsiteY38" fmla="*/ 451984 h 1842704"/>
              <a:gd name="connsiteX39" fmla="*/ 668600 w 1374059"/>
              <a:gd name="connsiteY39" fmla="*/ 458938 h 1842704"/>
              <a:gd name="connsiteX40" fmla="*/ 804196 w 1374059"/>
              <a:gd name="connsiteY40" fmla="*/ 451985 h 1842704"/>
              <a:gd name="connsiteX41" fmla="*/ 950219 w 1374059"/>
              <a:gd name="connsiteY41" fmla="*/ 434600 h 1842704"/>
              <a:gd name="connsiteX42" fmla="*/ 1019756 w 1374059"/>
              <a:gd name="connsiteY42" fmla="*/ 389402 h 1842704"/>
              <a:gd name="connsiteX43" fmla="*/ 1068430 w 1374059"/>
              <a:gd name="connsiteY43" fmla="*/ 385925 h 1842704"/>
              <a:gd name="connsiteX44" fmla="*/ 1089291 w 1374059"/>
              <a:gd name="connsiteY44" fmla="*/ 448508 h 1842704"/>
              <a:gd name="connsiteX45" fmla="*/ 1096245 w 1374059"/>
              <a:gd name="connsiteY45" fmla="*/ 584103 h 1842704"/>
              <a:gd name="connsiteX46" fmla="*/ 1101780 w 1374059"/>
              <a:gd name="connsiteY46" fmla="*/ 725180 h 1842704"/>
              <a:gd name="connsiteX47" fmla="*/ 1092459 w 1374059"/>
              <a:gd name="connsiteY47" fmla="*/ 787997 h 1842704"/>
              <a:gd name="connsiteX48" fmla="*/ 1098069 w 1374059"/>
              <a:gd name="connsiteY48" fmla="*/ 821656 h 1842704"/>
              <a:gd name="connsiteX49" fmla="*/ 1081239 w 1374059"/>
              <a:gd name="connsiteY49" fmla="*/ 855315 h 1842704"/>
              <a:gd name="connsiteX50" fmla="*/ 1075629 w 1374059"/>
              <a:gd name="connsiteY50" fmla="*/ 894584 h 1842704"/>
              <a:gd name="connsiteX51" fmla="*/ 1053190 w 1374059"/>
              <a:gd name="connsiteY51" fmla="*/ 928243 h 1842704"/>
              <a:gd name="connsiteX52" fmla="*/ 1030751 w 1374059"/>
              <a:gd name="connsiteY52" fmla="*/ 961902 h 1842704"/>
              <a:gd name="connsiteX53" fmla="*/ 1013921 w 1374059"/>
              <a:gd name="connsiteY53" fmla="*/ 973121 h 1842704"/>
              <a:gd name="connsiteX54" fmla="*/ 991482 w 1374059"/>
              <a:gd name="connsiteY54" fmla="*/ 1023610 h 1842704"/>
              <a:gd name="connsiteX55" fmla="*/ 963433 w 1374059"/>
              <a:gd name="connsiteY55" fmla="*/ 1034829 h 1842704"/>
              <a:gd name="connsiteX56" fmla="*/ 935384 w 1374059"/>
              <a:gd name="connsiteY56" fmla="*/ 1034829 h 1842704"/>
              <a:gd name="connsiteX57" fmla="*/ 907335 w 1374059"/>
              <a:gd name="connsiteY57" fmla="*/ 1051659 h 1842704"/>
              <a:gd name="connsiteX58" fmla="*/ 851237 w 1374059"/>
              <a:gd name="connsiteY58" fmla="*/ 1057268 h 1842704"/>
              <a:gd name="connsiteX59" fmla="*/ 823188 w 1374059"/>
              <a:gd name="connsiteY59" fmla="*/ 1046049 h 1842704"/>
              <a:gd name="connsiteX60" fmla="*/ 748564 w 1374059"/>
              <a:gd name="connsiteY60" fmla="*/ 1022178 h 1842704"/>
              <a:gd name="connsiteX61" fmla="*/ 706321 w 1374059"/>
              <a:gd name="connsiteY61" fmla="*/ 1006374 h 1842704"/>
              <a:gd name="connsiteX62" fmla="*/ 609492 w 1374059"/>
              <a:gd name="connsiteY62" fmla="*/ 1039563 h 1842704"/>
              <a:gd name="connsiteX63" fmla="*/ 588631 w 1374059"/>
              <a:gd name="connsiteY63" fmla="*/ 1067377 h 1842704"/>
              <a:gd name="connsiteX64" fmla="*/ 560817 w 1374059"/>
              <a:gd name="connsiteY64" fmla="*/ 1116053 h 1842704"/>
              <a:gd name="connsiteX65" fmla="*/ 560817 w 1374059"/>
              <a:gd name="connsiteY65" fmla="*/ 1185588 h 1842704"/>
              <a:gd name="connsiteX66" fmla="*/ 553863 w 1374059"/>
              <a:gd name="connsiteY66" fmla="*/ 1300323 h 1842704"/>
              <a:gd name="connsiteX67" fmla="*/ 581677 w 1374059"/>
              <a:gd name="connsiteY67" fmla="*/ 1418534 h 1842704"/>
              <a:gd name="connsiteX68" fmla="*/ 564293 w 1374059"/>
              <a:gd name="connsiteY68" fmla="*/ 1484595 h 1842704"/>
              <a:gd name="connsiteX69" fmla="*/ 553863 w 1374059"/>
              <a:gd name="connsiteY69" fmla="*/ 1533269 h 1842704"/>
              <a:gd name="connsiteX70" fmla="*/ 609491 w 1374059"/>
              <a:gd name="connsiteY70" fmla="*/ 1661911 h 1842704"/>
              <a:gd name="connsiteX71" fmla="*/ 612968 w 1374059"/>
              <a:gd name="connsiteY71" fmla="*/ 1842704 h 1842704"/>
              <a:gd name="connsiteX72" fmla="*/ 699890 w 1374059"/>
              <a:gd name="connsiteY72" fmla="*/ 1828797 h 1842704"/>
              <a:gd name="connsiteX73" fmla="*/ 724226 w 1374059"/>
              <a:gd name="connsiteY73" fmla="*/ 1773168 h 1842704"/>
              <a:gd name="connsiteX74" fmla="*/ 752041 w 1374059"/>
              <a:gd name="connsiteY74" fmla="*/ 1613234 h 1842704"/>
              <a:gd name="connsiteX75" fmla="*/ 783333 w 1374059"/>
              <a:gd name="connsiteY75" fmla="*/ 1498500 h 1842704"/>
              <a:gd name="connsiteX76" fmla="*/ 748565 w 1374059"/>
              <a:gd name="connsiteY76" fmla="*/ 1449824 h 1842704"/>
              <a:gd name="connsiteX77" fmla="*/ 761863 w 1374059"/>
              <a:gd name="connsiteY77" fmla="*/ 1407061 h 1842704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81921 w 1374133"/>
              <a:gd name="connsiteY36" fmla="*/ 372026 h 1842713"/>
              <a:gd name="connsiteX37" fmla="*/ 362716 w 1374133"/>
              <a:gd name="connsiteY37" fmla="*/ 448516 h 1842713"/>
              <a:gd name="connsiteX38" fmla="*/ 487881 w 1374133"/>
              <a:gd name="connsiteY38" fmla="*/ 451993 h 1842713"/>
              <a:gd name="connsiteX39" fmla="*/ 668674 w 1374133"/>
              <a:gd name="connsiteY39" fmla="*/ 458947 h 1842713"/>
              <a:gd name="connsiteX40" fmla="*/ 804270 w 1374133"/>
              <a:gd name="connsiteY40" fmla="*/ 451994 h 1842713"/>
              <a:gd name="connsiteX41" fmla="*/ 950293 w 1374133"/>
              <a:gd name="connsiteY41" fmla="*/ 434609 h 1842713"/>
              <a:gd name="connsiteX42" fmla="*/ 1019830 w 1374133"/>
              <a:gd name="connsiteY42" fmla="*/ 389411 h 1842713"/>
              <a:gd name="connsiteX43" fmla="*/ 1068504 w 1374133"/>
              <a:gd name="connsiteY43" fmla="*/ 385934 h 1842713"/>
              <a:gd name="connsiteX44" fmla="*/ 1089365 w 1374133"/>
              <a:gd name="connsiteY44" fmla="*/ 448517 h 1842713"/>
              <a:gd name="connsiteX45" fmla="*/ 1096319 w 1374133"/>
              <a:gd name="connsiteY45" fmla="*/ 584112 h 1842713"/>
              <a:gd name="connsiteX46" fmla="*/ 1101854 w 1374133"/>
              <a:gd name="connsiteY46" fmla="*/ 725189 h 1842713"/>
              <a:gd name="connsiteX47" fmla="*/ 1092533 w 1374133"/>
              <a:gd name="connsiteY47" fmla="*/ 788006 h 1842713"/>
              <a:gd name="connsiteX48" fmla="*/ 1098143 w 1374133"/>
              <a:gd name="connsiteY48" fmla="*/ 821665 h 1842713"/>
              <a:gd name="connsiteX49" fmla="*/ 1081313 w 1374133"/>
              <a:gd name="connsiteY49" fmla="*/ 855324 h 1842713"/>
              <a:gd name="connsiteX50" fmla="*/ 1075703 w 1374133"/>
              <a:gd name="connsiteY50" fmla="*/ 894593 h 1842713"/>
              <a:gd name="connsiteX51" fmla="*/ 1053264 w 1374133"/>
              <a:gd name="connsiteY51" fmla="*/ 928252 h 1842713"/>
              <a:gd name="connsiteX52" fmla="*/ 1030825 w 1374133"/>
              <a:gd name="connsiteY52" fmla="*/ 961911 h 1842713"/>
              <a:gd name="connsiteX53" fmla="*/ 1013995 w 1374133"/>
              <a:gd name="connsiteY53" fmla="*/ 973130 h 1842713"/>
              <a:gd name="connsiteX54" fmla="*/ 991556 w 1374133"/>
              <a:gd name="connsiteY54" fmla="*/ 1023619 h 1842713"/>
              <a:gd name="connsiteX55" fmla="*/ 963507 w 1374133"/>
              <a:gd name="connsiteY55" fmla="*/ 1034838 h 1842713"/>
              <a:gd name="connsiteX56" fmla="*/ 935458 w 1374133"/>
              <a:gd name="connsiteY56" fmla="*/ 1034838 h 1842713"/>
              <a:gd name="connsiteX57" fmla="*/ 907409 w 1374133"/>
              <a:gd name="connsiteY57" fmla="*/ 1051668 h 1842713"/>
              <a:gd name="connsiteX58" fmla="*/ 851311 w 1374133"/>
              <a:gd name="connsiteY58" fmla="*/ 1057277 h 1842713"/>
              <a:gd name="connsiteX59" fmla="*/ 823262 w 1374133"/>
              <a:gd name="connsiteY59" fmla="*/ 1046058 h 1842713"/>
              <a:gd name="connsiteX60" fmla="*/ 748638 w 1374133"/>
              <a:gd name="connsiteY60" fmla="*/ 1022187 h 1842713"/>
              <a:gd name="connsiteX61" fmla="*/ 706395 w 1374133"/>
              <a:gd name="connsiteY61" fmla="*/ 1006383 h 1842713"/>
              <a:gd name="connsiteX62" fmla="*/ 609566 w 1374133"/>
              <a:gd name="connsiteY62" fmla="*/ 1039572 h 1842713"/>
              <a:gd name="connsiteX63" fmla="*/ 588705 w 1374133"/>
              <a:gd name="connsiteY63" fmla="*/ 1067386 h 1842713"/>
              <a:gd name="connsiteX64" fmla="*/ 560891 w 1374133"/>
              <a:gd name="connsiteY64" fmla="*/ 1116062 h 1842713"/>
              <a:gd name="connsiteX65" fmla="*/ 560891 w 1374133"/>
              <a:gd name="connsiteY65" fmla="*/ 1185597 h 1842713"/>
              <a:gd name="connsiteX66" fmla="*/ 553937 w 1374133"/>
              <a:gd name="connsiteY66" fmla="*/ 1300332 h 1842713"/>
              <a:gd name="connsiteX67" fmla="*/ 581751 w 1374133"/>
              <a:gd name="connsiteY67" fmla="*/ 1418543 h 1842713"/>
              <a:gd name="connsiteX68" fmla="*/ 564367 w 1374133"/>
              <a:gd name="connsiteY68" fmla="*/ 1484604 h 1842713"/>
              <a:gd name="connsiteX69" fmla="*/ 553937 w 1374133"/>
              <a:gd name="connsiteY69" fmla="*/ 1533278 h 1842713"/>
              <a:gd name="connsiteX70" fmla="*/ 609565 w 1374133"/>
              <a:gd name="connsiteY70" fmla="*/ 1661920 h 1842713"/>
              <a:gd name="connsiteX71" fmla="*/ 613042 w 1374133"/>
              <a:gd name="connsiteY71" fmla="*/ 1842713 h 1842713"/>
              <a:gd name="connsiteX72" fmla="*/ 699964 w 1374133"/>
              <a:gd name="connsiteY72" fmla="*/ 1828806 h 1842713"/>
              <a:gd name="connsiteX73" fmla="*/ 724300 w 1374133"/>
              <a:gd name="connsiteY73" fmla="*/ 1773177 h 1842713"/>
              <a:gd name="connsiteX74" fmla="*/ 752115 w 1374133"/>
              <a:gd name="connsiteY74" fmla="*/ 1613243 h 1842713"/>
              <a:gd name="connsiteX75" fmla="*/ 783407 w 1374133"/>
              <a:gd name="connsiteY75" fmla="*/ 1498509 h 1842713"/>
              <a:gd name="connsiteX76" fmla="*/ 748639 w 1374133"/>
              <a:gd name="connsiteY76" fmla="*/ 1449833 h 1842713"/>
              <a:gd name="connsiteX77" fmla="*/ 761937 w 1374133"/>
              <a:gd name="connsiteY77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91526 w 1374133"/>
              <a:gd name="connsiteY36" fmla="*/ 253816 h 1842713"/>
              <a:gd name="connsiteX37" fmla="*/ 181921 w 1374133"/>
              <a:gd name="connsiteY37" fmla="*/ 372026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50632 w 1374133"/>
              <a:gd name="connsiteY36" fmla="*/ 490239 h 1842713"/>
              <a:gd name="connsiteX37" fmla="*/ 181921 w 1374133"/>
              <a:gd name="connsiteY37" fmla="*/ 372026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50632 w 1374133"/>
              <a:gd name="connsiteY36" fmla="*/ 490239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19340 w 1374133"/>
              <a:gd name="connsiteY36" fmla="*/ 535438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19340 w 1374133"/>
              <a:gd name="connsiteY36" fmla="*/ 535438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154108 w 1374133"/>
              <a:gd name="connsiteY36" fmla="*/ 490239 h 1842713"/>
              <a:gd name="connsiteX37" fmla="*/ 174967 w 1374133"/>
              <a:gd name="connsiteY37" fmla="*/ 403317 h 1842713"/>
              <a:gd name="connsiteX38" fmla="*/ 362716 w 1374133"/>
              <a:gd name="connsiteY38" fmla="*/ 448516 h 1842713"/>
              <a:gd name="connsiteX39" fmla="*/ 487881 w 1374133"/>
              <a:gd name="connsiteY39" fmla="*/ 451993 h 1842713"/>
              <a:gd name="connsiteX40" fmla="*/ 668674 w 1374133"/>
              <a:gd name="connsiteY40" fmla="*/ 458947 h 1842713"/>
              <a:gd name="connsiteX41" fmla="*/ 804270 w 1374133"/>
              <a:gd name="connsiteY41" fmla="*/ 451994 h 1842713"/>
              <a:gd name="connsiteX42" fmla="*/ 950293 w 1374133"/>
              <a:gd name="connsiteY42" fmla="*/ 434609 h 1842713"/>
              <a:gd name="connsiteX43" fmla="*/ 1019830 w 1374133"/>
              <a:gd name="connsiteY43" fmla="*/ 389411 h 1842713"/>
              <a:gd name="connsiteX44" fmla="*/ 1068504 w 1374133"/>
              <a:gd name="connsiteY44" fmla="*/ 385934 h 1842713"/>
              <a:gd name="connsiteX45" fmla="*/ 1089365 w 1374133"/>
              <a:gd name="connsiteY45" fmla="*/ 448517 h 1842713"/>
              <a:gd name="connsiteX46" fmla="*/ 1096319 w 1374133"/>
              <a:gd name="connsiteY46" fmla="*/ 584112 h 1842713"/>
              <a:gd name="connsiteX47" fmla="*/ 1101854 w 1374133"/>
              <a:gd name="connsiteY47" fmla="*/ 725189 h 1842713"/>
              <a:gd name="connsiteX48" fmla="*/ 1092533 w 1374133"/>
              <a:gd name="connsiteY48" fmla="*/ 788006 h 1842713"/>
              <a:gd name="connsiteX49" fmla="*/ 1098143 w 1374133"/>
              <a:gd name="connsiteY49" fmla="*/ 821665 h 1842713"/>
              <a:gd name="connsiteX50" fmla="*/ 1081313 w 1374133"/>
              <a:gd name="connsiteY50" fmla="*/ 855324 h 1842713"/>
              <a:gd name="connsiteX51" fmla="*/ 1075703 w 1374133"/>
              <a:gd name="connsiteY51" fmla="*/ 894593 h 1842713"/>
              <a:gd name="connsiteX52" fmla="*/ 1053264 w 1374133"/>
              <a:gd name="connsiteY52" fmla="*/ 928252 h 1842713"/>
              <a:gd name="connsiteX53" fmla="*/ 1030825 w 1374133"/>
              <a:gd name="connsiteY53" fmla="*/ 961911 h 1842713"/>
              <a:gd name="connsiteX54" fmla="*/ 1013995 w 1374133"/>
              <a:gd name="connsiteY54" fmla="*/ 973130 h 1842713"/>
              <a:gd name="connsiteX55" fmla="*/ 991556 w 1374133"/>
              <a:gd name="connsiteY55" fmla="*/ 1023619 h 1842713"/>
              <a:gd name="connsiteX56" fmla="*/ 963507 w 1374133"/>
              <a:gd name="connsiteY56" fmla="*/ 1034838 h 1842713"/>
              <a:gd name="connsiteX57" fmla="*/ 935458 w 1374133"/>
              <a:gd name="connsiteY57" fmla="*/ 1034838 h 1842713"/>
              <a:gd name="connsiteX58" fmla="*/ 907409 w 1374133"/>
              <a:gd name="connsiteY58" fmla="*/ 1051668 h 1842713"/>
              <a:gd name="connsiteX59" fmla="*/ 851311 w 1374133"/>
              <a:gd name="connsiteY59" fmla="*/ 1057277 h 1842713"/>
              <a:gd name="connsiteX60" fmla="*/ 823262 w 1374133"/>
              <a:gd name="connsiteY60" fmla="*/ 1046058 h 1842713"/>
              <a:gd name="connsiteX61" fmla="*/ 748638 w 1374133"/>
              <a:gd name="connsiteY61" fmla="*/ 1022187 h 1842713"/>
              <a:gd name="connsiteX62" fmla="*/ 706395 w 1374133"/>
              <a:gd name="connsiteY62" fmla="*/ 1006383 h 1842713"/>
              <a:gd name="connsiteX63" fmla="*/ 609566 w 1374133"/>
              <a:gd name="connsiteY63" fmla="*/ 1039572 h 1842713"/>
              <a:gd name="connsiteX64" fmla="*/ 588705 w 1374133"/>
              <a:gd name="connsiteY64" fmla="*/ 1067386 h 1842713"/>
              <a:gd name="connsiteX65" fmla="*/ 560891 w 1374133"/>
              <a:gd name="connsiteY65" fmla="*/ 1116062 h 1842713"/>
              <a:gd name="connsiteX66" fmla="*/ 560891 w 1374133"/>
              <a:gd name="connsiteY66" fmla="*/ 1185597 h 1842713"/>
              <a:gd name="connsiteX67" fmla="*/ 553937 w 1374133"/>
              <a:gd name="connsiteY67" fmla="*/ 1300332 h 1842713"/>
              <a:gd name="connsiteX68" fmla="*/ 581751 w 1374133"/>
              <a:gd name="connsiteY68" fmla="*/ 1418543 h 1842713"/>
              <a:gd name="connsiteX69" fmla="*/ 564367 w 1374133"/>
              <a:gd name="connsiteY69" fmla="*/ 1484604 h 1842713"/>
              <a:gd name="connsiteX70" fmla="*/ 553937 w 1374133"/>
              <a:gd name="connsiteY70" fmla="*/ 1533278 h 1842713"/>
              <a:gd name="connsiteX71" fmla="*/ 609565 w 1374133"/>
              <a:gd name="connsiteY71" fmla="*/ 1661920 h 1842713"/>
              <a:gd name="connsiteX72" fmla="*/ 613042 w 1374133"/>
              <a:gd name="connsiteY72" fmla="*/ 1842713 h 1842713"/>
              <a:gd name="connsiteX73" fmla="*/ 699964 w 1374133"/>
              <a:gd name="connsiteY73" fmla="*/ 1828806 h 1842713"/>
              <a:gd name="connsiteX74" fmla="*/ 724300 w 1374133"/>
              <a:gd name="connsiteY74" fmla="*/ 1773177 h 1842713"/>
              <a:gd name="connsiteX75" fmla="*/ 752115 w 1374133"/>
              <a:gd name="connsiteY75" fmla="*/ 1613243 h 1842713"/>
              <a:gd name="connsiteX76" fmla="*/ 783407 w 1374133"/>
              <a:gd name="connsiteY76" fmla="*/ 1498509 h 1842713"/>
              <a:gd name="connsiteX77" fmla="*/ 748639 w 1374133"/>
              <a:gd name="connsiteY77" fmla="*/ 1449833 h 1842713"/>
              <a:gd name="connsiteX78" fmla="*/ 761937 w 1374133"/>
              <a:gd name="connsiteY78" fmla="*/ 1407070 h 1842713"/>
              <a:gd name="connsiteX0" fmla="*/ 761937 w 1374133"/>
              <a:gd name="connsiteY0" fmla="*/ 1407070 h 1842713"/>
              <a:gd name="connsiteX1" fmla="*/ 779929 w 1374133"/>
              <a:gd name="connsiteY1" fmla="*/ 1303810 h 1842713"/>
              <a:gd name="connsiteX2" fmla="*/ 783406 w 1374133"/>
              <a:gd name="connsiteY2" fmla="*/ 1310763 h 1842713"/>
              <a:gd name="connsiteX3" fmla="*/ 889704 w 1374133"/>
              <a:gd name="connsiteY3" fmla="*/ 1310274 h 1842713"/>
              <a:gd name="connsiteX4" fmla="*/ 963507 w 1374133"/>
              <a:gd name="connsiteY4" fmla="*/ 1270450 h 1842713"/>
              <a:gd name="connsiteX5" fmla="*/ 1019605 w 1374133"/>
              <a:gd name="connsiteY5" fmla="*/ 1270450 h 1842713"/>
              <a:gd name="connsiteX6" fmla="*/ 1058874 w 1374133"/>
              <a:gd name="connsiteY6" fmla="*/ 1242401 h 1842713"/>
              <a:gd name="connsiteX7" fmla="*/ 1126192 w 1374133"/>
              <a:gd name="connsiteY7" fmla="*/ 1219962 h 1842713"/>
              <a:gd name="connsiteX8" fmla="*/ 1165460 w 1374133"/>
              <a:gd name="connsiteY8" fmla="*/ 1180693 h 1842713"/>
              <a:gd name="connsiteX9" fmla="*/ 1193509 w 1374133"/>
              <a:gd name="connsiteY9" fmla="*/ 1147034 h 1842713"/>
              <a:gd name="connsiteX10" fmla="*/ 1249608 w 1374133"/>
              <a:gd name="connsiteY10" fmla="*/ 1090936 h 1842713"/>
              <a:gd name="connsiteX11" fmla="*/ 1255217 w 1374133"/>
              <a:gd name="connsiteY11" fmla="*/ 1040448 h 1842713"/>
              <a:gd name="connsiteX12" fmla="*/ 1277657 w 1374133"/>
              <a:gd name="connsiteY12" fmla="*/ 995569 h 1842713"/>
              <a:gd name="connsiteX13" fmla="*/ 1311316 w 1374133"/>
              <a:gd name="connsiteY13" fmla="*/ 956301 h 1842713"/>
              <a:gd name="connsiteX14" fmla="*/ 1328145 w 1374133"/>
              <a:gd name="connsiteY14" fmla="*/ 894593 h 1842713"/>
              <a:gd name="connsiteX15" fmla="*/ 1374133 w 1374133"/>
              <a:gd name="connsiteY15" fmla="*/ 840627 h 1842713"/>
              <a:gd name="connsiteX16" fmla="*/ 1361100 w 1374133"/>
              <a:gd name="connsiteY16" fmla="*/ 784295 h 1842713"/>
              <a:gd name="connsiteX17" fmla="*/ 1358498 w 1374133"/>
              <a:gd name="connsiteY17" fmla="*/ 683467 h 1842713"/>
              <a:gd name="connsiteX18" fmla="*/ 1343172 w 1374133"/>
              <a:gd name="connsiteY18" fmla="*/ 653645 h 1842713"/>
              <a:gd name="connsiteX19" fmla="*/ 1336218 w 1374133"/>
              <a:gd name="connsiteY19" fmla="*/ 476329 h 1842713"/>
              <a:gd name="connsiteX20" fmla="*/ 1308404 w 1374133"/>
              <a:gd name="connsiteY20" fmla="*/ 344211 h 1842713"/>
              <a:gd name="connsiteX21" fmla="*/ 1284066 w 1374133"/>
              <a:gd name="connsiteY21" fmla="*/ 212092 h 1842713"/>
              <a:gd name="connsiteX22" fmla="*/ 1291021 w 1374133"/>
              <a:gd name="connsiteY22" fmla="*/ 135603 h 1842713"/>
              <a:gd name="connsiteX23" fmla="*/ 1245822 w 1374133"/>
              <a:gd name="connsiteY23" fmla="*/ 86928 h 1842713"/>
              <a:gd name="connsiteX24" fmla="*/ 1148470 w 1374133"/>
              <a:gd name="connsiteY24" fmla="*/ 9 h 1842713"/>
              <a:gd name="connsiteX25" fmla="*/ 1089365 w 1374133"/>
              <a:gd name="connsiteY25" fmla="*/ 38253 h 1842713"/>
              <a:gd name="connsiteX26" fmla="*/ 1009398 w 1374133"/>
              <a:gd name="connsiteY26" fmla="*/ 118220 h 1842713"/>
              <a:gd name="connsiteX27" fmla="*/ 919001 w 1374133"/>
              <a:gd name="connsiteY27" fmla="*/ 166895 h 1842713"/>
              <a:gd name="connsiteX28" fmla="*/ 814698 w 1374133"/>
              <a:gd name="connsiteY28" fmla="*/ 180803 h 1842713"/>
              <a:gd name="connsiteX29" fmla="*/ 699963 w 1374133"/>
              <a:gd name="connsiteY29" fmla="*/ 208618 h 1842713"/>
              <a:gd name="connsiteX30" fmla="*/ 550460 w 1374133"/>
              <a:gd name="connsiteY30" fmla="*/ 198187 h 1842713"/>
              <a:gd name="connsiteX31" fmla="*/ 435727 w 1374133"/>
              <a:gd name="connsiteY31" fmla="*/ 177325 h 1842713"/>
              <a:gd name="connsiteX32" fmla="*/ 352284 w 1374133"/>
              <a:gd name="connsiteY32" fmla="*/ 177326 h 1842713"/>
              <a:gd name="connsiteX33" fmla="*/ 254933 w 1374133"/>
              <a:gd name="connsiteY33" fmla="*/ 100836 h 1842713"/>
              <a:gd name="connsiteX34" fmla="*/ 101953 w 1374133"/>
              <a:gd name="connsiteY34" fmla="*/ 9 h 1842713"/>
              <a:gd name="connsiteX35" fmla="*/ 1127 w 1374133"/>
              <a:gd name="connsiteY35" fmla="*/ 118220 h 1842713"/>
              <a:gd name="connsiteX36" fmla="*/ 60234 w 1374133"/>
              <a:gd name="connsiteY36" fmla="*/ 302492 h 1842713"/>
              <a:gd name="connsiteX37" fmla="*/ 154108 w 1374133"/>
              <a:gd name="connsiteY37" fmla="*/ 490239 h 1842713"/>
              <a:gd name="connsiteX38" fmla="*/ 174967 w 1374133"/>
              <a:gd name="connsiteY38" fmla="*/ 403317 h 1842713"/>
              <a:gd name="connsiteX39" fmla="*/ 362716 w 1374133"/>
              <a:gd name="connsiteY39" fmla="*/ 448516 h 1842713"/>
              <a:gd name="connsiteX40" fmla="*/ 487881 w 1374133"/>
              <a:gd name="connsiteY40" fmla="*/ 451993 h 1842713"/>
              <a:gd name="connsiteX41" fmla="*/ 668674 w 1374133"/>
              <a:gd name="connsiteY41" fmla="*/ 458947 h 1842713"/>
              <a:gd name="connsiteX42" fmla="*/ 804270 w 1374133"/>
              <a:gd name="connsiteY42" fmla="*/ 451994 h 1842713"/>
              <a:gd name="connsiteX43" fmla="*/ 950293 w 1374133"/>
              <a:gd name="connsiteY43" fmla="*/ 434609 h 1842713"/>
              <a:gd name="connsiteX44" fmla="*/ 1019830 w 1374133"/>
              <a:gd name="connsiteY44" fmla="*/ 389411 h 1842713"/>
              <a:gd name="connsiteX45" fmla="*/ 1068504 w 1374133"/>
              <a:gd name="connsiteY45" fmla="*/ 385934 h 1842713"/>
              <a:gd name="connsiteX46" fmla="*/ 1089365 w 1374133"/>
              <a:gd name="connsiteY46" fmla="*/ 448517 h 1842713"/>
              <a:gd name="connsiteX47" fmla="*/ 1096319 w 1374133"/>
              <a:gd name="connsiteY47" fmla="*/ 584112 h 1842713"/>
              <a:gd name="connsiteX48" fmla="*/ 1101854 w 1374133"/>
              <a:gd name="connsiteY48" fmla="*/ 725189 h 1842713"/>
              <a:gd name="connsiteX49" fmla="*/ 1092533 w 1374133"/>
              <a:gd name="connsiteY49" fmla="*/ 788006 h 1842713"/>
              <a:gd name="connsiteX50" fmla="*/ 1098143 w 1374133"/>
              <a:gd name="connsiteY50" fmla="*/ 821665 h 1842713"/>
              <a:gd name="connsiteX51" fmla="*/ 1081313 w 1374133"/>
              <a:gd name="connsiteY51" fmla="*/ 855324 h 1842713"/>
              <a:gd name="connsiteX52" fmla="*/ 1075703 w 1374133"/>
              <a:gd name="connsiteY52" fmla="*/ 894593 h 1842713"/>
              <a:gd name="connsiteX53" fmla="*/ 1053264 w 1374133"/>
              <a:gd name="connsiteY53" fmla="*/ 928252 h 1842713"/>
              <a:gd name="connsiteX54" fmla="*/ 1030825 w 1374133"/>
              <a:gd name="connsiteY54" fmla="*/ 961911 h 1842713"/>
              <a:gd name="connsiteX55" fmla="*/ 1013995 w 1374133"/>
              <a:gd name="connsiteY55" fmla="*/ 973130 h 1842713"/>
              <a:gd name="connsiteX56" fmla="*/ 991556 w 1374133"/>
              <a:gd name="connsiteY56" fmla="*/ 1023619 h 1842713"/>
              <a:gd name="connsiteX57" fmla="*/ 963507 w 1374133"/>
              <a:gd name="connsiteY57" fmla="*/ 1034838 h 1842713"/>
              <a:gd name="connsiteX58" fmla="*/ 935458 w 1374133"/>
              <a:gd name="connsiteY58" fmla="*/ 1034838 h 1842713"/>
              <a:gd name="connsiteX59" fmla="*/ 907409 w 1374133"/>
              <a:gd name="connsiteY59" fmla="*/ 1051668 h 1842713"/>
              <a:gd name="connsiteX60" fmla="*/ 851311 w 1374133"/>
              <a:gd name="connsiteY60" fmla="*/ 1057277 h 1842713"/>
              <a:gd name="connsiteX61" fmla="*/ 823262 w 1374133"/>
              <a:gd name="connsiteY61" fmla="*/ 1046058 h 1842713"/>
              <a:gd name="connsiteX62" fmla="*/ 748638 w 1374133"/>
              <a:gd name="connsiteY62" fmla="*/ 1022187 h 1842713"/>
              <a:gd name="connsiteX63" fmla="*/ 706395 w 1374133"/>
              <a:gd name="connsiteY63" fmla="*/ 1006383 h 1842713"/>
              <a:gd name="connsiteX64" fmla="*/ 609566 w 1374133"/>
              <a:gd name="connsiteY64" fmla="*/ 1039572 h 1842713"/>
              <a:gd name="connsiteX65" fmla="*/ 588705 w 1374133"/>
              <a:gd name="connsiteY65" fmla="*/ 1067386 h 1842713"/>
              <a:gd name="connsiteX66" fmla="*/ 560891 w 1374133"/>
              <a:gd name="connsiteY66" fmla="*/ 1116062 h 1842713"/>
              <a:gd name="connsiteX67" fmla="*/ 560891 w 1374133"/>
              <a:gd name="connsiteY67" fmla="*/ 1185597 h 1842713"/>
              <a:gd name="connsiteX68" fmla="*/ 553937 w 1374133"/>
              <a:gd name="connsiteY68" fmla="*/ 1300332 h 1842713"/>
              <a:gd name="connsiteX69" fmla="*/ 581751 w 1374133"/>
              <a:gd name="connsiteY69" fmla="*/ 1418543 h 1842713"/>
              <a:gd name="connsiteX70" fmla="*/ 564367 w 1374133"/>
              <a:gd name="connsiteY70" fmla="*/ 1484604 h 1842713"/>
              <a:gd name="connsiteX71" fmla="*/ 553937 w 1374133"/>
              <a:gd name="connsiteY71" fmla="*/ 1533278 h 1842713"/>
              <a:gd name="connsiteX72" fmla="*/ 609565 w 1374133"/>
              <a:gd name="connsiteY72" fmla="*/ 1661920 h 1842713"/>
              <a:gd name="connsiteX73" fmla="*/ 613042 w 1374133"/>
              <a:gd name="connsiteY73" fmla="*/ 1842713 h 1842713"/>
              <a:gd name="connsiteX74" fmla="*/ 699964 w 1374133"/>
              <a:gd name="connsiteY74" fmla="*/ 1828806 h 1842713"/>
              <a:gd name="connsiteX75" fmla="*/ 724300 w 1374133"/>
              <a:gd name="connsiteY75" fmla="*/ 1773177 h 1842713"/>
              <a:gd name="connsiteX76" fmla="*/ 752115 w 1374133"/>
              <a:gd name="connsiteY76" fmla="*/ 1613243 h 1842713"/>
              <a:gd name="connsiteX77" fmla="*/ 783407 w 1374133"/>
              <a:gd name="connsiteY77" fmla="*/ 1498509 h 1842713"/>
              <a:gd name="connsiteX78" fmla="*/ 748639 w 1374133"/>
              <a:gd name="connsiteY78" fmla="*/ 1449833 h 1842713"/>
              <a:gd name="connsiteX79" fmla="*/ 761937 w 1374133"/>
              <a:gd name="connsiteY79" fmla="*/ 1407070 h 1842713"/>
              <a:gd name="connsiteX0" fmla="*/ 799304 w 1411500"/>
              <a:gd name="connsiteY0" fmla="*/ 1407070 h 1842713"/>
              <a:gd name="connsiteX1" fmla="*/ 817296 w 1411500"/>
              <a:gd name="connsiteY1" fmla="*/ 1303810 h 1842713"/>
              <a:gd name="connsiteX2" fmla="*/ 820773 w 1411500"/>
              <a:gd name="connsiteY2" fmla="*/ 1310763 h 1842713"/>
              <a:gd name="connsiteX3" fmla="*/ 927071 w 1411500"/>
              <a:gd name="connsiteY3" fmla="*/ 1310274 h 1842713"/>
              <a:gd name="connsiteX4" fmla="*/ 1000874 w 1411500"/>
              <a:gd name="connsiteY4" fmla="*/ 1270450 h 1842713"/>
              <a:gd name="connsiteX5" fmla="*/ 1056972 w 1411500"/>
              <a:gd name="connsiteY5" fmla="*/ 1270450 h 1842713"/>
              <a:gd name="connsiteX6" fmla="*/ 1096241 w 1411500"/>
              <a:gd name="connsiteY6" fmla="*/ 1242401 h 1842713"/>
              <a:gd name="connsiteX7" fmla="*/ 1163559 w 1411500"/>
              <a:gd name="connsiteY7" fmla="*/ 1219962 h 1842713"/>
              <a:gd name="connsiteX8" fmla="*/ 1202827 w 1411500"/>
              <a:gd name="connsiteY8" fmla="*/ 1180693 h 1842713"/>
              <a:gd name="connsiteX9" fmla="*/ 1230876 w 1411500"/>
              <a:gd name="connsiteY9" fmla="*/ 1147034 h 1842713"/>
              <a:gd name="connsiteX10" fmla="*/ 1286975 w 1411500"/>
              <a:gd name="connsiteY10" fmla="*/ 1090936 h 1842713"/>
              <a:gd name="connsiteX11" fmla="*/ 1292584 w 1411500"/>
              <a:gd name="connsiteY11" fmla="*/ 1040448 h 1842713"/>
              <a:gd name="connsiteX12" fmla="*/ 1315024 w 1411500"/>
              <a:gd name="connsiteY12" fmla="*/ 995569 h 1842713"/>
              <a:gd name="connsiteX13" fmla="*/ 1348683 w 1411500"/>
              <a:gd name="connsiteY13" fmla="*/ 956301 h 1842713"/>
              <a:gd name="connsiteX14" fmla="*/ 1365512 w 1411500"/>
              <a:gd name="connsiteY14" fmla="*/ 894593 h 1842713"/>
              <a:gd name="connsiteX15" fmla="*/ 1411500 w 1411500"/>
              <a:gd name="connsiteY15" fmla="*/ 840627 h 1842713"/>
              <a:gd name="connsiteX16" fmla="*/ 1398467 w 1411500"/>
              <a:gd name="connsiteY16" fmla="*/ 784295 h 1842713"/>
              <a:gd name="connsiteX17" fmla="*/ 1395865 w 1411500"/>
              <a:gd name="connsiteY17" fmla="*/ 683467 h 1842713"/>
              <a:gd name="connsiteX18" fmla="*/ 1380539 w 1411500"/>
              <a:gd name="connsiteY18" fmla="*/ 653645 h 1842713"/>
              <a:gd name="connsiteX19" fmla="*/ 1373585 w 1411500"/>
              <a:gd name="connsiteY19" fmla="*/ 476329 h 1842713"/>
              <a:gd name="connsiteX20" fmla="*/ 1345771 w 1411500"/>
              <a:gd name="connsiteY20" fmla="*/ 344211 h 1842713"/>
              <a:gd name="connsiteX21" fmla="*/ 1321433 w 1411500"/>
              <a:gd name="connsiteY21" fmla="*/ 212092 h 1842713"/>
              <a:gd name="connsiteX22" fmla="*/ 1328388 w 1411500"/>
              <a:gd name="connsiteY22" fmla="*/ 135603 h 1842713"/>
              <a:gd name="connsiteX23" fmla="*/ 1283189 w 1411500"/>
              <a:gd name="connsiteY23" fmla="*/ 86928 h 1842713"/>
              <a:gd name="connsiteX24" fmla="*/ 1185837 w 1411500"/>
              <a:gd name="connsiteY24" fmla="*/ 9 h 1842713"/>
              <a:gd name="connsiteX25" fmla="*/ 1126732 w 1411500"/>
              <a:gd name="connsiteY25" fmla="*/ 38253 h 1842713"/>
              <a:gd name="connsiteX26" fmla="*/ 1046765 w 1411500"/>
              <a:gd name="connsiteY26" fmla="*/ 118220 h 1842713"/>
              <a:gd name="connsiteX27" fmla="*/ 956368 w 1411500"/>
              <a:gd name="connsiteY27" fmla="*/ 166895 h 1842713"/>
              <a:gd name="connsiteX28" fmla="*/ 852065 w 1411500"/>
              <a:gd name="connsiteY28" fmla="*/ 180803 h 1842713"/>
              <a:gd name="connsiteX29" fmla="*/ 737330 w 1411500"/>
              <a:gd name="connsiteY29" fmla="*/ 208618 h 1842713"/>
              <a:gd name="connsiteX30" fmla="*/ 587827 w 1411500"/>
              <a:gd name="connsiteY30" fmla="*/ 198187 h 1842713"/>
              <a:gd name="connsiteX31" fmla="*/ 473094 w 1411500"/>
              <a:gd name="connsiteY31" fmla="*/ 177325 h 1842713"/>
              <a:gd name="connsiteX32" fmla="*/ 389651 w 1411500"/>
              <a:gd name="connsiteY32" fmla="*/ 177326 h 1842713"/>
              <a:gd name="connsiteX33" fmla="*/ 292300 w 1411500"/>
              <a:gd name="connsiteY33" fmla="*/ 100836 h 1842713"/>
              <a:gd name="connsiteX34" fmla="*/ 139320 w 1411500"/>
              <a:gd name="connsiteY34" fmla="*/ 9 h 1842713"/>
              <a:gd name="connsiteX35" fmla="*/ 38494 w 1411500"/>
              <a:gd name="connsiteY35" fmla="*/ 118220 h 1842713"/>
              <a:gd name="connsiteX36" fmla="*/ 7204 w 1411500"/>
              <a:gd name="connsiteY36" fmla="*/ 232955 h 1842713"/>
              <a:gd name="connsiteX37" fmla="*/ 191475 w 1411500"/>
              <a:gd name="connsiteY37" fmla="*/ 490239 h 1842713"/>
              <a:gd name="connsiteX38" fmla="*/ 212334 w 1411500"/>
              <a:gd name="connsiteY38" fmla="*/ 403317 h 1842713"/>
              <a:gd name="connsiteX39" fmla="*/ 400083 w 1411500"/>
              <a:gd name="connsiteY39" fmla="*/ 448516 h 1842713"/>
              <a:gd name="connsiteX40" fmla="*/ 525248 w 1411500"/>
              <a:gd name="connsiteY40" fmla="*/ 451993 h 1842713"/>
              <a:gd name="connsiteX41" fmla="*/ 706041 w 1411500"/>
              <a:gd name="connsiteY41" fmla="*/ 458947 h 1842713"/>
              <a:gd name="connsiteX42" fmla="*/ 841637 w 1411500"/>
              <a:gd name="connsiteY42" fmla="*/ 451994 h 1842713"/>
              <a:gd name="connsiteX43" fmla="*/ 987660 w 1411500"/>
              <a:gd name="connsiteY43" fmla="*/ 434609 h 1842713"/>
              <a:gd name="connsiteX44" fmla="*/ 1057197 w 1411500"/>
              <a:gd name="connsiteY44" fmla="*/ 389411 h 1842713"/>
              <a:gd name="connsiteX45" fmla="*/ 1105871 w 1411500"/>
              <a:gd name="connsiteY45" fmla="*/ 385934 h 1842713"/>
              <a:gd name="connsiteX46" fmla="*/ 1126732 w 1411500"/>
              <a:gd name="connsiteY46" fmla="*/ 448517 h 1842713"/>
              <a:gd name="connsiteX47" fmla="*/ 1133686 w 1411500"/>
              <a:gd name="connsiteY47" fmla="*/ 584112 h 1842713"/>
              <a:gd name="connsiteX48" fmla="*/ 1139221 w 1411500"/>
              <a:gd name="connsiteY48" fmla="*/ 725189 h 1842713"/>
              <a:gd name="connsiteX49" fmla="*/ 1129900 w 1411500"/>
              <a:gd name="connsiteY49" fmla="*/ 788006 h 1842713"/>
              <a:gd name="connsiteX50" fmla="*/ 1135510 w 1411500"/>
              <a:gd name="connsiteY50" fmla="*/ 821665 h 1842713"/>
              <a:gd name="connsiteX51" fmla="*/ 1118680 w 1411500"/>
              <a:gd name="connsiteY51" fmla="*/ 855324 h 1842713"/>
              <a:gd name="connsiteX52" fmla="*/ 1113070 w 1411500"/>
              <a:gd name="connsiteY52" fmla="*/ 894593 h 1842713"/>
              <a:gd name="connsiteX53" fmla="*/ 1090631 w 1411500"/>
              <a:gd name="connsiteY53" fmla="*/ 928252 h 1842713"/>
              <a:gd name="connsiteX54" fmla="*/ 1068192 w 1411500"/>
              <a:gd name="connsiteY54" fmla="*/ 961911 h 1842713"/>
              <a:gd name="connsiteX55" fmla="*/ 1051362 w 1411500"/>
              <a:gd name="connsiteY55" fmla="*/ 973130 h 1842713"/>
              <a:gd name="connsiteX56" fmla="*/ 1028923 w 1411500"/>
              <a:gd name="connsiteY56" fmla="*/ 1023619 h 1842713"/>
              <a:gd name="connsiteX57" fmla="*/ 1000874 w 1411500"/>
              <a:gd name="connsiteY57" fmla="*/ 1034838 h 1842713"/>
              <a:gd name="connsiteX58" fmla="*/ 972825 w 1411500"/>
              <a:gd name="connsiteY58" fmla="*/ 1034838 h 1842713"/>
              <a:gd name="connsiteX59" fmla="*/ 944776 w 1411500"/>
              <a:gd name="connsiteY59" fmla="*/ 1051668 h 1842713"/>
              <a:gd name="connsiteX60" fmla="*/ 888678 w 1411500"/>
              <a:gd name="connsiteY60" fmla="*/ 1057277 h 1842713"/>
              <a:gd name="connsiteX61" fmla="*/ 860629 w 1411500"/>
              <a:gd name="connsiteY61" fmla="*/ 1046058 h 1842713"/>
              <a:gd name="connsiteX62" fmla="*/ 786005 w 1411500"/>
              <a:gd name="connsiteY62" fmla="*/ 1022187 h 1842713"/>
              <a:gd name="connsiteX63" fmla="*/ 743762 w 1411500"/>
              <a:gd name="connsiteY63" fmla="*/ 1006383 h 1842713"/>
              <a:gd name="connsiteX64" fmla="*/ 646933 w 1411500"/>
              <a:gd name="connsiteY64" fmla="*/ 1039572 h 1842713"/>
              <a:gd name="connsiteX65" fmla="*/ 626072 w 1411500"/>
              <a:gd name="connsiteY65" fmla="*/ 1067386 h 1842713"/>
              <a:gd name="connsiteX66" fmla="*/ 598258 w 1411500"/>
              <a:gd name="connsiteY66" fmla="*/ 1116062 h 1842713"/>
              <a:gd name="connsiteX67" fmla="*/ 598258 w 1411500"/>
              <a:gd name="connsiteY67" fmla="*/ 1185597 h 1842713"/>
              <a:gd name="connsiteX68" fmla="*/ 591304 w 1411500"/>
              <a:gd name="connsiteY68" fmla="*/ 1300332 h 1842713"/>
              <a:gd name="connsiteX69" fmla="*/ 619118 w 1411500"/>
              <a:gd name="connsiteY69" fmla="*/ 1418543 h 1842713"/>
              <a:gd name="connsiteX70" fmla="*/ 601734 w 1411500"/>
              <a:gd name="connsiteY70" fmla="*/ 1484604 h 1842713"/>
              <a:gd name="connsiteX71" fmla="*/ 591304 w 1411500"/>
              <a:gd name="connsiteY71" fmla="*/ 1533278 h 1842713"/>
              <a:gd name="connsiteX72" fmla="*/ 646932 w 1411500"/>
              <a:gd name="connsiteY72" fmla="*/ 1661920 h 1842713"/>
              <a:gd name="connsiteX73" fmla="*/ 650409 w 1411500"/>
              <a:gd name="connsiteY73" fmla="*/ 1842713 h 1842713"/>
              <a:gd name="connsiteX74" fmla="*/ 737331 w 1411500"/>
              <a:gd name="connsiteY74" fmla="*/ 1828806 h 1842713"/>
              <a:gd name="connsiteX75" fmla="*/ 761667 w 1411500"/>
              <a:gd name="connsiteY75" fmla="*/ 1773177 h 1842713"/>
              <a:gd name="connsiteX76" fmla="*/ 789482 w 1411500"/>
              <a:gd name="connsiteY76" fmla="*/ 1613243 h 1842713"/>
              <a:gd name="connsiteX77" fmla="*/ 820774 w 1411500"/>
              <a:gd name="connsiteY77" fmla="*/ 1498509 h 1842713"/>
              <a:gd name="connsiteX78" fmla="*/ 786006 w 1411500"/>
              <a:gd name="connsiteY78" fmla="*/ 1449833 h 1842713"/>
              <a:gd name="connsiteX79" fmla="*/ 799304 w 1411500"/>
              <a:gd name="connsiteY79" fmla="*/ 1407070 h 1842713"/>
              <a:gd name="connsiteX0" fmla="*/ 807806 w 1420002"/>
              <a:gd name="connsiteY0" fmla="*/ 1407070 h 1842713"/>
              <a:gd name="connsiteX1" fmla="*/ 825798 w 1420002"/>
              <a:gd name="connsiteY1" fmla="*/ 1303810 h 1842713"/>
              <a:gd name="connsiteX2" fmla="*/ 829275 w 1420002"/>
              <a:gd name="connsiteY2" fmla="*/ 1310763 h 1842713"/>
              <a:gd name="connsiteX3" fmla="*/ 935573 w 1420002"/>
              <a:gd name="connsiteY3" fmla="*/ 1310274 h 1842713"/>
              <a:gd name="connsiteX4" fmla="*/ 1009376 w 1420002"/>
              <a:gd name="connsiteY4" fmla="*/ 1270450 h 1842713"/>
              <a:gd name="connsiteX5" fmla="*/ 1065474 w 1420002"/>
              <a:gd name="connsiteY5" fmla="*/ 1270450 h 1842713"/>
              <a:gd name="connsiteX6" fmla="*/ 1104743 w 1420002"/>
              <a:gd name="connsiteY6" fmla="*/ 1242401 h 1842713"/>
              <a:gd name="connsiteX7" fmla="*/ 1172061 w 1420002"/>
              <a:gd name="connsiteY7" fmla="*/ 1219962 h 1842713"/>
              <a:gd name="connsiteX8" fmla="*/ 1211329 w 1420002"/>
              <a:gd name="connsiteY8" fmla="*/ 1180693 h 1842713"/>
              <a:gd name="connsiteX9" fmla="*/ 1239378 w 1420002"/>
              <a:gd name="connsiteY9" fmla="*/ 1147034 h 1842713"/>
              <a:gd name="connsiteX10" fmla="*/ 1295477 w 1420002"/>
              <a:gd name="connsiteY10" fmla="*/ 1090936 h 1842713"/>
              <a:gd name="connsiteX11" fmla="*/ 1301086 w 1420002"/>
              <a:gd name="connsiteY11" fmla="*/ 1040448 h 1842713"/>
              <a:gd name="connsiteX12" fmla="*/ 1323526 w 1420002"/>
              <a:gd name="connsiteY12" fmla="*/ 995569 h 1842713"/>
              <a:gd name="connsiteX13" fmla="*/ 1357185 w 1420002"/>
              <a:gd name="connsiteY13" fmla="*/ 956301 h 1842713"/>
              <a:gd name="connsiteX14" fmla="*/ 1374014 w 1420002"/>
              <a:gd name="connsiteY14" fmla="*/ 894593 h 1842713"/>
              <a:gd name="connsiteX15" fmla="*/ 1420002 w 1420002"/>
              <a:gd name="connsiteY15" fmla="*/ 840627 h 1842713"/>
              <a:gd name="connsiteX16" fmla="*/ 1406969 w 1420002"/>
              <a:gd name="connsiteY16" fmla="*/ 784295 h 1842713"/>
              <a:gd name="connsiteX17" fmla="*/ 1404367 w 1420002"/>
              <a:gd name="connsiteY17" fmla="*/ 683467 h 1842713"/>
              <a:gd name="connsiteX18" fmla="*/ 1389041 w 1420002"/>
              <a:gd name="connsiteY18" fmla="*/ 653645 h 1842713"/>
              <a:gd name="connsiteX19" fmla="*/ 1382087 w 1420002"/>
              <a:gd name="connsiteY19" fmla="*/ 476329 h 1842713"/>
              <a:gd name="connsiteX20" fmla="*/ 1354273 w 1420002"/>
              <a:gd name="connsiteY20" fmla="*/ 344211 h 1842713"/>
              <a:gd name="connsiteX21" fmla="*/ 1329935 w 1420002"/>
              <a:gd name="connsiteY21" fmla="*/ 212092 h 1842713"/>
              <a:gd name="connsiteX22" fmla="*/ 1336890 w 1420002"/>
              <a:gd name="connsiteY22" fmla="*/ 135603 h 1842713"/>
              <a:gd name="connsiteX23" fmla="*/ 1291691 w 1420002"/>
              <a:gd name="connsiteY23" fmla="*/ 86928 h 1842713"/>
              <a:gd name="connsiteX24" fmla="*/ 1194339 w 1420002"/>
              <a:gd name="connsiteY24" fmla="*/ 9 h 1842713"/>
              <a:gd name="connsiteX25" fmla="*/ 1135234 w 1420002"/>
              <a:gd name="connsiteY25" fmla="*/ 38253 h 1842713"/>
              <a:gd name="connsiteX26" fmla="*/ 1055267 w 1420002"/>
              <a:gd name="connsiteY26" fmla="*/ 118220 h 1842713"/>
              <a:gd name="connsiteX27" fmla="*/ 964870 w 1420002"/>
              <a:gd name="connsiteY27" fmla="*/ 166895 h 1842713"/>
              <a:gd name="connsiteX28" fmla="*/ 860567 w 1420002"/>
              <a:gd name="connsiteY28" fmla="*/ 180803 h 1842713"/>
              <a:gd name="connsiteX29" fmla="*/ 745832 w 1420002"/>
              <a:gd name="connsiteY29" fmla="*/ 208618 h 1842713"/>
              <a:gd name="connsiteX30" fmla="*/ 596329 w 1420002"/>
              <a:gd name="connsiteY30" fmla="*/ 198187 h 1842713"/>
              <a:gd name="connsiteX31" fmla="*/ 481596 w 1420002"/>
              <a:gd name="connsiteY31" fmla="*/ 177325 h 1842713"/>
              <a:gd name="connsiteX32" fmla="*/ 398153 w 1420002"/>
              <a:gd name="connsiteY32" fmla="*/ 177326 h 1842713"/>
              <a:gd name="connsiteX33" fmla="*/ 300802 w 1420002"/>
              <a:gd name="connsiteY33" fmla="*/ 100836 h 1842713"/>
              <a:gd name="connsiteX34" fmla="*/ 147822 w 1420002"/>
              <a:gd name="connsiteY34" fmla="*/ 9 h 1842713"/>
              <a:gd name="connsiteX35" fmla="*/ 8751 w 1420002"/>
              <a:gd name="connsiteY35" fmla="*/ 156465 h 1842713"/>
              <a:gd name="connsiteX36" fmla="*/ 15706 w 1420002"/>
              <a:gd name="connsiteY36" fmla="*/ 232955 h 1842713"/>
              <a:gd name="connsiteX37" fmla="*/ 199977 w 1420002"/>
              <a:gd name="connsiteY37" fmla="*/ 490239 h 1842713"/>
              <a:gd name="connsiteX38" fmla="*/ 220836 w 1420002"/>
              <a:gd name="connsiteY38" fmla="*/ 403317 h 1842713"/>
              <a:gd name="connsiteX39" fmla="*/ 408585 w 1420002"/>
              <a:gd name="connsiteY39" fmla="*/ 448516 h 1842713"/>
              <a:gd name="connsiteX40" fmla="*/ 533750 w 1420002"/>
              <a:gd name="connsiteY40" fmla="*/ 451993 h 1842713"/>
              <a:gd name="connsiteX41" fmla="*/ 714543 w 1420002"/>
              <a:gd name="connsiteY41" fmla="*/ 458947 h 1842713"/>
              <a:gd name="connsiteX42" fmla="*/ 850139 w 1420002"/>
              <a:gd name="connsiteY42" fmla="*/ 451994 h 1842713"/>
              <a:gd name="connsiteX43" fmla="*/ 996162 w 1420002"/>
              <a:gd name="connsiteY43" fmla="*/ 434609 h 1842713"/>
              <a:gd name="connsiteX44" fmla="*/ 1065699 w 1420002"/>
              <a:gd name="connsiteY44" fmla="*/ 389411 h 1842713"/>
              <a:gd name="connsiteX45" fmla="*/ 1114373 w 1420002"/>
              <a:gd name="connsiteY45" fmla="*/ 385934 h 1842713"/>
              <a:gd name="connsiteX46" fmla="*/ 1135234 w 1420002"/>
              <a:gd name="connsiteY46" fmla="*/ 448517 h 1842713"/>
              <a:gd name="connsiteX47" fmla="*/ 1142188 w 1420002"/>
              <a:gd name="connsiteY47" fmla="*/ 584112 h 1842713"/>
              <a:gd name="connsiteX48" fmla="*/ 1147723 w 1420002"/>
              <a:gd name="connsiteY48" fmla="*/ 725189 h 1842713"/>
              <a:gd name="connsiteX49" fmla="*/ 1138402 w 1420002"/>
              <a:gd name="connsiteY49" fmla="*/ 788006 h 1842713"/>
              <a:gd name="connsiteX50" fmla="*/ 1144012 w 1420002"/>
              <a:gd name="connsiteY50" fmla="*/ 821665 h 1842713"/>
              <a:gd name="connsiteX51" fmla="*/ 1127182 w 1420002"/>
              <a:gd name="connsiteY51" fmla="*/ 855324 h 1842713"/>
              <a:gd name="connsiteX52" fmla="*/ 1121572 w 1420002"/>
              <a:gd name="connsiteY52" fmla="*/ 894593 h 1842713"/>
              <a:gd name="connsiteX53" fmla="*/ 1099133 w 1420002"/>
              <a:gd name="connsiteY53" fmla="*/ 928252 h 1842713"/>
              <a:gd name="connsiteX54" fmla="*/ 1076694 w 1420002"/>
              <a:gd name="connsiteY54" fmla="*/ 961911 h 1842713"/>
              <a:gd name="connsiteX55" fmla="*/ 1059864 w 1420002"/>
              <a:gd name="connsiteY55" fmla="*/ 973130 h 1842713"/>
              <a:gd name="connsiteX56" fmla="*/ 1037425 w 1420002"/>
              <a:gd name="connsiteY56" fmla="*/ 1023619 h 1842713"/>
              <a:gd name="connsiteX57" fmla="*/ 1009376 w 1420002"/>
              <a:gd name="connsiteY57" fmla="*/ 1034838 h 1842713"/>
              <a:gd name="connsiteX58" fmla="*/ 981327 w 1420002"/>
              <a:gd name="connsiteY58" fmla="*/ 1034838 h 1842713"/>
              <a:gd name="connsiteX59" fmla="*/ 953278 w 1420002"/>
              <a:gd name="connsiteY59" fmla="*/ 1051668 h 1842713"/>
              <a:gd name="connsiteX60" fmla="*/ 897180 w 1420002"/>
              <a:gd name="connsiteY60" fmla="*/ 1057277 h 1842713"/>
              <a:gd name="connsiteX61" fmla="*/ 869131 w 1420002"/>
              <a:gd name="connsiteY61" fmla="*/ 1046058 h 1842713"/>
              <a:gd name="connsiteX62" fmla="*/ 794507 w 1420002"/>
              <a:gd name="connsiteY62" fmla="*/ 1022187 h 1842713"/>
              <a:gd name="connsiteX63" fmla="*/ 752264 w 1420002"/>
              <a:gd name="connsiteY63" fmla="*/ 1006383 h 1842713"/>
              <a:gd name="connsiteX64" fmla="*/ 655435 w 1420002"/>
              <a:gd name="connsiteY64" fmla="*/ 1039572 h 1842713"/>
              <a:gd name="connsiteX65" fmla="*/ 634574 w 1420002"/>
              <a:gd name="connsiteY65" fmla="*/ 1067386 h 1842713"/>
              <a:gd name="connsiteX66" fmla="*/ 606760 w 1420002"/>
              <a:gd name="connsiteY66" fmla="*/ 1116062 h 1842713"/>
              <a:gd name="connsiteX67" fmla="*/ 606760 w 1420002"/>
              <a:gd name="connsiteY67" fmla="*/ 1185597 h 1842713"/>
              <a:gd name="connsiteX68" fmla="*/ 599806 w 1420002"/>
              <a:gd name="connsiteY68" fmla="*/ 1300332 h 1842713"/>
              <a:gd name="connsiteX69" fmla="*/ 627620 w 1420002"/>
              <a:gd name="connsiteY69" fmla="*/ 1418543 h 1842713"/>
              <a:gd name="connsiteX70" fmla="*/ 610236 w 1420002"/>
              <a:gd name="connsiteY70" fmla="*/ 1484604 h 1842713"/>
              <a:gd name="connsiteX71" fmla="*/ 599806 w 1420002"/>
              <a:gd name="connsiteY71" fmla="*/ 1533278 h 1842713"/>
              <a:gd name="connsiteX72" fmla="*/ 655434 w 1420002"/>
              <a:gd name="connsiteY72" fmla="*/ 1661920 h 1842713"/>
              <a:gd name="connsiteX73" fmla="*/ 658911 w 1420002"/>
              <a:gd name="connsiteY73" fmla="*/ 1842713 h 1842713"/>
              <a:gd name="connsiteX74" fmla="*/ 745833 w 1420002"/>
              <a:gd name="connsiteY74" fmla="*/ 1828806 h 1842713"/>
              <a:gd name="connsiteX75" fmla="*/ 770169 w 1420002"/>
              <a:gd name="connsiteY75" fmla="*/ 1773177 h 1842713"/>
              <a:gd name="connsiteX76" fmla="*/ 797984 w 1420002"/>
              <a:gd name="connsiteY76" fmla="*/ 1613243 h 1842713"/>
              <a:gd name="connsiteX77" fmla="*/ 829276 w 1420002"/>
              <a:gd name="connsiteY77" fmla="*/ 1498509 h 1842713"/>
              <a:gd name="connsiteX78" fmla="*/ 794508 w 1420002"/>
              <a:gd name="connsiteY78" fmla="*/ 1449833 h 1842713"/>
              <a:gd name="connsiteX79" fmla="*/ 807806 w 1420002"/>
              <a:gd name="connsiteY79" fmla="*/ 1407070 h 1842713"/>
              <a:gd name="connsiteX0" fmla="*/ 807806 w 1420002"/>
              <a:gd name="connsiteY0" fmla="*/ 1407070 h 1842713"/>
              <a:gd name="connsiteX1" fmla="*/ 825798 w 1420002"/>
              <a:gd name="connsiteY1" fmla="*/ 1303810 h 1842713"/>
              <a:gd name="connsiteX2" fmla="*/ 829275 w 1420002"/>
              <a:gd name="connsiteY2" fmla="*/ 1310763 h 1842713"/>
              <a:gd name="connsiteX3" fmla="*/ 935573 w 1420002"/>
              <a:gd name="connsiteY3" fmla="*/ 1310274 h 1842713"/>
              <a:gd name="connsiteX4" fmla="*/ 1009376 w 1420002"/>
              <a:gd name="connsiteY4" fmla="*/ 1270450 h 1842713"/>
              <a:gd name="connsiteX5" fmla="*/ 1065474 w 1420002"/>
              <a:gd name="connsiteY5" fmla="*/ 1270450 h 1842713"/>
              <a:gd name="connsiteX6" fmla="*/ 1104743 w 1420002"/>
              <a:gd name="connsiteY6" fmla="*/ 1242401 h 1842713"/>
              <a:gd name="connsiteX7" fmla="*/ 1172061 w 1420002"/>
              <a:gd name="connsiteY7" fmla="*/ 1219962 h 1842713"/>
              <a:gd name="connsiteX8" fmla="*/ 1211329 w 1420002"/>
              <a:gd name="connsiteY8" fmla="*/ 1180693 h 1842713"/>
              <a:gd name="connsiteX9" fmla="*/ 1239378 w 1420002"/>
              <a:gd name="connsiteY9" fmla="*/ 1147034 h 1842713"/>
              <a:gd name="connsiteX10" fmla="*/ 1295477 w 1420002"/>
              <a:gd name="connsiteY10" fmla="*/ 1090936 h 1842713"/>
              <a:gd name="connsiteX11" fmla="*/ 1301086 w 1420002"/>
              <a:gd name="connsiteY11" fmla="*/ 1040448 h 1842713"/>
              <a:gd name="connsiteX12" fmla="*/ 1323526 w 1420002"/>
              <a:gd name="connsiteY12" fmla="*/ 995569 h 1842713"/>
              <a:gd name="connsiteX13" fmla="*/ 1357185 w 1420002"/>
              <a:gd name="connsiteY13" fmla="*/ 956301 h 1842713"/>
              <a:gd name="connsiteX14" fmla="*/ 1374014 w 1420002"/>
              <a:gd name="connsiteY14" fmla="*/ 894593 h 1842713"/>
              <a:gd name="connsiteX15" fmla="*/ 1420002 w 1420002"/>
              <a:gd name="connsiteY15" fmla="*/ 840627 h 1842713"/>
              <a:gd name="connsiteX16" fmla="*/ 1406969 w 1420002"/>
              <a:gd name="connsiteY16" fmla="*/ 784295 h 1842713"/>
              <a:gd name="connsiteX17" fmla="*/ 1404367 w 1420002"/>
              <a:gd name="connsiteY17" fmla="*/ 683467 h 1842713"/>
              <a:gd name="connsiteX18" fmla="*/ 1389041 w 1420002"/>
              <a:gd name="connsiteY18" fmla="*/ 653645 h 1842713"/>
              <a:gd name="connsiteX19" fmla="*/ 1382087 w 1420002"/>
              <a:gd name="connsiteY19" fmla="*/ 476329 h 1842713"/>
              <a:gd name="connsiteX20" fmla="*/ 1354273 w 1420002"/>
              <a:gd name="connsiteY20" fmla="*/ 344211 h 1842713"/>
              <a:gd name="connsiteX21" fmla="*/ 1329935 w 1420002"/>
              <a:gd name="connsiteY21" fmla="*/ 212092 h 1842713"/>
              <a:gd name="connsiteX22" fmla="*/ 1336890 w 1420002"/>
              <a:gd name="connsiteY22" fmla="*/ 135603 h 1842713"/>
              <a:gd name="connsiteX23" fmla="*/ 1291691 w 1420002"/>
              <a:gd name="connsiteY23" fmla="*/ 86928 h 1842713"/>
              <a:gd name="connsiteX24" fmla="*/ 1194339 w 1420002"/>
              <a:gd name="connsiteY24" fmla="*/ 9 h 1842713"/>
              <a:gd name="connsiteX25" fmla="*/ 1135234 w 1420002"/>
              <a:gd name="connsiteY25" fmla="*/ 38253 h 1842713"/>
              <a:gd name="connsiteX26" fmla="*/ 1055267 w 1420002"/>
              <a:gd name="connsiteY26" fmla="*/ 118220 h 1842713"/>
              <a:gd name="connsiteX27" fmla="*/ 964870 w 1420002"/>
              <a:gd name="connsiteY27" fmla="*/ 166895 h 1842713"/>
              <a:gd name="connsiteX28" fmla="*/ 860567 w 1420002"/>
              <a:gd name="connsiteY28" fmla="*/ 180803 h 1842713"/>
              <a:gd name="connsiteX29" fmla="*/ 745832 w 1420002"/>
              <a:gd name="connsiteY29" fmla="*/ 208618 h 1842713"/>
              <a:gd name="connsiteX30" fmla="*/ 596329 w 1420002"/>
              <a:gd name="connsiteY30" fmla="*/ 198187 h 1842713"/>
              <a:gd name="connsiteX31" fmla="*/ 481596 w 1420002"/>
              <a:gd name="connsiteY31" fmla="*/ 177325 h 1842713"/>
              <a:gd name="connsiteX32" fmla="*/ 398153 w 1420002"/>
              <a:gd name="connsiteY32" fmla="*/ 177326 h 1842713"/>
              <a:gd name="connsiteX33" fmla="*/ 300802 w 1420002"/>
              <a:gd name="connsiteY33" fmla="*/ 100836 h 1842713"/>
              <a:gd name="connsiteX34" fmla="*/ 147822 w 1420002"/>
              <a:gd name="connsiteY34" fmla="*/ 9 h 1842713"/>
              <a:gd name="connsiteX35" fmla="*/ 8751 w 1420002"/>
              <a:gd name="connsiteY35" fmla="*/ 156465 h 1842713"/>
              <a:gd name="connsiteX36" fmla="*/ 15706 w 1420002"/>
              <a:gd name="connsiteY36" fmla="*/ 232955 h 1842713"/>
              <a:gd name="connsiteX37" fmla="*/ 53951 w 1420002"/>
              <a:gd name="connsiteY37" fmla="*/ 305969 h 1842713"/>
              <a:gd name="connsiteX38" fmla="*/ 199977 w 1420002"/>
              <a:gd name="connsiteY38" fmla="*/ 490239 h 1842713"/>
              <a:gd name="connsiteX39" fmla="*/ 220836 w 1420002"/>
              <a:gd name="connsiteY39" fmla="*/ 403317 h 1842713"/>
              <a:gd name="connsiteX40" fmla="*/ 408585 w 1420002"/>
              <a:gd name="connsiteY40" fmla="*/ 448516 h 1842713"/>
              <a:gd name="connsiteX41" fmla="*/ 533750 w 1420002"/>
              <a:gd name="connsiteY41" fmla="*/ 451993 h 1842713"/>
              <a:gd name="connsiteX42" fmla="*/ 714543 w 1420002"/>
              <a:gd name="connsiteY42" fmla="*/ 458947 h 1842713"/>
              <a:gd name="connsiteX43" fmla="*/ 850139 w 1420002"/>
              <a:gd name="connsiteY43" fmla="*/ 451994 h 1842713"/>
              <a:gd name="connsiteX44" fmla="*/ 996162 w 1420002"/>
              <a:gd name="connsiteY44" fmla="*/ 434609 h 1842713"/>
              <a:gd name="connsiteX45" fmla="*/ 1065699 w 1420002"/>
              <a:gd name="connsiteY45" fmla="*/ 389411 h 1842713"/>
              <a:gd name="connsiteX46" fmla="*/ 1114373 w 1420002"/>
              <a:gd name="connsiteY46" fmla="*/ 385934 h 1842713"/>
              <a:gd name="connsiteX47" fmla="*/ 1135234 w 1420002"/>
              <a:gd name="connsiteY47" fmla="*/ 448517 h 1842713"/>
              <a:gd name="connsiteX48" fmla="*/ 1142188 w 1420002"/>
              <a:gd name="connsiteY48" fmla="*/ 584112 h 1842713"/>
              <a:gd name="connsiteX49" fmla="*/ 1147723 w 1420002"/>
              <a:gd name="connsiteY49" fmla="*/ 725189 h 1842713"/>
              <a:gd name="connsiteX50" fmla="*/ 1138402 w 1420002"/>
              <a:gd name="connsiteY50" fmla="*/ 788006 h 1842713"/>
              <a:gd name="connsiteX51" fmla="*/ 1144012 w 1420002"/>
              <a:gd name="connsiteY51" fmla="*/ 821665 h 1842713"/>
              <a:gd name="connsiteX52" fmla="*/ 1127182 w 1420002"/>
              <a:gd name="connsiteY52" fmla="*/ 855324 h 1842713"/>
              <a:gd name="connsiteX53" fmla="*/ 1121572 w 1420002"/>
              <a:gd name="connsiteY53" fmla="*/ 894593 h 1842713"/>
              <a:gd name="connsiteX54" fmla="*/ 1099133 w 1420002"/>
              <a:gd name="connsiteY54" fmla="*/ 928252 h 1842713"/>
              <a:gd name="connsiteX55" fmla="*/ 1076694 w 1420002"/>
              <a:gd name="connsiteY55" fmla="*/ 961911 h 1842713"/>
              <a:gd name="connsiteX56" fmla="*/ 1059864 w 1420002"/>
              <a:gd name="connsiteY56" fmla="*/ 973130 h 1842713"/>
              <a:gd name="connsiteX57" fmla="*/ 1037425 w 1420002"/>
              <a:gd name="connsiteY57" fmla="*/ 1023619 h 1842713"/>
              <a:gd name="connsiteX58" fmla="*/ 1009376 w 1420002"/>
              <a:gd name="connsiteY58" fmla="*/ 1034838 h 1842713"/>
              <a:gd name="connsiteX59" fmla="*/ 981327 w 1420002"/>
              <a:gd name="connsiteY59" fmla="*/ 1034838 h 1842713"/>
              <a:gd name="connsiteX60" fmla="*/ 953278 w 1420002"/>
              <a:gd name="connsiteY60" fmla="*/ 1051668 h 1842713"/>
              <a:gd name="connsiteX61" fmla="*/ 897180 w 1420002"/>
              <a:gd name="connsiteY61" fmla="*/ 1057277 h 1842713"/>
              <a:gd name="connsiteX62" fmla="*/ 869131 w 1420002"/>
              <a:gd name="connsiteY62" fmla="*/ 1046058 h 1842713"/>
              <a:gd name="connsiteX63" fmla="*/ 794507 w 1420002"/>
              <a:gd name="connsiteY63" fmla="*/ 1022187 h 1842713"/>
              <a:gd name="connsiteX64" fmla="*/ 752264 w 1420002"/>
              <a:gd name="connsiteY64" fmla="*/ 1006383 h 1842713"/>
              <a:gd name="connsiteX65" fmla="*/ 655435 w 1420002"/>
              <a:gd name="connsiteY65" fmla="*/ 1039572 h 1842713"/>
              <a:gd name="connsiteX66" fmla="*/ 634574 w 1420002"/>
              <a:gd name="connsiteY66" fmla="*/ 1067386 h 1842713"/>
              <a:gd name="connsiteX67" fmla="*/ 606760 w 1420002"/>
              <a:gd name="connsiteY67" fmla="*/ 1116062 h 1842713"/>
              <a:gd name="connsiteX68" fmla="*/ 606760 w 1420002"/>
              <a:gd name="connsiteY68" fmla="*/ 1185597 h 1842713"/>
              <a:gd name="connsiteX69" fmla="*/ 599806 w 1420002"/>
              <a:gd name="connsiteY69" fmla="*/ 1300332 h 1842713"/>
              <a:gd name="connsiteX70" fmla="*/ 627620 w 1420002"/>
              <a:gd name="connsiteY70" fmla="*/ 1418543 h 1842713"/>
              <a:gd name="connsiteX71" fmla="*/ 610236 w 1420002"/>
              <a:gd name="connsiteY71" fmla="*/ 1484604 h 1842713"/>
              <a:gd name="connsiteX72" fmla="*/ 599806 w 1420002"/>
              <a:gd name="connsiteY72" fmla="*/ 1533278 h 1842713"/>
              <a:gd name="connsiteX73" fmla="*/ 655434 w 1420002"/>
              <a:gd name="connsiteY73" fmla="*/ 1661920 h 1842713"/>
              <a:gd name="connsiteX74" fmla="*/ 658911 w 1420002"/>
              <a:gd name="connsiteY74" fmla="*/ 1842713 h 1842713"/>
              <a:gd name="connsiteX75" fmla="*/ 745833 w 1420002"/>
              <a:gd name="connsiteY75" fmla="*/ 1828806 h 1842713"/>
              <a:gd name="connsiteX76" fmla="*/ 770169 w 1420002"/>
              <a:gd name="connsiteY76" fmla="*/ 1773177 h 1842713"/>
              <a:gd name="connsiteX77" fmla="*/ 797984 w 1420002"/>
              <a:gd name="connsiteY77" fmla="*/ 1613243 h 1842713"/>
              <a:gd name="connsiteX78" fmla="*/ 829276 w 1420002"/>
              <a:gd name="connsiteY78" fmla="*/ 1498509 h 1842713"/>
              <a:gd name="connsiteX79" fmla="*/ 794508 w 1420002"/>
              <a:gd name="connsiteY79" fmla="*/ 1449833 h 1842713"/>
              <a:gd name="connsiteX80" fmla="*/ 807806 w 1420002"/>
              <a:gd name="connsiteY80" fmla="*/ 1407070 h 1842713"/>
              <a:gd name="connsiteX0" fmla="*/ 824977 w 1437173"/>
              <a:gd name="connsiteY0" fmla="*/ 1407070 h 1842713"/>
              <a:gd name="connsiteX1" fmla="*/ 842969 w 1437173"/>
              <a:gd name="connsiteY1" fmla="*/ 1303810 h 1842713"/>
              <a:gd name="connsiteX2" fmla="*/ 846446 w 1437173"/>
              <a:gd name="connsiteY2" fmla="*/ 1310763 h 1842713"/>
              <a:gd name="connsiteX3" fmla="*/ 952744 w 1437173"/>
              <a:gd name="connsiteY3" fmla="*/ 1310274 h 1842713"/>
              <a:gd name="connsiteX4" fmla="*/ 1026547 w 1437173"/>
              <a:gd name="connsiteY4" fmla="*/ 1270450 h 1842713"/>
              <a:gd name="connsiteX5" fmla="*/ 1082645 w 1437173"/>
              <a:gd name="connsiteY5" fmla="*/ 1270450 h 1842713"/>
              <a:gd name="connsiteX6" fmla="*/ 1121914 w 1437173"/>
              <a:gd name="connsiteY6" fmla="*/ 1242401 h 1842713"/>
              <a:gd name="connsiteX7" fmla="*/ 1189232 w 1437173"/>
              <a:gd name="connsiteY7" fmla="*/ 1219962 h 1842713"/>
              <a:gd name="connsiteX8" fmla="*/ 1228500 w 1437173"/>
              <a:gd name="connsiteY8" fmla="*/ 1180693 h 1842713"/>
              <a:gd name="connsiteX9" fmla="*/ 1256549 w 1437173"/>
              <a:gd name="connsiteY9" fmla="*/ 1147034 h 1842713"/>
              <a:gd name="connsiteX10" fmla="*/ 1312648 w 1437173"/>
              <a:gd name="connsiteY10" fmla="*/ 1090936 h 1842713"/>
              <a:gd name="connsiteX11" fmla="*/ 1318257 w 1437173"/>
              <a:gd name="connsiteY11" fmla="*/ 1040448 h 1842713"/>
              <a:gd name="connsiteX12" fmla="*/ 1340697 w 1437173"/>
              <a:gd name="connsiteY12" fmla="*/ 995569 h 1842713"/>
              <a:gd name="connsiteX13" fmla="*/ 1374356 w 1437173"/>
              <a:gd name="connsiteY13" fmla="*/ 956301 h 1842713"/>
              <a:gd name="connsiteX14" fmla="*/ 1391185 w 1437173"/>
              <a:gd name="connsiteY14" fmla="*/ 894593 h 1842713"/>
              <a:gd name="connsiteX15" fmla="*/ 1437173 w 1437173"/>
              <a:gd name="connsiteY15" fmla="*/ 840627 h 1842713"/>
              <a:gd name="connsiteX16" fmla="*/ 1424140 w 1437173"/>
              <a:gd name="connsiteY16" fmla="*/ 784295 h 1842713"/>
              <a:gd name="connsiteX17" fmla="*/ 1421538 w 1437173"/>
              <a:gd name="connsiteY17" fmla="*/ 683467 h 1842713"/>
              <a:gd name="connsiteX18" fmla="*/ 1406212 w 1437173"/>
              <a:gd name="connsiteY18" fmla="*/ 653645 h 1842713"/>
              <a:gd name="connsiteX19" fmla="*/ 1399258 w 1437173"/>
              <a:gd name="connsiteY19" fmla="*/ 476329 h 1842713"/>
              <a:gd name="connsiteX20" fmla="*/ 1371444 w 1437173"/>
              <a:gd name="connsiteY20" fmla="*/ 344211 h 1842713"/>
              <a:gd name="connsiteX21" fmla="*/ 1347106 w 1437173"/>
              <a:gd name="connsiteY21" fmla="*/ 212092 h 1842713"/>
              <a:gd name="connsiteX22" fmla="*/ 1354061 w 1437173"/>
              <a:gd name="connsiteY22" fmla="*/ 135603 h 1842713"/>
              <a:gd name="connsiteX23" fmla="*/ 1308862 w 1437173"/>
              <a:gd name="connsiteY23" fmla="*/ 86928 h 1842713"/>
              <a:gd name="connsiteX24" fmla="*/ 1211510 w 1437173"/>
              <a:gd name="connsiteY24" fmla="*/ 9 h 1842713"/>
              <a:gd name="connsiteX25" fmla="*/ 1152405 w 1437173"/>
              <a:gd name="connsiteY25" fmla="*/ 38253 h 1842713"/>
              <a:gd name="connsiteX26" fmla="*/ 1072438 w 1437173"/>
              <a:gd name="connsiteY26" fmla="*/ 118220 h 1842713"/>
              <a:gd name="connsiteX27" fmla="*/ 982041 w 1437173"/>
              <a:gd name="connsiteY27" fmla="*/ 166895 h 1842713"/>
              <a:gd name="connsiteX28" fmla="*/ 877738 w 1437173"/>
              <a:gd name="connsiteY28" fmla="*/ 180803 h 1842713"/>
              <a:gd name="connsiteX29" fmla="*/ 763003 w 1437173"/>
              <a:gd name="connsiteY29" fmla="*/ 208618 h 1842713"/>
              <a:gd name="connsiteX30" fmla="*/ 613500 w 1437173"/>
              <a:gd name="connsiteY30" fmla="*/ 198187 h 1842713"/>
              <a:gd name="connsiteX31" fmla="*/ 498767 w 1437173"/>
              <a:gd name="connsiteY31" fmla="*/ 177325 h 1842713"/>
              <a:gd name="connsiteX32" fmla="*/ 415324 w 1437173"/>
              <a:gd name="connsiteY32" fmla="*/ 177326 h 1842713"/>
              <a:gd name="connsiteX33" fmla="*/ 317973 w 1437173"/>
              <a:gd name="connsiteY33" fmla="*/ 100836 h 1842713"/>
              <a:gd name="connsiteX34" fmla="*/ 164993 w 1437173"/>
              <a:gd name="connsiteY34" fmla="*/ 9 h 1842713"/>
              <a:gd name="connsiteX35" fmla="*/ 25922 w 1437173"/>
              <a:gd name="connsiteY35" fmla="*/ 156465 h 1842713"/>
              <a:gd name="connsiteX36" fmla="*/ 32877 w 1437173"/>
              <a:gd name="connsiteY36" fmla="*/ 232955 h 1842713"/>
              <a:gd name="connsiteX37" fmla="*/ 8539 w 1437173"/>
              <a:gd name="connsiteY37" fmla="*/ 378982 h 1842713"/>
              <a:gd name="connsiteX38" fmla="*/ 217148 w 1437173"/>
              <a:gd name="connsiteY38" fmla="*/ 490239 h 1842713"/>
              <a:gd name="connsiteX39" fmla="*/ 238007 w 1437173"/>
              <a:gd name="connsiteY39" fmla="*/ 403317 h 1842713"/>
              <a:gd name="connsiteX40" fmla="*/ 425756 w 1437173"/>
              <a:gd name="connsiteY40" fmla="*/ 448516 h 1842713"/>
              <a:gd name="connsiteX41" fmla="*/ 550921 w 1437173"/>
              <a:gd name="connsiteY41" fmla="*/ 451993 h 1842713"/>
              <a:gd name="connsiteX42" fmla="*/ 731714 w 1437173"/>
              <a:gd name="connsiteY42" fmla="*/ 458947 h 1842713"/>
              <a:gd name="connsiteX43" fmla="*/ 867310 w 1437173"/>
              <a:gd name="connsiteY43" fmla="*/ 451994 h 1842713"/>
              <a:gd name="connsiteX44" fmla="*/ 1013333 w 1437173"/>
              <a:gd name="connsiteY44" fmla="*/ 434609 h 1842713"/>
              <a:gd name="connsiteX45" fmla="*/ 1082870 w 1437173"/>
              <a:gd name="connsiteY45" fmla="*/ 389411 h 1842713"/>
              <a:gd name="connsiteX46" fmla="*/ 1131544 w 1437173"/>
              <a:gd name="connsiteY46" fmla="*/ 385934 h 1842713"/>
              <a:gd name="connsiteX47" fmla="*/ 1152405 w 1437173"/>
              <a:gd name="connsiteY47" fmla="*/ 448517 h 1842713"/>
              <a:gd name="connsiteX48" fmla="*/ 1159359 w 1437173"/>
              <a:gd name="connsiteY48" fmla="*/ 584112 h 1842713"/>
              <a:gd name="connsiteX49" fmla="*/ 1164894 w 1437173"/>
              <a:gd name="connsiteY49" fmla="*/ 725189 h 1842713"/>
              <a:gd name="connsiteX50" fmla="*/ 1155573 w 1437173"/>
              <a:gd name="connsiteY50" fmla="*/ 788006 h 1842713"/>
              <a:gd name="connsiteX51" fmla="*/ 1161183 w 1437173"/>
              <a:gd name="connsiteY51" fmla="*/ 821665 h 1842713"/>
              <a:gd name="connsiteX52" fmla="*/ 1144353 w 1437173"/>
              <a:gd name="connsiteY52" fmla="*/ 855324 h 1842713"/>
              <a:gd name="connsiteX53" fmla="*/ 1138743 w 1437173"/>
              <a:gd name="connsiteY53" fmla="*/ 894593 h 1842713"/>
              <a:gd name="connsiteX54" fmla="*/ 1116304 w 1437173"/>
              <a:gd name="connsiteY54" fmla="*/ 928252 h 1842713"/>
              <a:gd name="connsiteX55" fmla="*/ 1093865 w 1437173"/>
              <a:gd name="connsiteY55" fmla="*/ 961911 h 1842713"/>
              <a:gd name="connsiteX56" fmla="*/ 1077035 w 1437173"/>
              <a:gd name="connsiteY56" fmla="*/ 973130 h 1842713"/>
              <a:gd name="connsiteX57" fmla="*/ 1054596 w 1437173"/>
              <a:gd name="connsiteY57" fmla="*/ 1023619 h 1842713"/>
              <a:gd name="connsiteX58" fmla="*/ 1026547 w 1437173"/>
              <a:gd name="connsiteY58" fmla="*/ 1034838 h 1842713"/>
              <a:gd name="connsiteX59" fmla="*/ 998498 w 1437173"/>
              <a:gd name="connsiteY59" fmla="*/ 1034838 h 1842713"/>
              <a:gd name="connsiteX60" fmla="*/ 970449 w 1437173"/>
              <a:gd name="connsiteY60" fmla="*/ 1051668 h 1842713"/>
              <a:gd name="connsiteX61" fmla="*/ 914351 w 1437173"/>
              <a:gd name="connsiteY61" fmla="*/ 1057277 h 1842713"/>
              <a:gd name="connsiteX62" fmla="*/ 886302 w 1437173"/>
              <a:gd name="connsiteY62" fmla="*/ 1046058 h 1842713"/>
              <a:gd name="connsiteX63" fmla="*/ 811678 w 1437173"/>
              <a:gd name="connsiteY63" fmla="*/ 1022187 h 1842713"/>
              <a:gd name="connsiteX64" fmla="*/ 769435 w 1437173"/>
              <a:gd name="connsiteY64" fmla="*/ 1006383 h 1842713"/>
              <a:gd name="connsiteX65" fmla="*/ 672606 w 1437173"/>
              <a:gd name="connsiteY65" fmla="*/ 1039572 h 1842713"/>
              <a:gd name="connsiteX66" fmla="*/ 651745 w 1437173"/>
              <a:gd name="connsiteY66" fmla="*/ 1067386 h 1842713"/>
              <a:gd name="connsiteX67" fmla="*/ 623931 w 1437173"/>
              <a:gd name="connsiteY67" fmla="*/ 1116062 h 1842713"/>
              <a:gd name="connsiteX68" fmla="*/ 623931 w 1437173"/>
              <a:gd name="connsiteY68" fmla="*/ 1185597 h 1842713"/>
              <a:gd name="connsiteX69" fmla="*/ 616977 w 1437173"/>
              <a:gd name="connsiteY69" fmla="*/ 1300332 h 1842713"/>
              <a:gd name="connsiteX70" fmla="*/ 644791 w 1437173"/>
              <a:gd name="connsiteY70" fmla="*/ 1418543 h 1842713"/>
              <a:gd name="connsiteX71" fmla="*/ 627407 w 1437173"/>
              <a:gd name="connsiteY71" fmla="*/ 1484604 h 1842713"/>
              <a:gd name="connsiteX72" fmla="*/ 616977 w 1437173"/>
              <a:gd name="connsiteY72" fmla="*/ 1533278 h 1842713"/>
              <a:gd name="connsiteX73" fmla="*/ 672605 w 1437173"/>
              <a:gd name="connsiteY73" fmla="*/ 1661920 h 1842713"/>
              <a:gd name="connsiteX74" fmla="*/ 676082 w 1437173"/>
              <a:gd name="connsiteY74" fmla="*/ 1842713 h 1842713"/>
              <a:gd name="connsiteX75" fmla="*/ 763004 w 1437173"/>
              <a:gd name="connsiteY75" fmla="*/ 1828806 h 1842713"/>
              <a:gd name="connsiteX76" fmla="*/ 787340 w 1437173"/>
              <a:gd name="connsiteY76" fmla="*/ 1773177 h 1842713"/>
              <a:gd name="connsiteX77" fmla="*/ 815155 w 1437173"/>
              <a:gd name="connsiteY77" fmla="*/ 1613243 h 1842713"/>
              <a:gd name="connsiteX78" fmla="*/ 846447 w 1437173"/>
              <a:gd name="connsiteY78" fmla="*/ 1498509 h 1842713"/>
              <a:gd name="connsiteX79" fmla="*/ 811679 w 1437173"/>
              <a:gd name="connsiteY79" fmla="*/ 1449833 h 1842713"/>
              <a:gd name="connsiteX80" fmla="*/ 824977 w 1437173"/>
              <a:gd name="connsiteY80" fmla="*/ 1407070 h 1842713"/>
              <a:gd name="connsiteX0" fmla="*/ 824977 w 1437173"/>
              <a:gd name="connsiteY0" fmla="*/ 1407070 h 1842713"/>
              <a:gd name="connsiteX1" fmla="*/ 842969 w 1437173"/>
              <a:gd name="connsiteY1" fmla="*/ 1303810 h 1842713"/>
              <a:gd name="connsiteX2" fmla="*/ 846446 w 1437173"/>
              <a:gd name="connsiteY2" fmla="*/ 1310763 h 1842713"/>
              <a:gd name="connsiteX3" fmla="*/ 952744 w 1437173"/>
              <a:gd name="connsiteY3" fmla="*/ 1310274 h 1842713"/>
              <a:gd name="connsiteX4" fmla="*/ 1026547 w 1437173"/>
              <a:gd name="connsiteY4" fmla="*/ 1270450 h 1842713"/>
              <a:gd name="connsiteX5" fmla="*/ 1082645 w 1437173"/>
              <a:gd name="connsiteY5" fmla="*/ 1270450 h 1842713"/>
              <a:gd name="connsiteX6" fmla="*/ 1121914 w 1437173"/>
              <a:gd name="connsiteY6" fmla="*/ 1242401 h 1842713"/>
              <a:gd name="connsiteX7" fmla="*/ 1189232 w 1437173"/>
              <a:gd name="connsiteY7" fmla="*/ 1219962 h 1842713"/>
              <a:gd name="connsiteX8" fmla="*/ 1228500 w 1437173"/>
              <a:gd name="connsiteY8" fmla="*/ 1180693 h 1842713"/>
              <a:gd name="connsiteX9" fmla="*/ 1256549 w 1437173"/>
              <a:gd name="connsiteY9" fmla="*/ 1147034 h 1842713"/>
              <a:gd name="connsiteX10" fmla="*/ 1312648 w 1437173"/>
              <a:gd name="connsiteY10" fmla="*/ 1090936 h 1842713"/>
              <a:gd name="connsiteX11" fmla="*/ 1318257 w 1437173"/>
              <a:gd name="connsiteY11" fmla="*/ 1040448 h 1842713"/>
              <a:gd name="connsiteX12" fmla="*/ 1340697 w 1437173"/>
              <a:gd name="connsiteY12" fmla="*/ 995569 h 1842713"/>
              <a:gd name="connsiteX13" fmla="*/ 1374356 w 1437173"/>
              <a:gd name="connsiteY13" fmla="*/ 956301 h 1842713"/>
              <a:gd name="connsiteX14" fmla="*/ 1391185 w 1437173"/>
              <a:gd name="connsiteY14" fmla="*/ 894593 h 1842713"/>
              <a:gd name="connsiteX15" fmla="*/ 1437173 w 1437173"/>
              <a:gd name="connsiteY15" fmla="*/ 840627 h 1842713"/>
              <a:gd name="connsiteX16" fmla="*/ 1424140 w 1437173"/>
              <a:gd name="connsiteY16" fmla="*/ 784295 h 1842713"/>
              <a:gd name="connsiteX17" fmla="*/ 1421538 w 1437173"/>
              <a:gd name="connsiteY17" fmla="*/ 683467 h 1842713"/>
              <a:gd name="connsiteX18" fmla="*/ 1406212 w 1437173"/>
              <a:gd name="connsiteY18" fmla="*/ 653645 h 1842713"/>
              <a:gd name="connsiteX19" fmla="*/ 1399258 w 1437173"/>
              <a:gd name="connsiteY19" fmla="*/ 476329 h 1842713"/>
              <a:gd name="connsiteX20" fmla="*/ 1371444 w 1437173"/>
              <a:gd name="connsiteY20" fmla="*/ 344211 h 1842713"/>
              <a:gd name="connsiteX21" fmla="*/ 1347106 w 1437173"/>
              <a:gd name="connsiteY21" fmla="*/ 212092 h 1842713"/>
              <a:gd name="connsiteX22" fmla="*/ 1354061 w 1437173"/>
              <a:gd name="connsiteY22" fmla="*/ 135603 h 1842713"/>
              <a:gd name="connsiteX23" fmla="*/ 1308862 w 1437173"/>
              <a:gd name="connsiteY23" fmla="*/ 86928 h 1842713"/>
              <a:gd name="connsiteX24" fmla="*/ 1211510 w 1437173"/>
              <a:gd name="connsiteY24" fmla="*/ 9 h 1842713"/>
              <a:gd name="connsiteX25" fmla="*/ 1152405 w 1437173"/>
              <a:gd name="connsiteY25" fmla="*/ 38253 h 1842713"/>
              <a:gd name="connsiteX26" fmla="*/ 1072438 w 1437173"/>
              <a:gd name="connsiteY26" fmla="*/ 118220 h 1842713"/>
              <a:gd name="connsiteX27" fmla="*/ 982041 w 1437173"/>
              <a:gd name="connsiteY27" fmla="*/ 166895 h 1842713"/>
              <a:gd name="connsiteX28" fmla="*/ 877738 w 1437173"/>
              <a:gd name="connsiteY28" fmla="*/ 180803 h 1842713"/>
              <a:gd name="connsiteX29" fmla="*/ 763003 w 1437173"/>
              <a:gd name="connsiteY29" fmla="*/ 208618 h 1842713"/>
              <a:gd name="connsiteX30" fmla="*/ 613500 w 1437173"/>
              <a:gd name="connsiteY30" fmla="*/ 198187 h 1842713"/>
              <a:gd name="connsiteX31" fmla="*/ 498767 w 1437173"/>
              <a:gd name="connsiteY31" fmla="*/ 177325 h 1842713"/>
              <a:gd name="connsiteX32" fmla="*/ 415324 w 1437173"/>
              <a:gd name="connsiteY32" fmla="*/ 177326 h 1842713"/>
              <a:gd name="connsiteX33" fmla="*/ 317973 w 1437173"/>
              <a:gd name="connsiteY33" fmla="*/ 100836 h 1842713"/>
              <a:gd name="connsiteX34" fmla="*/ 164993 w 1437173"/>
              <a:gd name="connsiteY34" fmla="*/ 9 h 1842713"/>
              <a:gd name="connsiteX35" fmla="*/ 25922 w 1437173"/>
              <a:gd name="connsiteY35" fmla="*/ 156465 h 1842713"/>
              <a:gd name="connsiteX36" fmla="*/ 32877 w 1437173"/>
              <a:gd name="connsiteY36" fmla="*/ 232955 h 1842713"/>
              <a:gd name="connsiteX37" fmla="*/ 8539 w 1437173"/>
              <a:gd name="connsiteY37" fmla="*/ 378982 h 1842713"/>
              <a:gd name="connsiteX38" fmla="*/ 81554 w 1437173"/>
              <a:gd name="connsiteY38" fmla="*/ 431134 h 1842713"/>
              <a:gd name="connsiteX39" fmla="*/ 217148 w 1437173"/>
              <a:gd name="connsiteY39" fmla="*/ 490239 h 1842713"/>
              <a:gd name="connsiteX40" fmla="*/ 238007 w 1437173"/>
              <a:gd name="connsiteY40" fmla="*/ 403317 h 1842713"/>
              <a:gd name="connsiteX41" fmla="*/ 425756 w 1437173"/>
              <a:gd name="connsiteY41" fmla="*/ 448516 h 1842713"/>
              <a:gd name="connsiteX42" fmla="*/ 550921 w 1437173"/>
              <a:gd name="connsiteY42" fmla="*/ 451993 h 1842713"/>
              <a:gd name="connsiteX43" fmla="*/ 731714 w 1437173"/>
              <a:gd name="connsiteY43" fmla="*/ 458947 h 1842713"/>
              <a:gd name="connsiteX44" fmla="*/ 867310 w 1437173"/>
              <a:gd name="connsiteY44" fmla="*/ 451994 h 1842713"/>
              <a:gd name="connsiteX45" fmla="*/ 1013333 w 1437173"/>
              <a:gd name="connsiteY45" fmla="*/ 434609 h 1842713"/>
              <a:gd name="connsiteX46" fmla="*/ 1082870 w 1437173"/>
              <a:gd name="connsiteY46" fmla="*/ 389411 h 1842713"/>
              <a:gd name="connsiteX47" fmla="*/ 1131544 w 1437173"/>
              <a:gd name="connsiteY47" fmla="*/ 385934 h 1842713"/>
              <a:gd name="connsiteX48" fmla="*/ 1152405 w 1437173"/>
              <a:gd name="connsiteY48" fmla="*/ 448517 h 1842713"/>
              <a:gd name="connsiteX49" fmla="*/ 1159359 w 1437173"/>
              <a:gd name="connsiteY49" fmla="*/ 584112 h 1842713"/>
              <a:gd name="connsiteX50" fmla="*/ 1164894 w 1437173"/>
              <a:gd name="connsiteY50" fmla="*/ 725189 h 1842713"/>
              <a:gd name="connsiteX51" fmla="*/ 1155573 w 1437173"/>
              <a:gd name="connsiteY51" fmla="*/ 788006 h 1842713"/>
              <a:gd name="connsiteX52" fmla="*/ 1161183 w 1437173"/>
              <a:gd name="connsiteY52" fmla="*/ 821665 h 1842713"/>
              <a:gd name="connsiteX53" fmla="*/ 1144353 w 1437173"/>
              <a:gd name="connsiteY53" fmla="*/ 855324 h 1842713"/>
              <a:gd name="connsiteX54" fmla="*/ 1138743 w 1437173"/>
              <a:gd name="connsiteY54" fmla="*/ 894593 h 1842713"/>
              <a:gd name="connsiteX55" fmla="*/ 1116304 w 1437173"/>
              <a:gd name="connsiteY55" fmla="*/ 928252 h 1842713"/>
              <a:gd name="connsiteX56" fmla="*/ 1093865 w 1437173"/>
              <a:gd name="connsiteY56" fmla="*/ 961911 h 1842713"/>
              <a:gd name="connsiteX57" fmla="*/ 1077035 w 1437173"/>
              <a:gd name="connsiteY57" fmla="*/ 973130 h 1842713"/>
              <a:gd name="connsiteX58" fmla="*/ 1054596 w 1437173"/>
              <a:gd name="connsiteY58" fmla="*/ 1023619 h 1842713"/>
              <a:gd name="connsiteX59" fmla="*/ 1026547 w 1437173"/>
              <a:gd name="connsiteY59" fmla="*/ 1034838 h 1842713"/>
              <a:gd name="connsiteX60" fmla="*/ 998498 w 1437173"/>
              <a:gd name="connsiteY60" fmla="*/ 1034838 h 1842713"/>
              <a:gd name="connsiteX61" fmla="*/ 970449 w 1437173"/>
              <a:gd name="connsiteY61" fmla="*/ 1051668 h 1842713"/>
              <a:gd name="connsiteX62" fmla="*/ 914351 w 1437173"/>
              <a:gd name="connsiteY62" fmla="*/ 1057277 h 1842713"/>
              <a:gd name="connsiteX63" fmla="*/ 886302 w 1437173"/>
              <a:gd name="connsiteY63" fmla="*/ 1046058 h 1842713"/>
              <a:gd name="connsiteX64" fmla="*/ 811678 w 1437173"/>
              <a:gd name="connsiteY64" fmla="*/ 1022187 h 1842713"/>
              <a:gd name="connsiteX65" fmla="*/ 769435 w 1437173"/>
              <a:gd name="connsiteY65" fmla="*/ 1006383 h 1842713"/>
              <a:gd name="connsiteX66" fmla="*/ 672606 w 1437173"/>
              <a:gd name="connsiteY66" fmla="*/ 1039572 h 1842713"/>
              <a:gd name="connsiteX67" fmla="*/ 651745 w 1437173"/>
              <a:gd name="connsiteY67" fmla="*/ 1067386 h 1842713"/>
              <a:gd name="connsiteX68" fmla="*/ 623931 w 1437173"/>
              <a:gd name="connsiteY68" fmla="*/ 1116062 h 1842713"/>
              <a:gd name="connsiteX69" fmla="*/ 623931 w 1437173"/>
              <a:gd name="connsiteY69" fmla="*/ 1185597 h 1842713"/>
              <a:gd name="connsiteX70" fmla="*/ 616977 w 1437173"/>
              <a:gd name="connsiteY70" fmla="*/ 1300332 h 1842713"/>
              <a:gd name="connsiteX71" fmla="*/ 644791 w 1437173"/>
              <a:gd name="connsiteY71" fmla="*/ 1418543 h 1842713"/>
              <a:gd name="connsiteX72" fmla="*/ 627407 w 1437173"/>
              <a:gd name="connsiteY72" fmla="*/ 1484604 h 1842713"/>
              <a:gd name="connsiteX73" fmla="*/ 616977 w 1437173"/>
              <a:gd name="connsiteY73" fmla="*/ 1533278 h 1842713"/>
              <a:gd name="connsiteX74" fmla="*/ 672605 w 1437173"/>
              <a:gd name="connsiteY74" fmla="*/ 1661920 h 1842713"/>
              <a:gd name="connsiteX75" fmla="*/ 676082 w 1437173"/>
              <a:gd name="connsiteY75" fmla="*/ 1842713 h 1842713"/>
              <a:gd name="connsiteX76" fmla="*/ 763004 w 1437173"/>
              <a:gd name="connsiteY76" fmla="*/ 1828806 h 1842713"/>
              <a:gd name="connsiteX77" fmla="*/ 787340 w 1437173"/>
              <a:gd name="connsiteY77" fmla="*/ 1773177 h 1842713"/>
              <a:gd name="connsiteX78" fmla="*/ 815155 w 1437173"/>
              <a:gd name="connsiteY78" fmla="*/ 1613243 h 1842713"/>
              <a:gd name="connsiteX79" fmla="*/ 846447 w 1437173"/>
              <a:gd name="connsiteY79" fmla="*/ 1498509 h 1842713"/>
              <a:gd name="connsiteX80" fmla="*/ 811679 w 1437173"/>
              <a:gd name="connsiteY80" fmla="*/ 1449833 h 1842713"/>
              <a:gd name="connsiteX81" fmla="*/ 824977 w 1437173"/>
              <a:gd name="connsiteY81" fmla="*/ 1407070 h 1842713"/>
              <a:gd name="connsiteX0" fmla="*/ 844717 w 1456913"/>
              <a:gd name="connsiteY0" fmla="*/ 1407070 h 1842713"/>
              <a:gd name="connsiteX1" fmla="*/ 862709 w 1456913"/>
              <a:gd name="connsiteY1" fmla="*/ 1303810 h 1842713"/>
              <a:gd name="connsiteX2" fmla="*/ 866186 w 1456913"/>
              <a:gd name="connsiteY2" fmla="*/ 1310763 h 1842713"/>
              <a:gd name="connsiteX3" fmla="*/ 972484 w 1456913"/>
              <a:gd name="connsiteY3" fmla="*/ 1310274 h 1842713"/>
              <a:gd name="connsiteX4" fmla="*/ 1046287 w 1456913"/>
              <a:gd name="connsiteY4" fmla="*/ 1270450 h 1842713"/>
              <a:gd name="connsiteX5" fmla="*/ 1102385 w 1456913"/>
              <a:gd name="connsiteY5" fmla="*/ 1270450 h 1842713"/>
              <a:gd name="connsiteX6" fmla="*/ 1141654 w 1456913"/>
              <a:gd name="connsiteY6" fmla="*/ 1242401 h 1842713"/>
              <a:gd name="connsiteX7" fmla="*/ 1208972 w 1456913"/>
              <a:gd name="connsiteY7" fmla="*/ 1219962 h 1842713"/>
              <a:gd name="connsiteX8" fmla="*/ 1248240 w 1456913"/>
              <a:gd name="connsiteY8" fmla="*/ 1180693 h 1842713"/>
              <a:gd name="connsiteX9" fmla="*/ 1276289 w 1456913"/>
              <a:gd name="connsiteY9" fmla="*/ 1147034 h 1842713"/>
              <a:gd name="connsiteX10" fmla="*/ 1332388 w 1456913"/>
              <a:gd name="connsiteY10" fmla="*/ 1090936 h 1842713"/>
              <a:gd name="connsiteX11" fmla="*/ 1337997 w 1456913"/>
              <a:gd name="connsiteY11" fmla="*/ 1040448 h 1842713"/>
              <a:gd name="connsiteX12" fmla="*/ 1360437 w 1456913"/>
              <a:gd name="connsiteY12" fmla="*/ 995569 h 1842713"/>
              <a:gd name="connsiteX13" fmla="*/ 1394096 w 1456913"/>
              <a:gd name="connsiteY13" fmla="*/ 956301 h 1842713"/>
              <a:gd name="connsiteX14" fmla="*/ 1410925 w 1456913"/>
              <a:gd name="connsiteY14" fmla="*/ 894593 h 1842713"/>
              <a:gd name="connsiteX15" fmla="*/ 1456913 w 1456913"/>
              <a:gd name="connsiteY15" fmla="*/ 840627 h 1842713"/>
              <a:gd name="connsiteX16" fmla="*/ 1443880 w 1456913"/>
              <a:gd name="connsiteY16" fmla="*/ 784295 h 1842713"/>
              <a:gd name="connsiteX17" fmla="*/ 1441278 w 1456913"/>
              <a:gd name="connsiteY17" fmla="*/ 683467 h 1842713"/>
              <a:gd name="connsiteX18" fmla="*/ 1425952 w 1456913"/>
              <a:gd name="connsiteY18" fmla="*/ 653645 h 1842713"/>
              <a:gd name="connsiteX19" fmla="*/ 1418998 w 1456913"/>
              <a:gd name="connsiteY19" fmla="*/ 476329 h 1842713"/>
              <a:gd name="connsiteX20" fmla="*/ 1391184 w 1456913"/>
              <a:gd name="connsiteY20" fmla="*/ 344211 h 1842713"/>
              <a:gd name="connsiteX21" fmla="*/ 1366846 w 1456913"/>
              <a:gd name="connsiteY21" fmla="*/ 212092 h 1842713"/>
              <a:gd name="connsiteX22" fmla="*/ 1373801 w 1456913"/>
              <a:gd name="connsiteY22" fmla="*/ 135603 h 1842713"/>
              <a:gd name="connsiteX23" fmla="*/ 1328602 w 1456913"/>
              <a:gd name="connsiteY23" fmla="*/ 86928 h 1842713"/>
              <a:gd name="connsiteX24" fmla="*/ 1231250 w 1456913"/>
              <a:gd name="connsiteY24" fmla="*/ 9 h 1842713"/>
              <a:gd name="connsiteX25" fmla="*/ 1172145 w 1456913"/>
              <a:gd name="connsiteY25" fmla="*/ 38253 h 1842713"/>
              <a:gd name="connsiteX26" fmla="*/ 1092178 w 1456913"/>
              <a:gd name="connsiteY26" fmla="*/ 118220 h 1842713"/>
              <a:gd name="connsiteX27" fmla="*/ 1001781 w 1456913"/>
              <a:gd name="connsiteY27" fmla="*/ 166895 h 1842713"/>
              <a:gd name="connsiteX28" fmla="*/ 897478 w 1456913"/>
              <a:gd name="connsiteY28" fmla="*/ 180803 h 1842713"/>
              <a:gd name="connsiteX29" fmla="*/ 782743 w 1456913"/>
              <a:gd name="connsiteY29" fmla="*/ 208618 h 1842713"/>
              <a:gd name="connsiteX30" fmla="*/ 633240 w 1456913"/>
              <a:gd name="connsiteY30" fmla="*/ 198187 h 1842713"/>
              <a:gd name="connsiteX31" fmla="*/ 518507 w 1456913"/>
              <a:gd name="connsiteY31" fmla="*/ 177325 h 1842713"/>
              <a:gd name="connsiteX32" fmla="*/ 435064 w 1456913"/>
              <a:gd name="connsiteY32" fmla="*/ 177326 h 1842713"/>
              <a:gd name="connsiteX33" fmla="*/ 337713 w 1456913"/>
              <a:gd name="connsiteY33" fmla="*/ 100836 h 1842713"/>
              <a:gd name="connsiteX34" fmla="*/ 184733 w 1456913"/>
              <a:gd name="connsiteY34" fmla="*/ 9 h 1842713"/>
              <a:gd name="connsiteX35" fmla="*/ 45662 w 1456913"/>
              <a:gd name="connsiteY35" fmla="*/ 156465 h 1842713"/>
              <a:gd name="connsiteX36" fmla="*/ 52617 w 1456913"/>
              <a:gd name="connsiteY36" fmla="*/ 232955 h 1842713"/>
              <a:gd name="connsiteX37" fmla="*/ 28279 w 1456913"/>
              <a:gd name="connsiteY37" fmla="*/ 378982 h 1842713"/>
              <a:gd name="connsiteX38" fmla="*/ 10897 w 1456913"/>
              <a:gd name="connsiteY38" fmla="*/ 528484 h 1842713"/>
              <a:gd name="connsiteX39" fmla="*/ 236888 w 1456913"/>
              <a:gd name="connsiteY39" fmla="*/ 490239 h 1842713"/>
              <a:gd name="connsiteX40" fmla="*/ 257747 w 1456913"/>
              <a:gd name="connsiteY40" fmla="*/ 403317 h 1842713"/>
              <a:gd name="connsiteX41" fmla="*/ 445496 w 1456913"/>
              <a:gd name="connsiteY41" fmla="*/ 448516 h 1842713"/>
              <a:gd name="connsiteX42" fmla="*/ 570661 w 1456913"/>
              <a:gd name="connsiteY42" fmla="*/ 451993 h 1842713"/>
              <a:gd name="connsiteX43" fmla="*/ 751454 w 1456913"/>
              <a:gd name="connsiteY43" fmla="*/ 458947 h 1842713"/>
              <a:gd name="connsiteX44" fmla="*/ 887050 w 1456913"/>
              <a:gd name="connsiteY44" fmla="*/ 451994 h 1842713"/>
              <a:gd name="connsiteX45" fmla="*/ 1033073 w 1456913"/>
              <a:gd name="connsiteY45" fmla="*/ 434609 h 1842713"/>
              <a:gd name="connsiteX46" fmla="*/ 1102610 w 1456913"/>
              <a:gd name="connsiteY46" fmla="*/ 389411 h 1842713"/>
              <a:gd name="connsiteX47" fmla="*/ 1151284 w 1456913"/>
              <a:gd name="connsiteY47" fmla="*/ 385934 h 1842713"/>
              <a:gd name="connsiteX48" fmla="*/ 1172145 w 1456913"/>
              <a:gd name="connsiteY48" fmla="*/ 448517 h 1842713"/>
              <a:gd name="connsiteX49" fmla="*/ 1179099 w 1456913"/>
              <a:gd name="connsiteY49" fmla="*/ 584112 h 1842713"/>
              <a:gd name="connsiteX50" fmla="*/ 1184634 w 1456913"/>
              <a:gd name="connsiteY50" fmla="*/ 725189 h 1842713"/>
              <a:gd name="connsiteX51" fmla="*/ 1175313 w 1456913"/>
              <a:gd name="connsiteY51" fmla="*/ 788006 h 1842713"/>
              <a:gd name="connsiteX52" fmla="*/ 1180923 w 1456913"/>
              <a:gd name="connsiteY52" fmla="*/ 821665 h 1842713"/>
              <a:gd name="connsiteX53" fmla="*/ 1164093 w 1456913"/>
              <a:gd name="connsiteY53" fmla="*/ 855324 h 1842713"/>
              <a:gd name="connsiteX54" fmla="*/ 1158483 w 1456913"/>
              <a:gd name="connsiteY54" fmla="*/ 894593 h 1842713"/>
              <a:gd name="connsiteX55" fmla="*/ 1136044 w 1456913"/>
              <a:gd name="connsiteY55" fmla="*/ 928252 h 1842713"/>
              <a:gd name="connsiteX56" fmla="*/ 1113605 w 1456913"/>
              <a:gd name="connsiteY56" fmla="*/ 961911 h 1842713"/>
              <a:gd name="connsiteX57" fmla="*/ 1096775 w 1456913"/>
              <a:gd name="connsiteY57" fmla="*/ 973130 h 1842713"/>
              <a:gd name="connsiteX58" fmla="*/ 1074336 w 1456913"/>
              <a:gd name="connsiteY58" fmla="*/ 1023619 h 1842713"/>
              <a:gd name="connsiteX59" fmla="*/ 1046287 w 1456913"/>
              <a:gd name="connsiteY59" fmla="*/ 1034838 h 1842713"/>
              <a:gd name="connsiteX60" fmla="*/ 1018238 w 1456913"/>
              <a:gd name="connsiteY60" fmla="*/ 1034838 h 1842713"/>
              <a:gd name="connsiteX61" fmla="*/ 990189 w 1456913"/>
              <a:gd name="connsiteY61" fmla="*/ 1051668 h 1842713"/>
              <a:gd name="connsiteX62" fmla="*/ 934091 w 1456913"/>
              <a:gd name="connsiteY62" fmla="*/ 1057277 h 1842713"/>
              <a:gd name="connsiteX63" fmla="*/ 906042 w 1456913"/>
              <a:gd name="connsiteY63" fmla="*/ 1046058 h 1842713"/>
              <a:gd name="connsiteX64" fmla="*/ 831418 w 1456913"/>
              <a:gd name="connsiteY64" fmla="*/ 1022187 h 1842713"/>
              <a:gd name="connsiteX65" fmla="*/ 789175 w 1456913"/>
              <a:gd name="connsiteY65" fmla="*/ 1006383 h 1842713"/>
              <a:gd name="connsiteX66" fmla="*/ 692346 w 1456913"/>
              <a:gd name="connsiteY66" fmla="*/ 1039572 h 1842713"/>
              <a:gd name="connsiteX67" fmla="*/ 671485 w 1456913"/>
              <a:gd name="connsiteY67" fmla="*/ 1067386 h 1842713"/>
              <a:gd name="connsiteX68" fmla="*/ 643671 w 1456913"/>
              <a:gd name="connsiteY68" fmla="*/ 1116062 h 1842713"/>
              <a:gd name="connsiteX69" fmla="*/ 643671 w 1456913"/>
              <a:gd name="connsiteY69" fmla="*/ 1185597 h 1842713"/>
              <a:gd name="connsiteX70" fmla="*/ 636717 w 1456913"/>
              <a:gd name="connsiteY70" fmla="*/ 1300332 h 1842713"/>
              <a:gd name="connsiteX71" fmla="*/ 664531 w 1456913"/>
              <a:gd name="connsiteY71" fmla="*/ 1418543 h 1842713"/>
              <a:gd name="connsiteX72" fmla="*/ 647147 w 1456913"/>
              <a:gd name="connsiteY72" fmla="*/ 1484604 h 1842713"/>
              <a:gd name="connsiteX73" fmla="*/ 636717 w 1456913"/>
              <a:gd name="connsiteY73" fmla="*/ 1533278 h 1842713"/>
              <a:gd name="connsiteX74" fmla="*/ 692345 w 1456913"/>
              <a:gd name="connsiteY74" fmla="*/ 1661920 h 1842713"/>
              <a:gd name="connsiteX75" fmla="*/ 695822 w 1456913"/>
              <a:gd name="connsiteY75" fmla="*/ 1842713 h 1842713"/>
              <a:gd name="connsiteX76" fmla="*/ 782744 w 1456913"/>
              <a:gd name="connsiteY76" fmla="*/ 1828806 h 1842713"/>
              <a:gd name="connsiteX77" fmla="*/ 807080 w 1456913"/>
              <a:gd name="connsiteY77" fmla="*/ 1773177 h 1842713"/>
              <a:gd name="connsiteX78" fmla="*/ 834895 w 1456913"/>
              <a:gd name="connsiteY78" fmla="*/ 1613243 h 1842713"/>
              <a:gd name="connsiteX79" fmla="*/ 866187 w 1456913"/>
              <a:gd name="connsiteY79" fmla="*/ 1498509 h 1842713"/>
              <a:gd name="connsiteX80" fmla="*/ 831419 w 1456913"/>
              <a:gd name="connsiteY80" fmla="*/ 1449833 h 1842713"/>
              <a:gd name="connsiteX81" fmla="*/ 844717 w 1456913"/>
              <a:gd name="connsiteY81" fmla="*/ 1407070 h 1842713"/>
              <a:gd name="connsiteX0" fmla="*/ 847620 w 1459816"/>
              <a:gd name="connsiteY0" fmla="*/ 1407070 h 1842713"/>
              <a:gd name="connsiteX1" fmla="*/ 865612 w 1459816"/>
              <a:gd name="connsiteY1" fmla="*/ 1303810 h 1842713"/>
              <a:gd name="connsiteX2" fmla="*/ 869089 w 1459816"/>
              <a:gd name="connsiteY2" fmla="*/ 1310763 h 1842713"/>
              <a:gd name="connsiteX3" fmla="*/ 975387 w 1459816"/>
              <a:gd name="connsiteY3" fmla="*/ 1310274 h 1842713"/>
              <a:gd name="connsiteX4" fmla="*/ 1049190 w 1459816"/>
              <a:gd name="connsiteY4" fmla="*/ 1270450 h 1842713"/>
              <a:gd name="connsiteX5" fmla="*/ 1105288 w 1459816"/>
              <a:gd name="connsiteY5" fmla="*/ 1270450 h 1842713"/>
              <a:gd name="connsiteX6" fmla="*/ 1144557 w 1459816"/>
              <a:gd name="connsiteY6" fmla="*/ 1242401 h 1842713"/>
              <a:gd name="connsiteX7" fmla="*/ 1211875 w 1459816"/>
              <a:gd name="connsiteY7" fmla="*/ 1219962 h 1842713"/>
              <a:gd name="connsiteX8" fmla="*/ 1251143 w 1459816"/>
              <a:gd name="connsiteY8" fmla="*/ 1180693 h 1842713"/>
              <a:gd name="connsiteX9" fmla="*/ 1279192 w 1459816"/>
              <a:gd name="connsiteY9" fmla="*/ 1147034 h 1842713"/>
              <a:gd name="connsiteX10" fmla="*/ 1335291 w 1459816"/>
              <a:gd name="connsiteY10" fmla="*/ 1090936 h 1842713"/>
              <a:gd name="connsiteX11" fmla="*/ 1340900 w 1459816"/>
              <a:gd name="connsiteY11" fmla="*/ 1040448 h 1842713"/>
              <a:gd name="connsiteX12" fmla="*/ 1363340 w 1459816"/>
              <a:gd name="connsiteY12" fmla="*/ 995569 h 1842713"/>
              <a:gd name="connsiteX13" fmla="*/ 1396999 w 1459816"/>
              <a:gd name="connsiteY13" fmla="*/ 956301 h 1842713"/>
              <a:gd name="connsiteX14" fmla="*/ 1413828 w 1459816"/>
              <a:gd name="connsiteY14" fmla="*/ 894593 h 1842713"/>
              <a:gd name="connsiteX15" fmla="*/ 1459816 w 1459816"/>
              <a:gd name="connsiteY15" fmla="*/ 840627 h 1842713"/>
              <a:gd name="connsiteX16" fmla="*/ 1446783 w 1459816"/>
              <a:gd name="connsiteY16" fmla="*/ 784295 h 1842713"/>
              <a:gd name="connsiteX17" fmla="*/ 1444181 w 1459816"/>
              <a:gd name="connsiteY17" fmla="*/ 683467 h 1842713"/>
              <a:gd name="connsiteX18" fmla="*/ 1428855 w 1459816"/>
              <a:gd name="connsiteY18" fmla="*/ 653645 h 1842713"/>
              <a:gd name="connsiteX19" fmla="*/ 1421901 w 1459816"/>
              <a:gd name="connsiteY19" fmla="*/ 476329 h 1842713"/>
              <a:gd name="connsiteX20" fmla="*/ 1394087 w 1459816"/>
              <a:gd name="connsiteY20" fmla="*/ 344211 h 1842713"/>
              <a:gd name="connsiteX21" fmla="*/ 1369749 w 1459816"/>
              <a:gd name="connsiteY21" fmla="*/ 212092 h 1842713"/>
              <a:gd name="connsiteX22" fmla="*/ 1376704 w 1459816"/>
              <a:gd name="connsiteY22" fmla="*/ 135603 h 1842713"/>
              <a:gd name="connsiteX23" fmla="*/ 1331505 w 1459816"/>
              <a:gd name="connsiteY23" fmla="*/ 86928 h 1842713"/>
              <a:gd name="connsiteX24" fmla="*/ 1234153 w 1459816"/>
              <a:gd name="connsiteY24" fmla="*/ 9 h 1842713"/>
              <a:gd name="connsiteX25" fmla="*/ 1175048 w 1459816"/>
              <a:gd name="connsiteY25" fmla="*/ 38253 h 1842713"/>
              <a:gd name="connsiteX26" fmla="*/ 1095081 w 1459816"/>
              <a:gd name="connsiteY26" fmla="*/ 118220 h 1842713"/>
              <a:gd name="connsiteX27" fmla="*/ 1004684 w 1459816"/>
              <a:gd name="connsiteY27" fmla="*/ 166895 h 1842713"/>
              <a:gd name="connsiteX28" fmla="*/ 900381 w 1459816"/>
              <a:gd name="connsiteY28" fmla="*/ 180803 h 1842713"/>
              <a:gd name="connsiteX29" fmla="*/ 785646 w 1459816"/>
              <a:gd name="connsiteY29" fmla="*/ 208618 h 1842713"/>
              <a:gd name="connsiteX30" fmla="*/ 636143 w 1459816"/>
              <a:gd name="connsiteY30" fmla="*/ 198187 h 1842713"/>
              <a:gd name="connsiteX31" fmla="*/ 521410 w 1459816"/>
              <a:gd name="connsiteY31" fmla="*/ 177325 h 1842713"/>
              <a:gd name="connsiteX32" fmla="*/ 437967 w 1459816"/>
              <a:gd name="connsiteY32" fmla="*/ 177326 h 1842713"/>
              <a:gd name="connsiteX33" fmla="*/ 340616 w 1459816"/>
              <a:gd name="connsiteY33" fmla="*/ 100836 h 1842713"/>
              <a:gd name="connsiteX34" fmla="*/ 187636 w 1459816"/>
              <a:gd name="connsiteY34" fmla="*/ 9 h 1842713"/>
              <a:gd name="connsiteX35" fmla="*/ 48565 w 1459816"/>
              <a:gd name="connsiteY35" fmla="*/ 156465 h 1842713"/>
              <a:gd name="connsiteX36" fmla="*/ 55520 w 1459816"/>
              <a:gd name="connsiteY36" fmla="*/ 232955 h 1842713"/>
              <a:gd name="connsiteX37" fmla="*/ 13798 w 1459816"/>
              <a:gd name="connsiteY37" fmla="*/ 389413 h 1842713"/>
              <a:gd name="connsiteX38" fmla="*/ 13800 w 1459816"/>
              <a:gd name="connsiteY38" fmla="*/ 528484 h 1842713"/>
              <a:gd name="connsiteX39" fmla="*/ 239791 w 1459816"/>
              <a:gd name="connsiteY39" fmla="*/ 490239 h 1842713"/>
              <a:gd name="connsiteX40" fmla="*/ 260650 w 1459816"/>
              <a:gd name="connsiteY40" fmla="*/ 403317 h 1842713"/>
              <a:gd name="connsiteX41" fmla="*/ 448399 w 1459816"/>
              <a:gd name="connsiteY41" fmla="*/ 448516 h 1842713"/>
              <a:gd name="connsiteX42" fmla="*/ 573564 w 1459816"/>
              <a:gd name="connsiteY42" fmla="*/ 451993 h 1842713"/>
              <a:gd name="connsiteX43" fmla="*/ 754357 w 1459816"/>
              <a:gd name="connsiteY43" fmla="*/ 458947 h 1842713"/>
              <a:gd name="connsiteX44" fmla="*/ 889953 w 1459816"/>
              <a:gd name="connsiteY44" fmla="*/ 451994 h 1842713"/>
              <a:gd name="connsiteX45" fmla="*/ 1035976 w 1459816"/>
              <a:gd name="connsiteY45" fmla="*/ 434609 h 1842713"/>
              <a:gd name="connsiteX46" fmla="*/ 1105513 w 1459816"/>
              <a:gd name="connsiteY46" fmla="*/ 389411 h 1842713"/>
              <a:gd name="connsiteX47" fmla="*/ 1154187 w 1459816"/>
              <a:gd name="connsiteY47" fmla="*/ 385934 h 1842713"/>
              <a:gd name="connsiteX48" fmla="*/ 1175048 w 1459816"/>
              <a:gd name="connsiteY48" fmla="*/ 448517 h 1842713"/>
              <a:gd name="connsiteX49" fmla="*/ 1182002 w 1459816"/>
              <a:gd name="connsiteY49" fmla="*/ 584112 h 1842713"/>
              <a:gd name="connsiteX50" fmla="*/ 1187537 w 1459816"/>
              <a:gd name="connsiteY50" fmla="*/ 725189 h 1842713"/>
              <a:gd name="connsiteX51" fmla="*/ 1178216 w 1459816"/>
              <a:gd name="connsiteY51" fmla="*/ 788006 h 1842713"/>
              <a:gd name="connsiteX52" fmla="*/ 1183826 w 1459816"/>
              <a:gd name="connsiteY52" fmla="*/ 821665 h 1842713"/>
              <a:gd name="connsiteX53" fmla="*/ 1166996 w 1459816"/>
              <a:gd name="connsiteY53" fmla="*/ 855324 h 1842713"/>
              <a:gd name="connsiteX54" fmla="*/ 1161386 w 1459816"/>
              <a:gd name="connsiteY54" fmla="*/ 894593 h 1842713"/>
              <a:gd name="connsiteX55" fmla="*/ 1138947 w 1459816"/>
              <a:gd name="connsiteY55" fmla="*/ 928252 h 1842713"/>
              <a:gd name="connsiteX56" fmla="*/ 1116508 w 1459816"/>
              <a:gd name="connsiteY56" fmla="*/ 961911 h 1842713"/>
              <a:gd name="connsiteX57" fmla="*/ 1099678 w 1459816"/>
              <a:gd name="connsiteY57" fmla="*/ 973130 h 1842713"/>
              <a:gd name="connsiteX58" fmla="*/ 1077239 w 1459816"/>
              <a:gd name="connsiteY58" fmla="*/ 1023619 h 1842713"/>
              <a:gd name="connsiteX59" fmla="*/ 1049190 w 1459816"/>
              <a:gd name="connsiteY59" fmla="*/ 1034838 h 1842713"/>
              <a:gd name="connsiteX60" fmla="*/ 1021141 w 1459816"/>
              <a:gd name="connsiteY60" fmla="*/ 1034838 h 1842713"/>
              <a:gd name="connsiteX61" fmla="*/ 993092 w 1459816"/>
              <a:gd name="connsiteY61" fmla="*/ 1051668 h 1842713"/>
              <a:gd name="connsiteX62" fmla="*/ 936994 w 1459816"/>
              <a:gd name="connsiteY62" fmla="*/ 1057277 h 1842713"/>
              <a:gd name="connsiteX63" fmla="*/ 908945 w 1459816"/>
              <a:gd name="connsiteY63" fmla="*/ 1046058 h 1842713"/>
              <a:gd name="connsiteX64" fmla="*/ 834321 w 1459816"/>
              <a:gd name="connsiteY64" fmla="*/ 1022187 h 1842713"/>
              <a:gd name="connsiteX65" fmla="*/ 792078 w 1459816"/>
              <a:gd name="connsiteY65" fmla="*/ 1006383 h 1842713"/>
              <a:gd name="connsiteX66" fmla="*/ 695249 w 1459816"/>
              <a:gd name="connsiteY66" fmla="*/ 1039572 h 1842713"/>
              <a:gd name="connsiteX67" fmla="*/ 674388 w 1459816"/>
              <a:gd name="connsiteY67" fmla="*/ 1067386 h 1842713"/>
              <a:gd name="connsiteX68" fmla="*/ 646574 w 1459816"/>
              <a:gd name="connsiteY68" fmla="*/ 1116062 h 1842713"/>
              <a:gd name="connsiteX69" fmla="*/ 646574 w 1459816"/>
              <a:gd name="connsiteY69" fmla="*/ 1185597 h 1842713"/>
              <a:gd name="connsiteX70" fmla="*/ 639620 w 1459816"/>
              <a:gd name="connsiteY70" fmla="*/ 1300332 h 1842713"/>
              <a:gd name="connsiteX71" fmla="*/ 667434 w 1459816"/>
              <a:gd name="connsiteY71" fmla="*/ 1418543 h 1842713"/>
              <a:gd name="connsiteX72" fmla="*/ 650050 w 1459816"/>
              <a:gd name="connsiteY72" fmla="*/ 1484604 h 1842713"/>
              <a:gd name="connsiteX73" fmla="*/ 639620 w 1459816"/>
              <a:gd name="connsiteY73" fmla="*/ 1533278 h 1842713"/>
              <a:gd name="connsiteX74" fmla="*/ 695248 w 1459816"/>
              <a:gd name="connsiteY74" fmla="*/ 1661920 h 1842713"/>
              <a:gd name="connsiteX75" fmla="*/ 698725 w 1459816"/>
              <a:gd name="connsiteY75" fmla="*/ 1842713 h 1842713"/>
              <a:gd name="connsiteX76" fmla="*/ 785647 w 1459816"/>
              <a:gd name="connsiteY76" fmla="*/ 1828806 h 1842713"/>
              <a:gd name="connsiteX77" fmla="*/ 809983 w 1459816"/>
              <a:gd name="connsiteY77" fmla="*/ 1773177 h 1842713"/>
              <a:gd name="connsiteX78" fmla="*/ 837798 w 1459816"/>
              <a:gd name="connsiteY78" fmla="*/ 1613243 h 1842713"/>
              <a:gd name="connsiteX79" fmla="*/ 869090 w 1459816"/>
              <a:gd name="connsiteY79" fmla="*/ 1498509 h 1842713"/>
              <a:gd name="connsiteX80" fmla="*/ 834322 w 1459816"/>
              <a:gd name="connsiteY80" fmla="*/ 1449833 h 1842713"/>
              <a:gd name="connsiteX81" fmla="*/ 847620 w 1459816"/>
              <a:gd name="connsiteY81" fmla="*/ 1407070 h 1842713"/>
              <a:gd name="connsiteX0" fmla="*/ 856147 w 1468343"/>
              <a:gd name="connsiteY0" fmla="*/ 1407070 h 1842713"/>
              <a:gd name="connsiteX1" fmla="*/ 874139 w 1468343"/>
              <a:gd name="connsiteY1" fmla="*/ 1303810 h 1842713"/>
              <a:gd name="connsiteX2" fmla="*/ 877616 w 1468343"/>
              <a:gd name="connsiteY2" fmla="*/ 1310763 h 1842713"/>
              <a:gd name="connsiteX3" fmla="*/ 983914 w 1468343"/>
              <a:gd name="connsiteY3" fmla="*/ 1310274 h 1842713"/>
              <a:gd name="connsiteX4" fmla="*/ 1057717 w 1468343"/>
              <a:gd name="connsiteY4" fmla="*/ 1270450 h 1842713"/>
              <a:gd name="connsiteX5" fmla="*/ 1113815 w 1468343"/>
              <a:gd name="connsiteY5" fmla="*/ 1270450 h 1842713"/>
              <a:gd name="connsiteX6" fmla="*/ 1153084 w 1468343"/>
              <a:gd name="connsiteY6" fmla="*/ 1242401 h 1842713"/>
              <a:gd name="connsiteX7" fmla="*/ 1220402 w 1468343"/>
              <a:gd name="connsiteY7" fmla="*/ 1219962 h 1842713"/>
              <a:gd name="connsiteX8" fmla="*/ 1259670 w 1468343"/>
              <a:gd name="connsiteY8" fmla="*/ 1180693 h 1842713"/>
              <a:gd name="connsiteX9" fmla="*/ 1287719 w 1468343"/>
              <a:gd name="connsiteY9" fmla="*/ 1147034 h 1842713"/>
              <a:gd name="connsiteX10" fmla="*/ 1343818 w 1468343"/>
              <a:gd name="connsiteY10" fmla="*/ 1090936 h 1842713"/>
              <a:gd name="connsiteX11" fmla="*/ 1349427 w 1468343"/>
              <a:gd name="connsiteY11" fmla="*/ 1040448 h 1842713"/>
              <a:gd name="connsiteX12" fmla="*/ 1371867 w 1468343"/>
              <a:gd name="connsiteY12" fmla="*/ 995569 h 1842713"/>
              <a:gd name="connsiteX13" fmla="*/ 1405526 w 1468343"/>
              <a:gd name="connsiteY13" fmla="*/ 956301 h 1842713"/>
              <a:gd name="connsiteX14" fmla="*/ 1422355 w 1468343"/>
              <a:gd name="connsiteY14" fmla="*/ 894593 h 1842713"/>
              <a:gd name="connsiteX15" fmla="*/ 1468343 w 1468343"/>
              <a:gd name="connsiteY15" fmla="*/ 840627 h 1842713"/>
              <a:gd name="connsiteX16" fmla="*/ 1455310 w 1468343"/>
              <a:gd name="connsiteY16" fmla="*/ 784295 h 1842713"/>
              <a:gd name="connsiteX17" fmla="*/ 1452708 w 1468343"/>
              <a:gd name="connsiteY17" fmla="*/ 683467 h 1842713"/>
              <a:gd name="connsiteX18" fmla="*/ 1437382 w 1468343"/>
              <a:gd name="connsiteY18" fmla="*/ 653645 h 1842713"/>
              <a:gd name="connsiteX19" fmla="*/ 1430428 w 1468343"/>
              <a:gd name="connsiteY19" fmla="*/ 476329 h 1842713"/>
              <a:gd name="connsiteX20" fmla="*/ 1402614 w 1468343"/>
              <a:gd name="connsiteY20" fmla="*/ 344211 h 1842713"/>
              <a:gd name="connsiteX21" fmla="*/ 1378276 w 1468343"/>
              <a:gd name="connsiteY21" fmla="*/ 212092 h 1842713"/>
              <a:gd name="connsiteX22" fmla="*/ 1385231 w 1468343"/>
              <a:gd name="connsiteY22" fmla="*/ 135603 h 1842713"/>
              <a:gd name="connsiteX23" fmla="*/ 1340032 w 1468343"/>
              <a:gd name="connsiteY23" fmla="*/ 86928 h 1842713"/>
              <a:gd name="connsiteX24" fmla="*/ 1242680 w 1468343"/>
              <a:gd name="connsiteY24" fmla="*/ 9 h 1842713"/>
              <a:gd name="connsiteX25" fmla="*/ 1183575 w 1468343"/>
              <a:gd name="connsiteY25" fmla="*/ 38253 h 1842713"/>
              <a:gd name="connsiteX26" fmla="*/ 1103608 w 1468343"/>
              <a:gd name="connsiteY26" fmla="*/ 118220 h 1842713"/>
              <a:gd name="connsiteX27" fmla="*/ 1013211 w 1468343"/>
              <a:gd name="connsiteY27" fmla="*/ 166895 h 1842713"/>
              <a:gd name="connsiteX28" fmla="*/ 908908 w 1468343"/>
              <a:gd name="connsiteY28" fmla="*/ 180803 h 1842713"/>
              <a:gd name="connsiteX29" fmla="*/ 794173 w 1468343"/>
              <a:gd name="connsiteY29" fmla="*/ 208618 h 1842713"/>
              <a:gd name="connsiteX30" fmla="*/ 644670 w 1468343"/>
              <a:gd name="connsiteY30" fmla="*/ 198187 h 1842713"/>
              <a:gd name="connsiteX31" fmla="*/ 529937 w 1468343"/>
              <a:gd name="connsiteY31" fmla="*/ 177325 h 1842713"/>
              <a:gd name="connsiteX32" fmla="*/ 446494 w 1468343"/>
              <a:gd name="connsiteY32" fmla="*/ 177326 h 1842713"/>
              <a:gd name="connsiteX33" fmla="*/ 349143 w 1468343"/>
              <a:gd name="connsiteY33" fmla="*/ 100836 h 1842713"/>
              <a:gd name="connsiteX34" fmla="*/ 196163 w 1468343"/>
              <a:gd name="connsiteY34" fmla="*/ 9 h 1842713"/>
              <a:gd name="connsiteX35" fmla="*/ 57092 w 1468343"/>
              <a:gd name="connsiteY35" fmla="*/ 156465 h 1842713"/>
              <a:gd name="connsiteX36" fmla="*/ 64047 w 1468343"/>
              <a:gd name="connsiteY36" fmla="*/ 232955 h 1842713"/>
              <a:gd name="connsiteX37" fmla="*/ 22325 w 1468343"/>
              <a:gd name="connsiteY37" fmla="*/ 389413 h 1842713"/>
              <a:gd name="connsiteX38" fmla="*/ 11897 w 1468343"/>
              <a:gd name="connsiteY38" fmla="*/ 542392 h 1842713"/>
              <a:gd name="connsiteX39" fmla="*/ 248318 w 1468343"/>
              <a:gd name="connsiteY39" fmla="*/ 490239 h 1842713"/>
              <a:gd name="connsiteX40" fmla="*/ 269177 w 1468343"/>
              <a:gd name="connsiteY40" fmla="*/ 403317 h 1842713"/>
              <a:gd name="connsiteX41" fmla="*/ 456926 w 1468343"/>
              <a:gd name="connsiteY41" fmla="*/ 448516 h 1842713"/>
              <a:gd name="connsiteX42" fmla="*/ 582091 w 1468343"/>
              <a:gd name="connsiteY42" fmla="*/ 451993 h 1842713"/>
              <a:gd name="connsiteX43" fmla="*/ 762884 w 1468343"/>
              <a:gd name="connsiteY43" fmla="*/ 458947 h 1842713"/>
              <a:gd name="connsiteX44" fmla="*/ 898480 w 1468343"/>
              <a:gd name="connsiteY44" fmla="*/ 451994 h 1842713"/>
              <a:gd name="connsiteX45" fmla="*/ 1044503 w 1468343"/>
              <a:gd name="connsiteY45" fmla="*/ 434609 h 1842713"/>
              <a:gd name="connsiteX46" fmla="*/ 1114040 w 1468343"/>
              <a:gd name="connsiteY46" fmla="*/ 389411 h 1842713"/>
              <a:gd name="connsiteX47" fmla="*/ 1162714 w 1468343"/>
              <a:gd name="connsiteY47" fmla="*/ 385934 h 1842713"/>
              <a:gd name="connsiteX48" fmla="*/ 1183575 w 1468343"/>
              <a:gd name="connsiteY48" fmla="*/ 448517 h 1842713"/>
              <a:gd name="connsiteX49" fmla="*/ 1190529 w 1468343"/>
              <a:gd name="connsiteY49" fmla="*/ 584112 h 1842713"/>
              <a:gd name="connsiteX50" fmla="*/ 1196064 w 1468343"/>
              <a:gd name="connsiteY50" fmla="*/ 725189 h 1842713"/>
              <a:gd name="connsiteX51" fmla="*/ 1186743 w 1468343"/>
              <a:gd name="connsiteY51" fmla="*/ 788006 h 1842713"/>
              <a:gd name="connsiteX52" fmla="*/ 1192353 w 1468343"/>
              <a:gd name="connsiteY52" fmla="*/ 821665 h 1842713"/>
              <a:gd name="connsiteX53" fmla="*/ 1175523 w 1468343"/>
              <a:gd name="connsiteY53" fmla="*/ 855324 h 1842713"/>
              <a:gd name="connsiteX54" fmla="*/ 1169913 w 1468343"/>
              <a:gd name="connsiteY54" fmla="*/ 894593 h 1842713"/>
              <a:gd name="connsiteX55" fmla="*/ 1147474 w 1468343"/>
              <a:gd name="connsiteY55" fmla="*/ 928252 h 1842713"/>
              <a:gd name="connsiteX56" fmla="*/ 1125035 w 1468343"/>
              <a:gd name="connsiteY56" fmla="*/ 961911 h 1842713"/>
              <a:gd name="connsiteX57" fmla="*/ 1108205 w 1468343"/>
              <a:gd name="connsiteY57" fmla="*/ 973130 h 1842713"/>
              <a:gd name="connsiteX58" fmla="*/ 1085766 w 1468343"/>
              <a:gd name="connsiteY58" fmla="*/ 1023619 h 1842713"/>
              <a:gd name="connsiteX59" fmla="*/ 1057717 w 1468343"/>
              <a:gd name="connsiteY59" fmla="*/ 1034838 h 1842713"/>
              <a:gd name="connsiteX60" fmla="*/ 1029668 w 1468343"/>
              <a:gd name="connsiteY60" fmla="*/ 1034838 h 1842713"/>
              <a:gd name="connsiteX61" fmla="*/ 1001619 w 1468343"/>
              <a:gd name="connsiteY61" fmla="*/ 1051668 h 1842713"/>
              <a:gd name="connsiteX62" fmla="*/ 945521 w 1468343"/>
              <a:gd name="connsiteY62" fmla="*/ 1057277 h 1842713"/>
              <a:gd name="connsiteX63" fmla="*/ 917472 w 1468343"/>
              <a:gd name="connsiteY63" fmla="*/ 1046058 h 1842713"/>
              <a:gd name="connsiteX64" fmla="*/ 842848 w 1468343"/>
              <a:gd name="connsiteY64" fmla="*/ 1022187 h 1842713"/>
              <a:gd name="connsiteX65" fmla="*/ 800605 w 1468343"/>
              <a:gd name="connsiteY65" fmla="*/ 1006383 h 1842713"/>
              <a:gd name="connsiteX66" fmla="*/ 703776 w 1468343"/>
              <a:gd name="connsiteY66" fmla="*/ 1039572 h 1842713"/>
              <a:gd name="connsiteX67" fmla="*/ 682915 w 1468343"/>
              <a:gd name="connsiteY67" fmla="*/ 1067386 h 1842713"/>
              <a:gd name="connsiteX68" fmla="*/ 655101 w 1468343"/>
              <a:gd name="connsiteY68" fmla="*/ 1116062 h 1842713"/>
              <a:gd name="connsiteX69" fmla="*/ 655101 w 1468343"/>
              <a:gd name="connsiteY69" fmla="*/ 1185597 h 1842713"/>
              <a:gd name="connsiteX70" fmla="*/ 648147 w 1468343"/>
              <a:gd name="connsiteY70" fmla="*/ 1300332 h 1842713"/>
              <a:gd name="connsiteX71" fmla="*/ 675961 w 1468343"/>
              <a:gd name="connsiteY71" fmla="*/ 1418543 h 1842713"/>
              <a:gd name="connsiteX72" fmla="*/ 658577 w 1468343"/>
              <a:gd name="connsiteY72" fmla="*/ 1484604 h 1842713"/>
              <a:gd name="connsiteX73" fmla="*/ 648147 w 1468343"/>
              <a:gd name="connsiteY73" fmla="*/ 1533278 h 1842713"/>
              <a:gd name="connsiteX74" fmla="*/ 703775 w 1468343"/>
              <a:gd name="connsiteY74" fmla="*/ 1661920 h 1842713"/>
              <a:gd name="connsiteX75" fmla="*/ 707252 w 1468343"/>
              <a:gd name="connsiteY75" fmla="*/ 1842713 h 1842713"/>
              <a:gd name="connsiteX76" fmla="*/ 794174 w 1468343"/>
              <a:gd name="connsiteY76" fmla="*/ 1828806 h 1842713"/>
              <a:gd name="connsiteX77" fmla="*/ 818510 w 1468343"/>
              <a:gd name="connsiteY77" fmla="*/ 1773177 h 1842713"/>
              <a:gd name="connsiteX78" fmla="*/ 846325 w 1468343"/>
              <a:gd name="connsiteY78" fmla="*/ 1613243 h 1842713"/>
              <a:gd name="connsiteX79" fmla="*/ 877617 w 1468343"/>
              <a:gd name="connsiteY79" fmla="*/ 1498509 h 1842713"/>
              <a:gd name="connsiteX80" fmla="*/ 842849 w 1468343"/>
              <a:gd name="connsiteY80" fmla="*/ 1449833 h 1842713"/>
              <a:gd name="connsiteX81" fmla="*/ 856147 w 1468343"/>
              <a:gd name="connsiteY81" fmla="*/ 1407070 h 1842713"/>
              <a:gd name="connsiteX0" fmla="*/ 856147 w 1468343"/>
              <a:gd name="connsiteY0" fmla="*/ 1407070 h 1842713"/>
              <a:gd name="connsiteX1" fmla="*/ 874139 w 1468343"/>
              <a:gd name="connsiteY1" fmla="*/ 1303810 h 1842713"/>
              <a:gd name="connsiteX2" fmla="*/ 877616 w 1468343"/>
              <a:gd name="connsiteY2" fmla="*/ 1310763 h 1842713"/>
              <a:gd name="connsiteX3" fmla="*/ 983914 w 1468343"/>
              <a:gd name="connsiteY3" fmla="*/ 1310274 h 1842713"/>
              <a:gd name="connsiteX4" fmla="*/ 1057717 w 1468343"/>
              <a:gd name="connsiteY4" fmla="*/ 1270450 h 1842713"/>
              <a:gd name="connsiteX5" fmla="*/ 1113815 w 1468343"/>
              <a:gd name="connsiteY5" fmla="*/ 1270450 h 1842713"/>
              <a:gd name="connsiteX6" fmla="*/ 1153084 w 1468343"/>
              <a:gd name="connsiteY6" fmla="*/ 1242401 h 1842713"/>
              <a:gd name="connsiteX7" fmla="*/ 1220402 w 1468343"/>
              <a:gd name="connsiteY7" fmla="*/ 1219962 h 1842713"/>
              <a:gd name="connsiteX8" fmla="*/ 1259670 w 1468343"/>
              <a:gd name="connsiteY8" fmla="*/ 1180693 h 1842713"/>
              <a:gd name="connsiteX9" fmla="*/ 1287719 w 1468343"/>
              <a:gd name="connsiteY9" fmla="*/ 1147034 h 1842713"/>
              <a:gd name="connsiteX10" fmla="*/ 1343818 w 1468343"/>
              <a:gd name="connsiteY10" fmla="*/ 1090936 h 1842713"/>
              <a:gd name="connsiteX11" fmla="*/ 1349427 w 1468343"/>
              <a:gd name="connsiteY11" fmla="*/ 1040448 h 1842713"/>
              <a:gd name="connsiteX12" fmla="*/ 1371867 w 1468343"/>
              <a:gd name="connsiteY12" fmla="*/ 995569 h 1842713"/>
              <a:gd name="connsiteX13" fmla="*/ 1405526 w 1468343"/>
              <a:gd name="connsiteY13" fmla="*/ 956301 h 1842713"/>
              <a:gd name="connsiteX14" fmla="*/ 1422355 w 1468343"/>
              <a:gd name="connsiteY14" fmla="*/ 894593 h 1842713"/>
              <a:gd name="connsiteX15" fmla="*/ 1468343 w 1468343"/>
              <a:gd name="connsiteY15" fmla="*/ 840627 h 1842713"/>
              <a:gd name="connsiteX16" fmla="*/ 1455310 w 1468343"/>
              <a:gd name="connsiteY16" fmla="*/ 784295 h 1842713"/>
              <a:gd name="connsiteX17" fmla="*/ 1452708 w 1468343"/>
              <a:gd name="connsiteY17" fmla="*/ 683467 h 1842713"/>
              <a:gd name="connsiteX18" fmla="*/ 1437382 w 1468343"/>
              <a:gd name="connsiteY18" fmla="*/ 653645 h 1842713"/>
              <a:gd name="connsiteX19" fmla="*/ 1430428 w 1468343"/>
              <a:gd name="connsiteY19" fmla="*/ 476329 h 1842713"/>
              <a:gd name="connsiteX20" fmla="*/ 1402614 w 1468343"/>
              <a:gd name="connsiteY20" fmla="*/ 344211 h 1842713"/>
              <a:gd name="connsiteX21" fmla="*/ 1378276 w 1468343"/>
              <a:gd name="connsiteY21" fmla="*/ 212092 h 1842713"/>
              <a:gd name="connsiteX22" fmla="*/ 1385231 w 1468343"/>
              <a:gd name="connsiteY22" fmla="*/ 135603 h 1842713"/>
              <a:gd name="connsiteX23" fmla="*/ 1340032 w 1468343"/>
              <a:gd name="connsiteY23" fmla="*/ 86928 h 1842713"/>
              <a:gd name="connsiteX24" fmla="*/ 1242680 w 1468343"/>
              <a:gd name="connsiteY24" fmla="*/ 9 h 1842713"/>
              <a:gd name="connsiteX25" fmla="*/ 1183575 w 1468343"/>
              <a:gd name="connsiteY25" fmla="*/ 38253 h 1842713"/>
              <a:gd name="connsiteX26" fmla="*/ 1103608 w 1468343"/>
              <a:gd name="connsiteY26" fmla="*/ 118220 h 1842713"/>
              <a:gd name="connsiteX27" fmla="*/ 1013211 w 1468343"/>
              <a:gd name="connsiteY27" fmla="*/ 166895 h 1842713"/>
              <a:gd name="connsiteX28" fmla="*/ 908908 w 1468343"/>
              <a:gd name="connsiteY28" fmla="*/ 180803 h 1842713"/>
              <a:gd name="connsiteX29" fmla="*/ 794173 w 1468343"/>
              <a:gd name="connsiteY29" fmla="*/ 208618 h 1842713"/>
              <a:gd name="connsiteX30" fmla="*/ 644670 w 1468343"/>
              <a:gd name="connsiteY30" fmla="*/ 198187 h 1842713"/>
              <a:gd name="connsiteX31" fmla="*/ 529937 w 1468343"/>
              <a:gd name="connsiteY31" fmla="*/ 177325 h 1842713"/>
              <a:gd name="connsiteX32" fmla="*/ 446494 w 1468343"/>
              <a:gd name="connsiteY32" fmla="*/ 177326 h 1842713"/>
              <a:gd name="connsiteX33" fmla="*/ 349143 w 1468343"/>
              <a:gd name="connsiteY33" fmla="*/ 100836 h 1842713"/>
              <a:gd name="connsiteX34" fmla="*/ 196163 w 1468343"/>
              <a:gd name="connsiteY34" fmla="*/ 9 h 1842713"/>
              <a:gd name="connsiteX35" fmla="*/ 57092 w 1468343"/>
              <a:gd name="connsiteY35" fmla="*/ 156465 h 1842713"/>
              <a:gd name="connsiteX36" fmla="*/ 64047 w 1468343"/>
              <a:gd name="connsiteY36" fmla="*/ 232955 h 1842713"/>
              <a:gd name="connsiteX37" fmla="*/ 22325 w 1468343"/>
              <a:gd name="connsiteY37" fmla="*/ 389413 h 1842713"/>
              <a:gd name="connsiteX38" fmla="*/ 11897 w 1468343"/>
              <a:gd name="connsiteY38" fmla="*/ 542392 h 1842713"/>
              <a:gd name="connsiteX39" fmla="*/ 112725 w 1468343"/>
              <a:gd name="connsiteY39" fmla="*/ 528484 h 1842713"/>
              <a:gd name="connsiteX40" fmla="*/ 248318 w 1468343"/>
              <a:gd name="connsiteY40" fmla="*/ 490239 h 1842713"/>
              <a:gd name="connsiteX41" fmla="*/ 269177 w 1468343"/>
              <a:gd name="connsiteY41" fmla="*/ 403317 h 1842713"/>
              <a:gd name="connsiteX42" fmla="*/ 456926 w 1468343"/>
              <a:gd name="connsiteY42" fmla="*/ 448516 h 1842713"/>
              <a:gd name="connsiteX43" fmla="*/ 582091 w 1468343"/>
              <a:gd name="connsiteY43" fmla="*/ 451993 h 1842713"/>
              <a:gd name="connsiteX44" fmla="*/ 762884 w 1468343"/>
              <a:gd name="connsiteY44" fmla="*/ 458947 h 1842713"/>
              <a:gd name="connsiteX45" fmla="*/ 898480 w 1468343"/>
              <a:gd name="connsiteY45" fmla="*/ 451994 h 1842713"/>
              <a:gd name="connsiteX46" fmla="*/ 1044503 w 1468343"/>
              <a:gd name="connsiteY46" fmla="*/ 434609 h 1842713"/>
              <a:gd name="connsiteX47" fmla="*/ 1114040 w 1468343"/>
              <a:gd name="connsiteY47" fmla="*/ 389411 h 1842713"/>
              <a:gd name="connsiteX48" fmla="*/ 1162714 w 1468343"/>
              <a:gd name="connsiteY48" fmla="*/ 385934 h 1842713"/>
              <a:gd name="connsiteX49" fmla="*/ 1183575 w 1468343"/>
              <a:gd name="connsiteY49" fmla="*/ 448517 h 1842713"/>
              <a:gd name="connsiteX50" fmla="*/ 1190529 w 1468343"/>
              <a:gd name="connsiteY50" fmla="*/ 584112 h 1842713"/>
              <a:gd name="connsiteX51" fmla="*/ 1196064 w 1468343"/>
              <a:gd name="connsiteY51" fmla="*/ 725189 h 1842713"/>
              <a:gd name="connsiteX52" fmla="*/ 1186743 w 1468343"/>
              <a:gd name="connsiteY52" fmla="*/ 788006 h 1842713"/>
              <a:gd name="connsiteX53" fmla="*/ 1192353 w 1468343"/>
              <a:gd name="connsiteY53" fmla="*/ 821665 h 1842713"/>
              <a:gd name="connsiteX54" fmla="*/ 1175523 w 1468343"/>
              <a:gd name="connsiteY54" fmla="*/ 855324 h 1842713"/>
              <a:gd name="connsiteX55" fmla="*/ 1169913 w 1468343"/>
              <a:gd name="connsiteY55" fmla="*/ 894593 h 1842713"/>
              <a:gd name="connsiteX56" fmla="*/ 1147474 w 1468343"/>
              <a:gd name="connsiteY56" fmla="*/ 928252 h 1842713"/>
              <a:gd name="connsiteX57" fmla="*/ 1125035 w 1468343"/>
              <a:gd name="connsiteY57" fmla="*/ 961911 h 1842713"/>
              <a:gd name="connsiteX58" fmla="*/ 1108205 w 1468343"/>
              <a:gd name="connsiteY58" fmla="*/ 973130 h 1842713"/>
              <a:gd name="connsiteX59" fmla="*/ 1085766 w 1468343"/>
              <a:gd name="connsiteY59" fmla="*/ 1023619 h 1842713"/>
              <a:gd name="connsiteX60" fmla="*/ 1057717 w 1468343"/>
              <a:gd name="connsiteY60" fmla="*/ 1034838 h 1842713"/>
              <a:gd name="connsiteX61" fmla="*/ 1029668 w 1468343"/>
              <a:gd name="connsiteY61" fmla="*/ 1034838 h 1842713"/>
              <a:gd name="connsiteX62" fmla="*/ 1001619 w 1468343"/>
              <a:gd name="connsiteY62" fmla="*/ 1051668 h 1842713"/>
              <a:gd name="connsiteX63" fmla="*/ 945521 w 1468343"/>
              <a:gd name="connsiteY63" fmla="*/ 1057277 h 1842713"/>
              <a:gd name="connsiteX64" fmla="*/ 917472 w 1468343"/>
              <a:gd name="connsiteY64" fmla="*/ 1046058 h 1842713"/>
              <a:gd name="connsiteX65" fmla="*/ 842848 w 1468343"/>
              <a:gd name="connsiteY65" fmla="*/ 1022187 h 1842713"/>
              <a:gd name="connsiteX66" fmla="*/ 800605 w 1468343"/>
              <a:gd name="connsiteY66" fmla="*/ 1006383 h 1842713"/>
              <a:gd name="connsiteX67" fmla="*/ 703776 w 1468343"/>
              <a:gd name="connsiteY67" fmla="*/ 1039572 h 1842713"/>
              <a:gd name="connsiteX68" fmla="*/ 682915 w 1468343"/>
              <a:gd name="connsiteY68" fmla="*/ 1067386 h 1842713"/>
              <a:gd name="connsiteX69" fmla="*/ 655101 w 1468343"/>
              <a:gd name="connsiteY69" fmla="*/ 1116062 h 1842713"/>
              <a:gd name="connsiteX70" fmla="*/ 655101 w 1468343"/>
              <a:gd name="connsiteY70" fmla="*/ 1185597 h 1842713"/>
              <a:gd name="connsiteX71" fmla="*/ 648147 w 1468343"/>
              <a:gd name="connsiteY71" fmla="*/ 1300332 h 1842713"/>
              <a:gd name="connsiteX72" fmla="*/ 675961 w 1468343"/>
              <a:gd name="connsiteY72" fmla="*/ 1418543 h 1842713"/>
              <a:gd name="connsiteX73" fmla="*/ 658577 w 1468343"/>
              <a:gd name="connsiteY73" fmla="*/ 1484604 h 1842713"/>
              <a:gd name="connsiteX74" fmla="*/ 648147 w 1468343"/>
              <a:gd name="connsiteY74" fmla="*/ 1533278 h 1842713"/>
              <a:gd name="connsiteX75" fmla="*/ 703775 w 1468343"/>
              <a:gd name="connsiteY75" fmla="*/ 1661920 h 1842713"/>
              <a:gd name="connsiteX76" fmla="*/ 707252 w 1468343"/>
              <a:gd name="connsiteY76" fmla="*/ 1842713 h 1842713"/>
              <a:gd name="connsiteX77" fmla="*/ 794174 w 1468343"/>
              <a:gd name="connsiteY77" fmla="*/ 1828806 h 1842713"/>
              <a:gd name="connsiteX78" fmla="*/ 818510 w 1468343"/>
              <a:gd name="connsiteY78" fmla="*/ 1773177 h 1842713"/>
              <a:gd name="connsiteX79" fmla="*/ 846325 w 1468343"/>
              <a:gd name="connsiteY79" fmla="*/ 1613243 h 1842713"/>
              <a:gd name="connsiteX80" fmla="*/ 877617 w 1468343"/>
              <a:gd name="connsiteY80" fmla="*/ 1498509 h 1842713"/>
              <a:gd name="connsiteX81" fmla="*/ 842849 w 1468343"/>
              <a:gd name="connsiteY81" fmla="*/ 1449833 h 1842713"/>
              <a:gd name="connsiteX82" fmla="*/ 856147 w 1468343"/>
              <a:gd name="connsiteY82" fmla="*/ 1407070 h 1842713"/>
              <a:gd name="connsiteX0" fmla="*/ 867573 w 1479769"/>
              <a:gd name="connsiteY0" fmla="*/ 1407070 h 1842713"/>
              <a:gd name="connsiteX1" fmla="*/ 885565 w 1479769"/>
              <a:gd name="connsiteY1" fmla="*/ 1303810 h 1842713"/>
              <a:gd name="connsiteX2" fmla="*/ 889042 w 1479769"/>
              <a:gd name="connsiteY2" fmla="*/ 1310763 h 1842713"/>
              <a:gd name="connsiteX3" fmla="*/ 995340 w 1479769"/>
              <a:gd name="connsiteY3" fmla="*/ 1310274 h 1842713"/>
              <a:gd name="connsiteX4" fmla="*/ 1069143 w 1479769"/>
              <a:gd name="connsiteY4" fmla="*/ 1270450 h 1842713"/>
              <a:gd name="connsiteX5" fmla="*/ 1125241 w 1479769"/>
              <a:gd name="connsiteY5" fmla="*/ 1270450 h 1842713"/>
              <a:gd name="connsiteX6" fmla="*/ 1164510 w 1479769"/>
              <a:gd name="connsiteY6" fmla="*/ 1242401 h 1842713"/>
              <a:gd name="connsiteX7" fmla="*/ 1231828 w 1479769"/>
              <a:gd name="connsiteY7" fmla="*/ 1219962 h 1842713"/>
              <a:gd name="connsiteX8" fmla="*/ 1271096 w 1479769"/>
              <a:gd name="connsiteY8" fmla="*/ 1180693 h 1842713"/>
              <a:gd name="connsiteX9" fmla="*/ 1299145 w 1479769"/>
              <a:gd name="connsiteY9" fmla="*/ 1147034 h 1842713"/>
              <a:gd name="connsiteX10" fmla="*/ 1355244 w 1479769"/>
              <a:gd name="connsiteY10" fmla="*/ 1090936 h 1842713"/>
              <a:gd name="connsiteX11" fmla="*/ 1360853 w 1479769"/>
              <a:gd name="connsiteY11" fmla="*/ 1040448 h 1842713"/>
              <a:gd name="connsiteX12" fmla="*/ 1383293 w 1479769"/>
              <a:gd name="connsiteY12" fmla="*/ 995569 h 1842713"/>
              <a:gd name="connsiteX13" fmla="*/ 1416952 w 1479769"/>
              <a:gd name="connsiteY13" fmla="*/ 956301 h 1842713"/>
              <a:gd name="connsiteX14" fmla="*/ 1433781 w 1479769"/>
              <a:gd name="connsiteY14" fmla="*/ 894593 h 1842713"/>
              <a:gd name="connsiteX15" fmla="*/ 1479769 w 1479769"/>
              <a:gd name="connsiteY15" fmla="*/ 840627 h 1842713"/>
              <a:gd name="connsiteX16" fmla="*/ 1466736 w 1479769"/>
              <a:gd name="connsiteY16" fmla="*/ 784295 h 1842713"/>
              <a:gd name="connsiteX17" fmla="*/ 1464134 w 1479769"/>
              <a:gd name="connsiteY17" fmla="*/ 683467 h 1842713"/>
              <a:gd name="connsiteX18" fmla="*/ 1448808 w 1479769"/>
              <a:gd name="connsiteY18" fmla="*/ 653645 h 1842713"/>
              <a:gd name="connsiteX19" fmla="*/ 1441854 w 1479769"/>
              <a:gd name="connsiteY19" fmla="*/ 476329 h 1842713"/>
              <a:gd name="connsiteX20" fmla="*/ 1414040 w 1479769"/>
              <a:gd name="connsiteY20" fmla="*/ 344211 h 1842713"/>
              <a:gd name="connsiteX21" fmla="*/ 1389702 w 1479769"/>
              <a:gd name="connsiteY21" fmla="*/ 212092 h 1842713"/>
              <a:gd name="connsiteX22" fmla="*/ 1396657 w 1479769"/>
              <a:gd name="connsiteY22" fmla="*/ 135603 h 1842713"/>
              <a:gd name="connsiteX23" fmla="*/ 1351458 w 1479769"/>
              <a:gd name="connsiteY23" fmla="*/ 86928 h 1842713"/>
              <a:gd name="connsiteX24" fmla="*/ 1254106 w 1479769"/>
              <a:gd name="connsiteY24" fmla="*/ 9 h 1842713"/>
              <a:gd name="connsiteX25" fmla="*/ 1195001 w 1479769"/>
              <a:gd name="connsiteY25" fmla="*/ 38253 h 1842713"/>
              <a:gd name="connsiteX26" fmla="*/ 1115034 w 1479769"/>
              <a:gd name="connsiteY26" fmla="*/ 118220 h 1842713"/>
              <a:gd name="connsiteX27" fmla="*/ 1024637 w 1479769"/>
              <a:gd name="connsiteY27" fmla="*/ 166895 h 1842713"/>
              <a:gd name="connsiteX28" fmla="*/ 920334 w 1479769"/>
              <a:gd name="connsiteY28" fmla="*/ 180803 h 1842713"/>
              <a:gd name="connsiteX29" fmla="*/ 805599 w 1479769"/>
              <a:gd name="connsiteY29" fmla="*/ 208618 h 1842713"/>
              <a:gd name="connsiteX30" fmla="*/ 656096 w 1479769"/>
              <a:gd name="connsiteY30" fmla="*/ 198187 h 1842713"/>
              <a:gd name="connsiteX31" fmla="*/ 541363 w 1479769"/>
              <a:gd name="connsiteY31" fmla="*/ 177325 h 1842713"/>
              <a:gd name="connsiteX32" fmla="*/ 457920 w 1479769"/>
              <a:gd name="connsiteY32" fmla="*/ 177326 h 1842713"/>
              <a:gd name="connsiteX33" fmla="*/ 360569 w 1479769"/>
              <a:gd name="connsiteY33" fmla="*/ 100836 h 1842713"/>
              <a:gd name="connsiteX34" fmla="*/ 207589 w 1479769"/>
              <a:gd name="connsiteY34" fmla="*/ 9 h 1842713"/>
              <a:gd name="connsiteX35" fmla="*/ 68518 w 1479769"/>
              <a:gd name="connsiteY35" fmla="*/ 156465 h 1842713"/>
              <a:gd name="connsiteX36" fmla="*/ 75473 w 1479769"/>
              <a:gd name="connsiteY36" fmla="*/ 232955 h 1842713"/>
              <a:gd name="connsiteX37" fmla="*/ 33751 w 1479769"/>
              <a:gd name="connsiteY37" fmla="*/ 389413 h 1842713"/>
              <a:gd name="connsiteX38" fmla="*/ 23323 w 1479769"/>
              <a:gd name="connsiteY38" fmla="*/ 542392 h 1842713"/>
              <a:gd name="connsiteX39" fmla="*/ 12893 w 1479769"/>
              <a:gd name="connsiteY39" fmla="*/ 674510 h 1842713"/>
              <a:gd name="connsiteX40" fmla="*/ 259744 w 1479769"/>
              <a:gd name="connsiteY40" fmla="*/ 490239 h 1842713"/>
              <a:gd name="connsiteX41" fmla="*/ 280603 w 1479769"/>
              <a:gd name="connsiteY41" fmla="*/ 403317 h 1842713"/>
              <a:gd name="connsiteX42" fmla="*/ 468352 w 1479769"/>
              <a:gd name="connsiteY42" fmla="*/ 448516 h 1842713"/>
              <a:gd name="connsiteX43" fmla="*/ 593517 w 1479769"/>
              <a:gd name="connsiteY43" fmla="*/ 451993 h 1842713"/>
              <a:gd name="connsiteX44" fmla="*/ 774310 w 1479769"/>
              <a:gd name="connsiteY44" fmla="*/ 458947 h 1842713"/>
              <a:gd name="connsiteX45" fmla="*/ 909906 w 1479769"/>
              <a:gd name="connsiteY45" fmla="*/ 451994 h 1842713"/>
              <a:gd name="connsiteX46" fmla="*/ 1055929 w 1479769"/>
              <a:gd name="connsiteY46" fmla="*/ 434609 h 1842713"/>
              <a:gd name="connsiteX47" fmla="*/ 1125466 w 1479769"/>
              <a:gd name="connsiteY47" fmla="*/ 389411 h 1842713"/>
              <a:gd name="connsiteX48" fmla="*/ 1174140 w 1479769"/>
              <a:gd name="connsiteY48" fmla="*/ 385934 h 1842713"/>
              <a:gd name="connsiteX49" fmla="*/ 1195001 w 1479769"/>
              <a:gd name="connsiteY49" fmla="*/ 448517 h 1842713"/>
              <a:gd name="connsiteX50" fmla="*/ 1201955 w 1479769"/>
              <a:gd name="connsiteY50" fmla="*/ 584112 h 1842713"/>
              <a:gd name="connsiteX51" fmla="*/ 1207490 w 1479769"/>
              <a:gd name="connsiteY51" fmla="*/ 725189 h 1842713"/>
              <a:gd name="connsiteX52" fmla="*/ 1198169 w 1479769"/>
              <a:gd name="connsiteY52" fmla="*/ 788006 h 1842713"/>
              <a:gd name="connsiteX53" fmla="*/ 1203779 w 1479769"/>
              <a:gd name="connsiteY53" fmla="*/ 821665 h 1842713"/>
              <a:gd name="connsiteX54" fmla="*/ 1186949 w 1479769"/>
              <a:gd name="connsiteY54" fmla="*/ 855324 h 1842713"/>
              <a:gd name="connsiteX55" fmla="*/ 1181339 w 1479769"/>
              <a:gd name="connsiteY55" fmla="*/ 894593 h 1842713"/>
              <a:gd name="connsiteX56" fmla="*/ 1158900 w 1479769"/>
              <a:gd name="connsiteY56" fmla="*/ 928252 h 1842713"/>
              <a:gd name="connsiteX57" fmla="*/ 1136461 w 1479769"/>
              <a:gd name="connsiteY57" fmla="*/ 961911 h 1842713"/>
              <a:gd name="connsiteX58" fmla="*/ 1119631 w 1479769"/>
              <a:gd name="connsiteY58" fmla="*/ 973130 h 1842713"/>
              <a:gd name="connsiteX59" fmla="*/ 1097192 w 1479769"/>
              <a:gd name="connsiteY59" fmla="*/ 1023619 h 1842713"/>
              <a:gd name="connsiteX60" fmla="*/ 1069143 w 1479769"/>
              <a:gd name="connsiteY60" fmla="*/ 1034838 h 1842713"/>
              <a:gd name="connsiteX61" fmla="*/ 1041094 w 1479769"/>
              <a:gd name="connsiteY61" fmla="*/ 1034838 h 1842713"/>
              <a:gd name="connsiteX62" fmla="*/ 1013045 w 1479769"/>
              <a:gd name="connsiteY62" fmla="*/ 1051668 h 1842713"/>
              <a:gd name="connsiteX63" fmla="*/ 956947 w 1479769"/>
              <a:gd name="connsiteY63" fmla="*/ 1057277 h 1842713"/>
              <a:gd name="connsiteX64" fmla="*/ 928898 w 1479769"/>
              <a:gd name="connsiteY64" fmla="*/ 1046058 h 1842713"/>
              <a:gd name="connsiteX65" fmla="*/ 854274 w 1479769"/>
              <a:gd name="connsiteY65" fmla="*/ 1022187 h 1842713"/>
              <a:gd name="connsiteX66" fmla="*/ 812031 w 1479769"/>
              <a:gd name="connsiteY66" fmla="*/ 1006383 h 1842713"/>
              <a:gd name="connsiteX67" fmla="*/ 715202 w 1479769"/>
              <a:gd name="connsiteY67" fmla="*/ 1039572 h 1842713"/>
              <a:gd name="connsiteX68" fmla="*/ 694341 w 1479769"/>
              <a:gd name="connsiteY68" fmla="*/ 1067386 h 1842713"/>
              <a:gd name="connsiteX69" fmla="*/ 666527 w 1479769"/>
              <a:gd name="connsiteY69" fmla="*/ 1116062 h 1842713"/>
              <a:gd name="connsiteX70" fmla="*/ 666527 w 1479769"/>
              <a:gd name="connsiteY70" fmla="*/ 1185597 h 1842713"/>
              <a:gd name="connsiteX71" fmla="*/ 659573 w 1479769"/>
              <a:gd name="connsiteY71" fmla="*/ 1300332 h 1842713"/>
              <a:gd name="connsiteX72" fmla="*/ 687387 w 1479769"/>
              <a:gd name="connsiteY72" fmla="*/ 1418543 h 1842713"/>
              <a:gd name="connsiteX73" fmla="*/ 670003 w 1479769"/>
              <a:gd name="connsiteY73" fmla="*/ 1484604 h 1842713"/>
              <a:gd name="connsiteX74" fmla="*/ 659573 w 1479769"/>
              <a:gd name="connsiteY74" fmla="*/ 1533278 h 1842713"/>
              <a:gd name="connsiteX75" fmla="*/ 715201 w 1479769"/>
              <a:gd name="connsiteY75" fmla="*/ 1661920 h 1842713"/>
              <a:gd name="connsiteX76" fmla="*/ 718678 w 1479769"/>
              <a:gd name="connsiteY76" fmla="*/ 1842713 h 1842713"/>
              <a:gd name="connsiteX77" fmla="*/ 805600 w 1479769"/>
              <a:gd name="connsiteY77" fmla="*/ 1828806 h 1842713"/>
              <a:gd name="connsiteX78" fmla="*/ 829936 w 1479769"/>
              <a:gd name="connsiteY78" fmla="*/ 1773177 h 1842713"/>
              <a:gd name="connsiteX79" fmla="*/ 857751 w 1479769"/>
              <a:gd name="connsiteY79" fmla="*/ 1613243 h 1842713"/>
              <a:gd name="connsiteX80" fmla="*/ 889043 w 1479769"/>
              <a:gd name="connsiteY80" fmla="*/ 1498509 h 1842713"/>
              <a:gd name="connsiteX81" fmla="*/ 854275 w 1479769"/>
              <a:gd name="connsiteY81" fmla="*/ 1449833 h 1842713"/>
              <a:gd name="connsiteX82" fmla="*/ 867573 w 1479769"/>
              <a:gd name="connsiteY82" fmla="*/ 1407070 h 1842713"/>
              <a:gd name="connsiteX0" fmla="*/ 867573 w 1479769"/>
              <a:gd name="connsiteY0" fmla="*/ 1407070 h 1842713"/>
              <a:gd name="connsiteX1" fmla="*/ 885565 w 1479769"/>
              <a:gd name="connsiteY1" fmla="*/ 1303810 h 1842713"/>
              <a:gd name="connsiteX2" fmla="*/ 889042 w 1479769"/>
              <a:gd name="connsiteY2" fmla="*/ 1310763 h 1842713"/>
              <a:gd name="connsiteX3" fmla="*/ 995340 w 1479769"/>
              <a:gd name="connsiteY3" fmla="*/ 1310274 h 1842713"/>
              <a:gd name="connsiteX4" fmla="*/ 1069143 w 1479769"/>
              <a:gd name="connsiteY4" fmla="*/ 1270450 h 1842713"/>
              <a:gd name="connsiteX5" fmla="*/ 1125241 w 1479769"/>
              <a:gd name="connsiteY5" fmla="*/ 1270450 h 1842713"/>
              <a:gd name="connsiteX6" fmla="*/ 1164510 w 1479769"/>
              <a:gd name="connsiteY6" fmla="*/ 1242401 h 1842713"/>
              <a:gd name="connsiteX7" fmla="*/ 1231828 w 1479769"/>
              <a:gd name="connsiteY7" fmla="*/ 1219962 h 1842713"/>
              <a:gd name="connsiteX8" fmla="*/ 1271096 w 1479769"/>
              <a:gd name="connsiteY8" fmla="*/ 1180693 h 1842713"/>
              <a:gd name="connsiteX9" fmla="*/ 1299145 w 1479769"/>
              <a:gd name="connsiteY9" fmla="*/ 1147034 h 1842713"/>
              <a:gd name="connsiteX10" fmla="*/ 1355244 w 1479769"/>
              <a:gd name="connsiteY10" fmla="*/ 1090936 h 1842713"/>
              <a:gd name="connsiteX11" fmla="*/ 1360853 w 1479769"/>
              <a:gd name="connsiteY11" fmla="*/ 1040448 h 1842713"/>
              <a:gd name="connsiteX12" fmla="*/ 1383293 w 1479769"/>
              <a:gd name="connsiteY12" fmla="*/ 995569 h 1842713"/>
              <a:gd name="connsiteX13" fmla="*/ 1416952 w 1479769"/>
              <a:gd name="connsiteY13" fmla="*/ 956301 h 1842713"/>
              <a:gd name="connsiteX14" fmla="*/ 1433781 w 1479769"/>
              <a:gd name="connsiteY14" fmla="*/ 894593 h 1842713"/>
              <a:gd name="connsiteX15" fmla="*/ 1479769 w 1479769"/>
              <a:gd name="connsiteY15" fmla="*/ 840627 h 1842713"/>
              <a:gd name="connsiteX16" fmla="*/ 1466736 w 1479769"/>
              <a:gd name="connsiteY16" fmla="*/ 784295 h 1842713"/>
              <a:gd name="connsiteX17" fmla="*/ 1464134 w 1479769"/>
              <a:gd name="connsiteY17" fmla="*/ 683467 h 1842713"/>
              <a:gd name="connsiteX18" fmla="*/ 1448808 w 1479769"/>
              <a:gd name="connsiteY18" fmla="*/ 653645 h 1842713"/>
              <a:gd name="connsiteX19" fmla="*/ 1441854 w 1479769"/>
              <a:gd name="connsiteY19" fmla="*/ 476329 h 1842713"/>
              <a:gd name="connsiteX20" fmla="*/ 1414040 w 1479769"/>
              <a:gd name="connsiteY20" fmla="*/ 344211 h 1842713"/>
              <a:gd name="connsiteX21" fmla="*/ 1389702 w 1479769"/>
              <a:gd name="connsiteY21" fmla="*/ 212092 h 1842713"/>
              <a:gd name="connsiteX22" fmla="*/ 1396657 w 1479769"/>
              <a:gd name="connsiteY22" fmla="*/ 135603 h 1842713"/>
              <a:gd name="connsiteX23" fmla="*/ 1351458 w 1479769"/>
              <a:gd name="connsiteY23" fmla="*/ 86928 h 1842713"/>
              <a:gd name="connsiteX24" fmla="*/ 1254106 w 1479769"/>
              <a:gd name="connsiteY24" fmla="*/ 9 h 1842713"/>
              <a:gd name="connsiteX25" fmla="*/ 1195001 w 1479769"/>
              <a:gd name="connsiteY25" fmla="*/ 38253 h 1842713"/>
              <a:gd name="connsiteX26" fmla="*/ 1115034 w 1479769"/>
              <a:gd name="connsiteY26" fmla="*/ 118220 h 1842713"/>
              <a:gd name="connsiteX27" fmla="*/ 1024637 w 1479769"/>
              <a:gd name="connsiteY27" fmla="*/ 166895 h 1842713"/>
              <a:gd name="connsiteX28" fmla="*/ 920334 w 1479769"/>
              <a:gd name="connsiteY28" fmla="*/ 180803 h 1842713"/>
              <a:gd name="connsiteX29" fmla="*/ 805599 w 1479769"/>
              <a:gd name="connsiteY29" fmla="*/ 208618 h 1842713"/>
              <a:gd name="connsiteX30" fmla="*/ 656096 w 1479769"/>
              <a:gd name="connsiteY30" fmla="*/ 198187 h 1842713"/>
              <a:gd name="connsiteX31" fmla="*/ 541363 w 1479769"/>
              <a:gd name="connsiteY31" fmla="*/ 177325 h 1842713"/>
              <a:gd name="connsiteX32" fmla="*/ 457920 w 1479769"/>
              <a:gd name="connsiteY32" fmla="*/ 177326 h 1842713"/>
              <a:gd name="connsiteX33" fmla="*/ 360569 w 1479769"/>
              <a:gd name="connsiteY33" fmla="*/ 100836 h 1842713"/>
              <a:gd name="connsiteX34" fmla="*/ 207589 w 1479769"/>
              <a:gd name="connsiteY34" fmla="*/ 9 h 1842713"/>
              <a:gd name="connsiteX35" fmla="*/ 68518 w 1479769"/>
              <a:gd name="connsiteY35" fmla="*/ 156465 h 1842713"/>
              <a:gd name="connsiteX36" fmla="*/ 75473 w 1479769"/>
              <a:gd name="connsiteY36" fmla="*/ 232955 h 1842713"/>
              <a:gd name="connsiteX37" fmla="*/ 33751 w 1479769"/>
              <a:gd name="connsiteY37" fmla="*/ 389413 h 1842713"/>
              <a:gd name="connsiteX38" fmla="*/ 23323 w 1479769"/>
              <a:gd name="connsiteY38" fmla="*/ 542392 h 1842713"/>
              <a:gd name="connsiteX39" fmla="*/ 12893 w 1479769"/>
              <a:gd name="connsiteY39" fmla="*/ 674510 h 1842713"/>
              <a:gd name="connsiteX40" fmla="*/ 162396 w 1479769"/>
              <a:gd name="connsiteY40" fmla="*/ 566729 h 1842713"/>
              <a:gd name="connsiteX41" fmla="*/ 259744 w 1479769"/>
              <a:gd name="connsiteY41" fmla="*/ 490239 h 1842713"/>
              <a:gd name="connsiteX42" fmla="*/ 280603 w 1479769"/>
              <a:gd name="connsiteY42" fmla="*/ 403317 h 1842713"/>
              <a:gd name="connsiteX43" fmla="*/ 468352 w 1479769"/>
              <a:gd name="connsiteY43" fmla="*/ 448516 h 1842713"/>
              <a:gd name="connsiteX44" fmla="*/ 593517 w 1479769"/>
              <a:gd name="connsiteY44" fmla="*/ 451993 h 1842713"/>
              <a:gd name="connsiteX45" fmla="*/ 774310 w 1479769"/>
              <a:gd name="connsiteY45" fmla="*/ 458947 h 1842713"/>
              <a:gd name="connsiteX46" fmla="*/ 909906 w 1479769"/>
              <a:gd name="connsiteY46" fmla="*/ 451994 h 1842713"/>
              <a:gd name="connsiteX47" fmla="*/ 1055929 w 1479769"/>
              <a:gd name="connsiteY47" fmla="*/ 434609 h 1842713"/>
              <a:gd name="connsiteX48" fmla="*/ 1125466 w 1479769"/>
              <a:gd name="connsiteY48" fmla="*/ 389411 h 1842713"/>
              <a:gd name="connsiteX49" fmla="*/ 1174140 w 1479769"/>
              <a:gd name="connsiteY49" fmla="*/ 385934 h 1842713"/>
              <a:gd name="connsiteX50" fmla="*/ 1195001 w 1479769"/>
              <a:gd name="connsiteY50" fmla="*/ 448517 h 1842713"/>
              <a:gd name="connsiteX51" fmla="*/ 1201955 w 1479769"/>
              <a:gd name="connsiteY51" fmla="*/ 584112 h 1842713"/>
              <a:gd name="connsiteX52" fmla="*/ 1207490 w 1479769"/>
              <a:gd name="connsiteY52" fmla="*/ 725189 h 1842713"/>
              <a:gd name="connsiteX53" fmla="*/ 1198169 w 1479769"/>
              <a:gd name="connsiteY53" fmla="*/ 788006 h 1842713"/>
              <a:gd name="connsiteX54" fmla="*/ 1203779 w 1479769"/>
              <a:gd name="connsiteY54" fmla="*/ 821665 h 1842713"/>
              <a:gd name="connsiteX55" fmla="*/ 1186949 w 1479769"/>
              <a:gd name="connsiteY55" fmla="*/ 855324 h 1842713"/>
              <a:gd name="connsiteX56" fmla="*/ 1181339 w 1479769"/>
              <a:gd name="connsiteY56" fmla="*/ 894593 h 1842713"/>
              <a:gd name="connsiteX57" fmla="*/ 1158900 w 1479769"/>
              <a:gd name="connsiteY57" fmla="*/ 928252 h 1842713"/>
              <a:gd name="connsiteX58" fmla="*/ 1136461 w 1479769"/>
              <a:gd name="connsiteY58" fmla="*/ 961911 h 1842713"/>
              <a:gd name="connsiteX59" fmla="*/ 1119631 w 1479769"/>
              <a:gd name="connsiteY59" fmla="*/ 973130 h 1842713"/>
              <a:gd name="connsiteX60" fmla="*/ 1097192 w 1479769"/>
              <a:gd name="connsiteY60" fmla="*/ 1023619 h 1842713"/>
              <a:gd name="connsiteX61" fmla="*/ 1069143 w 1479769"/>
              <a:gd name="connsiteY61" fmla="*/ 1034838 h 1842713"/>
              <a:gd name="connsiteX62" fmla="*/ 1041094 w 1479769"/>
              <a:gd name="connsiteY62" fmla="*/ 1034838 h 1842713"/>
              <a:gd name="connsiteX63" fmla="*/ 1013045 w 1479769"/>
              <a:gd name="connsiteY63" fmla="*/ 1051668 h 1842713"/>
              <a:gd name="connsiteX64" fmla="*/ 956947 w 1479769"/>
              <a:gd name="connsiteY64" fmla="*/ 1057277 h 1842713"/>
              <a:gd name="connsiteX65" fmla="*/ 928898 w 1479769"/>
              <a:gd name="connsiteY65" fmla="*/ 1046058 h 1842713"/>
              <a:gd name="connsiteX66" fmla="*/ 854274 w 1479769"/>
              <a:gd name="connsiteY66" fmla="*/ 1022187 h 1842713"/>
              <a:gd name="connsiteX67" fmla="*/ 812031 w 1479769"/>
              <a:gd name="connsiteY67" fmla="*/ 1006383 h 1842713"/>
              <a:gd name="connsiteX68" fmla="*/ 715202 w 1479769"/>
              <a:gd name="connsiteY68" fmla="*/ 1039572 h 1842713"/>
              <a:gd name="connsiteX69" fmla="*/ 694341 w 1479769"/>
              <a:gd name="connsiteY69" fmla="*/ 1067386 h 1842713"/>
              <a:gd name="connsiteX70" fmla="*/ 666527 w 1479769"/>
              <a:gd name="connsiteY70" fmla="*/ 1116062 h 1842713"/>
              <a:gd name="connsiteX71" fmla="*/ 666527 w 1479769"/>
              <a:gd name="connsiteY71" fmla="*/ 1185597 h 1842713"/>
              <a:gd name="connsiteX72" fmla="*/ 659573 w 1479769"/>
              <a:gd name="connsiteY72" fmla="*/ 1300332 h 1842713"/>
              <a:gd name="connsiteX73" fmla="*/ 687387 w 1479769"/>
              <a:gd name="connsiteY73" fmla="*/ 1418543 h 1842713"/>
              <a:gd name="connsiteX74" fmla="*/ 670003 w 1479769"/>
              <a:gd name="connsiteY74" fmla="*/ 1484604 h 1842713"/>
              <a:gd name="connsiteX75" fmla="*/ 659573 w 1479769"/>
              <a:gd name="connsiteY75" fmla="*/ 1533278 h 1842713"/>
              <a:gd name="connsiteX76" fmla="*/ 715201 w 1479769"/>
              <a:gd name="connsiteY76" fmla="*/ 1661920 h 1842713"/>
              <a:gd name="connsiteX77" fmla="*/ 718678 w 1479769"/>
              <a:gd name="connsiteY77" fmla="*/ 1842713 h 1842713"/>
              <a:gd name="connsiteX78" fmla="*/ 805600 w 1479769"/>
              <a:gd name="connsiteY78" fmla="*/ 1828806 h 1842713"/>
              <a:gd name="connsiteX79" fmla="*/ 829936 w 1479769"/>
              <a:gd name="connsiteY79" fmla="*/ 1773177 h 1842713"/>
              <a:gd name="connsiteX80" fmla="*/ 857751 w 1479769"/>
              <a:gd name="connsiteY80" fmla="*/ 1613243 h 1842713"/>
              <a:gd name="connsiteX81" fmla="*/ 889043 w 1479769"/>
              <a:gd name="connsiteY81" fmla="*/ 1498509 h 1842713"/>
              <a:gd name="connsiteX82" fmla="*/ 854275 w 1479769"/>
              <a:gd name="connsiteY82" fmla="*/ 1449833 h 1842713"/>
              <a:gd name="connsiteX83" fmla="*/ 867573 w 1479769"/>
              <a:gd name="connsiteY83" fmla="*/ 1407070 h 1842713"/>
              <a:gd name="connsiteX0" fmla="*/ 867573 w 1479769"/>
              <a:gd name="connsiteY0" fmla="*/ 1407070 h 1842713"/>
              <a:gd name="connsiteX1" fmla="*/ 885565 w 1479769"/>
              <a:gd name="connsiteY1" fmla="*/ 1303810 h 1842713"/>
              <a:gd name="connsiteX2" fmla="*/ 889042 w 1479769"/>
              <a:gd name="connsiteY2" fmla="*/ 1310763 h 1842713"/>
              <a:gd name="connsiteX3" fmla="*/ 995340 w 1479769"/>
              <a:gd name="connsiteY3" fmla="*/ 1310274 h 1842713"/>
              <a:gd name="connsiteX4" fmla="*/ 1069143 w 1479769"/>
              <a:gd name="connsiteY4" fmla="*/ 1270450 h 1842713"/>
              <a:gd name="connsiteX5" fmla="*/ 1125241 w 1479769"/>
              <a:gd name="connsiteY5" fmla="*/ 1270450 h 1842713"/>
              <a:gd name="connsiteX6" fmla="*/ 1164510 w 1479769"/>
              <a:gd name="connsiteY6" fmla="*/ 1242401 h 1842713"/>
              <a:gd name="connsiteX7" fmla="*/ 1231828 w 1479769"/>
              <a:gd name="connsiteY7" fmla="*/ 1219962 h 1842713"/>
              <a:gd name="connsiteX8" fmla="*/ 1271096 w 1479769"/>
              <a:gd name="connsiteY8" fmla="*/ 1180693 h 1842713"/>
              <a:gd name="connsiteX9" fmla="*/ 1299145 w 1479769"/>
              <a:gd name="connsiteY9" fmla="*/ 1147034 h 1842713"/>
              <a:gd name="connsiteX10" fmla="*/ 1355244 w 1479769"/>
              <a:gd name="connsiteY10" fmla="*/ 1090936 h 1842713"/>
              <a:gd name="connsiteX11" fmla="*/ 1360853 w 1479769"/>
              <a:gd name="connsiteY11" fmla="*/ 1040448 h 1842713"/>
              <a:gd name="connsiteX12" fmla="*/ 1383293 w 1479769"/>
              <a:gd name="connsiteY12" fmla="*/ 995569 h 1842713"/>
              <a:gd name="connsiteX13" fmla="*/ 1416952 w 1479769"/>
              <a:gd name="connsiteY13" fmla="*/ 956301 h 1842713"/>
              <a:gd name="connsiteX14" fmla="*/ 1433781 w 1479769"/>
              <a:gd name="connsiteY14" fmla="*/ 894593 h 1842713"/>
              <a:gd name="connsiteX15" fmla="*/ 1479769 w 1479769"/>
              <a:gd name="connsiteY15" fmla="*/ 840627 h 1842713"/>
              <a:gd name="connsiteX16" fmla="*/ 1466736 w 1479769"/>
              <a:gd name="connsiteY16" fmla="*/ 784295 h 1842713"/>
              <a:gd name="connsiteX17" fmla="*/ 1464134 w 1479769"/>
              <a:gd name="connsiteY17" fmla="*/ 683467 h 1842713"/>
              <a:gd name="connsiteX18" fmla="*/ 1448808 w 1479769"/>
              <a:gd name="connsiteY18" fmla="*/ 653645 h 1842713"/>
              <a:gd name="connsiteX19" fmla="*/ 1441854 w 1479769"/>
              <a:gd name="connsiteY19" fmla="*/ 476329 h 1842713"/>
              <a:gd name="connsiteX20" fmla="*/ 1414040 w 1479769"/>
              <a:gd name="connsiteY20" fmla="*/ 344211 h 1842713"/>
              <a:gd name="connsiteX21" fmla="*/ 1389702 w 1479769"/>
              <a:gd name="connsiteY21" fmla="*/ 212092 h 1842713"/>
              <a:gd name="connsiteX22" fmla="*/ 1396657 w 1479769"/>
              <a:gd name="connsiteY22" fmla="*/ 135603 h 1842713"/>
              <a:gd name="connsiteX23" fmla="*/ 1351458 w 1479769"/>
              <a:gd name="connsiteY23" fmla="*/ 86928 h 1842713"/>
              <a:gd name="connsiteX24" fmla="*/ 1254106 w 1479769"/>
              <a:gd name="connsiteY24" fmla="*/ 9 h 1842713"/>
              <a:gd name="connsiteX25" fmla="*/ 1195001 w 1479769"/>
              <a:gd name="connsiteY25" fmla="*/ 38253 h 1842713"/>
              <a:gd name="connsiteX26" fmla="*/ 1115034 w 1479769"/>
              <a:gd name="connsiteY26" fmla="*/ 118220 h 1842713"/>
              <a:gd name="connsiteX27" fmla="*/ 1024637 w 1479769"/>
              <a:gd name="connsiteY27" fmla="*/ 166895 h 1842713"/>
              <a:gd name="connsiteX28" fmla="*/ 920334 w 1479769"/>
              <a:gd name="connsiteY28" fmla="*/ 180803 h 1842713"/>
              <a:gd name="connsiteX29" fmla="*/ 805599 w 1479769"/>
              <a:gd name="connsiteY29" fmla="*/ 208618 h 1842713"/>
              <a:gd name="connsiteX30" fmla="*/ 656096 w 1479769"/>
              <a:gd name="connsiteY30" fmla="*/ 198187 h 1842713"/>
              <a:gd name="connsiteX31" fmla="*/ 541363 w 1479769"/>
              <a:gd name="connsiteY31" fmla="*/ 177325 h 1842713"/>
              <a:gd name="connsiteX32" fmla="*/ 457920 w 1479769"/>
              <a:gd name="connsiteY32" fmla="*/ 177326 h 1842713"/>
              <a:gd name="connsiteX33" fmla="*/ 360569 w 1479769"/>
              <a:gd name="connsiteY33" fmla="*/ 100836 h 1842713"/>
              <a:gd name="connsiteX34" fmla="*/ 207589 w 1479769"/>
              <a:gd name="connsiteY34" fmla="*/ 9 h 1842713"/>
              <a:gd name="connsiteX35" fmla="*/ 68518 w 1479769"/>
              <a:gd name="connsiteY35" fmla="*/ 156465 h 1842713"/>
              <a:gd name="connsiteX36" fmla="*/ 75473 w 1479769"/>
              <a:gd name="connsiteY36" fmla="*/ 232955 h 1842713"/>
              <a:gd name="connsiteX37" fmla="*/ 33751 w 1479769"/>
              <a:gd name="connsiteY37" fmla="*/ 389413 h 1842713"/>
              <a:gd name="connsiteX38" fmla="*/ 23323 w 1479769"/>
              <a:gd name="connsiteY38" fmla="*/ 542392 h 1842713"/>
              <a:gd name="connsiteX39" fmla="*/ 12893 w 1479769"/>
              <a:gd name="connsiteY39" fmla="*/ 674510 h 1842713"/>
              <a:gd name="connsiteX40" fmla="*/ 242363 w 1479769"/>
              <a:gd name="connsiteY40" fmla="*/ 625835 h 1842713"/>
              <a:gd name="connsiteX41" fmla="*/ 259744 w 1479769"/>
              <a:gd name="connsiteY41" fmla="*/ 490239 h 1842713"/>
              <a:gd name="connsiteX42" fmla="*/ 280603 w 1479769"/>
              <a:gd name="connsiteY42" fmla="*/ 403317 h 1842713"/>
              <a:gd name="connsiteX43" fmla="*/ 468352 w 1479769"/>
              <a:gd name="connsiteY43" fmla="*/ 448516 h 1842713"/>
              <a:gd name="connsiteX44" fmla="*/ 593517 w 1479769"/>
              <a:gd name="connsiteY44" fmla="*/ 451993 h 1842713"/>
              <a:gd name="connsiteX45" fmla="*/ 774310 w 1479769"/>
              <a:gd name="connsiteY45" fmla="*/ 458947 h 1842713"/>
              <a:gd name="connsiteX46" fmla="*/ 909906 w 1479769"/>
              <a:gd name="connsiteY46" fmla="*/ 451994 h 1842713"/>
              <a:gd name="connsiteX47" fmla="*/ 1055929 w 1479769"/>
              <a:gd name="connsiteY47" fmla="*/ 434609 h 1842713"/>
              <a:gd name="connsiteX48" fmla="*/ 1125466 w 1479769"/>
              <a:gd name="connsiteY48" fmla="*/ 389411 h 1842713"/>
              <a:gd name="connsiteX49" fmla="*/ 1174140 w 1479769"/>
              <a:gd name="connsiteY49" fmla="*/ 385934 h 1842713"/>
              <a:gd name="connsiteX50" fmla="*/ 1195001 w 1479769"/>
              <a:gd name="connsiteY50" fmla="*/ 448517 h 1842713"/>
              <a:gd name="connsiteX51" fmla="*/ 1201955 w 1479769"/>
              <a:gd name="connsiteY51" fmla="*/ 584112 h 1842713"/>
              <a:gd name="connsiteX52" fmla="*/ 1207490 w 1479769"/>
              <a:gd name="connsiteY52" fmla="*/ 725189 h 1842713"/>
              <a:gd name="connsiteX53" fmla="*/ 1198169 w 1479769"/>
              <a:gd name="connsiteY53" fmla="*/ 788006 h 1842713"/>
              <a:gd name="connsiteX54" fmla="*/ 1203779 w 1479769"/>
              <a:gd name="connsiteY54" fmla="*/ 821665 h 1842713"/>
              <a:gd name="connsiteX55" fmla="*/ 1186949 w 1479769"/>
              <a:gd name="connsiteY55" fmla="*/ 855324 h 1842713"/>
              <a:gd name="connsiteX56" fmla="*/ 1181339 w 1479769"/>
              <a:gd name="connsiteY56" fmla="*/ 894593 h 1842713"/>
              <a:gd name="connsiteX57" fmla="*/ 1158900 w 1479769"/>
              <a:gd name="connsiteY57" fmla="*/ 928252 h 1842713"/>
              <a:gd name="connsiteX58" fmla="*/ 1136461 w 1479769"/>
              <a:gd name="connsiteY58" fmla="*/ 961911 h 1842713"/>
              <a:gd name="connsiteX59" fmla="*/ 1119631 w 1479769"/>
              <a:gd name="connsiteY59" fmla="*/ 973130 h 1842713"/>
              <a:gd name="connsiteX60" fmla="*/ 1097192 w 1479769"/>
              <a:gd name="connsiteY60" fmla="*/ 1023619 h 1842713"/>
              <a:gd name="connsiteX61" fmla="*/ 1069143 w 1479769"/>
              <a:gd name="connsiteY61" fmla="*/ 1034838 h 1842713"/>
              <a:gd name="connsiteX62" fmla="*/ 1041094 w 1479769"/>
              <a:gd name="connsiteY62" fmla="*/ 1034838 h 1842713"/>
              <a:gd name="connsiteX63" fmla="*/ 1013045 w 1479769"/>
              <a:gd name="connsiteY63" fmla="*/ 1051668 h 1842713"/>
              <a:gd name="connsiteX64" fmla="*/ 956947 w 1479769"/>
              <a:gd name="connsiteY64" fmla="*/ 1057277 h 1842713"/>
              <a:gd name="connsiteX65" fmla="*/ 928898 w 1479769"/>
              <a:gd name="connsiteY65" fmla="*/ 1046058 h 1842713"/>
              <a:gd name="connsiteX66" fmla="*/ 854274 w 1479769"/>
              <a:gd name="connsiteY66" fmla="*/ 1022187 h 1842713"/>
              <a:gd name="connsiteX67" fmla="*/ 812031 w 1479769"/>
              <a:gd name="connsiteY67" fmla="*/ 1006383 h 1842713"/>
              <a:gd name="connsiteX68" fmla="*/ 715202 w 1479769"/>
              <a:gd name="connsiteY68" fmla="*/ 1039572 h 1842713"/>
              <a:gd name="connsiteX69" fmla="*/ 694341 w 1479769"/>
              <a:gd name="connsiteY69" fmla="*/ 1067386 h 1842713"/>
              <a:gd name="connsiteX70" fmla="*/ 666527 w 1479769"/>
              <a:gd name="connsiteY70" fmla="*/ 1116062 h 1842713"/>
              <a:gd name="connsiteX71" fmla="*/ 666527 w 1479769"/>
              <a:gd name="connsiteY71" fmla="*/ 1185597 h 1842713"/>
              <a:gd name="connsiteX72" fmla="*/ 659573 w 1479769"/>
              <a:gd name="connsiteY72" fmla="*/ 1300332 h 1842713"/>
              <a:gd name="connsiteX73" fmla="*/ 687387 w 1479769"/>
              <a:gd name="connsiteY73" fmla="*/ 1418543 h 1842713"/>
              <a:gd name="connsiteX74" fmla="*/ 670003 w 1479769"/>
              <a:gd name="connsiteY74" fmla="*/ 1484604 h 1842713"/>
              <a:gd name="connsiteX75" fmla="*/ 659573 w 1479769"/>
              <a:gd name="connsiteY75" fmla="*/ 1533278 h 1842713"/>
              <a:gd name="connsiteX76" fmla="*/ 715201 w 1479769"/>
              <a:gd name="connsiteY76" fmla="*/ 1661920 h 1842713"/>
              <a:gd name="connsiteX77" fmla="*/ 718678 w 1479769"/>
              <a:gd name="connsiteY77" fmla="*/ 1842713 h 1842713"/>
              <a:gd name="connsiteX78" fmla="*/ 805600 w 1479769"/>
              <a:gd name="connsiteY78" fmla="*/ 1828806 h 1842713"/>
              <a:gd name="connsiteX79" fmla="*/ 829936 w 1479769"/>
              <a:gd name="connsiteY79" fmla="*/ 1773177 h 1842713"/>
              <a:gd name="connsiteX80" fmla="*/ 857751 w 1479769"/>
              <a:gd name="connsiteY80" fmla="*/ 1613243 h 1842713"/>
              <a:gd name="connsiteX81" fmla="*/ 889043 w 1479769"/>
              <a:gd name="connsiteY81" fmla="*/ 1498509 h 1842713"/>
              <a:gd name="connsiteX82" fmla="*/ 854275 w 1479769"/>
              <a:gd name="connsiteY82" fmla="*/ 1449833 h 1842713"/>
              <a:gd name="connsiteX83" fmla="*/ 867573 w 1479769"/>
              <a:gd name="connsiteY83" fmla="*/ 1407070 h 1842713"/>
              <a:gd name="connsiteX0" fmla="*/ 874443 w 1486639"/>
              <a:gd name="connsiteY0" fmla="*/ 1407070 h 1842713"/>
              <a:gd name="connsiteX1" fmla="*/ 892435 w 1486639"/>
              <a:gd name="connsiteY1" fmla="*/ 1303810 h 1842713"/>
              <a:gd name="connsiteX2" fmla="*/ 895912 w 1486639"/>
              <a:gd name="connsiteY2" fmla="*/ 1310763 h 1842713"/>
              <a:gd name="connsiteX3" fmla="*/ 1002210 w 1486639"/>
              <a:gd name="connsiteY3" fmla="*/ 1310274 h 1842713"/>
              <a:gd name="connsiteX4" fmla="*/ 1076013 w 1486639"/>
              <a:gd name="connsiteY4" fmla="*/ 1270450 h 1842713"/>
              <a:gd name="connsiteX5" fmla="*/ 1132111 w 1486639"/>
              <a:gd name="connsiteY5" fmla="*/ 1270450 h 1842713"/>
              <a:gd name="connsiteX6" fmla="*/ 1171380 w 1486639"/>
              <a:gd name="connsiteY6" fmla="*/ 1242401 h 1842713"/>
              <a:gd name="connsiteX7" fmla="*/ 1238698 w 1486639"/>
              <a:gd name="connsiteY7" fmla="*/ 1219962 h 1842713"/>
              <a:gd name="connsiteX8" fmla="*/ 1277966 w 1486639"/>
              <a:gd name="connsiteY8" fmla="*/ 1180693 h 1842713"/>
              <a:gd name="connsiteX9" fmla="*/ 1306015 w 1486639"/>
              <a:gd name="connsiteY9" fmla="*/ 1147034 h 1842713"/>
              <a:gd name="connsiteX10" fmla="*/ 1362114 w 1486639"/>
              <a:gd name="connsiteY10" fmla="*/ 1090936 h 1842713"/>
              <a:gd name="connsiteX11" fmla="*/ 1367723 w 1486639"/>
              <a:gd name="connsiteY11" fmla="*/ 1040448 h 1842713"/>
              <a:gd name="connsiteX12" fmla="*/ 1390163 w 1486639"/>
              <a:gd name="connsiteY12" fmla="*/ 995569 h 1842713"/>
              <a:gd name="connsiteX13" fmla="*/ 1423822 w 1486639"/>
              <a:gd name="connsiteY13" fmla="*/ 956301 h 1842713"/>
              <a:gd name="connsiteX14" fmla="*/ 1440651 w 1486639"/>
              <a:gd name="connsiteY14" fmla="*/ 894593 h 1842713"/>
              <a:gd name="connsiteX15" fmla="*/ 1486639 w 1486639"/>
              <a:gd name="connsiteY15" fmla="*/ 840627 h 1842713"/>
              <a:gd name="connsiteX16" fmla="*/ 1473606 w 1486639"/>
              <a:gd name="connsiteY16" fmla="*/ 784295 h 1842713"/>
              <a:gd name="connsiteX17" fmla="*/ 1471004 w 1486639"/>
              <a:gd name="connsiteY17" fmla="*/ 683467 h 1842713"/>
              <a:gd name="connsiteX18" fmla="*/ 1455678 w 1486639"/>
              <a:gd name="connsiteY18" fmla="*/ 653645 h 1842713"/>
              <a:gd name="connsiteX19" fmla="*/ 1448724 w 1486639"/>
              <a:gd name="connsiteY19" fmla="*/ 476329 h 1842713"/>
              <a:gd name="connsiteX20" fmla="*/ 1420910 w 1486639"/>
              <a:gd name="connsiteY20" fmla="*/ 344211 h 1842713"/>
              <a:gd name="connsiteX21" fmla="*/ 1396572 w 1486639"/>
              <a:gd name="connsiteY21" fmla="*/ 212092 h 1842713"/>
              <a:gd name="connsiteX22" fmla="*/ 1403527 w 1486639"/>
              <a:gd name="connsiteY22" fmla="*/ 135603 h 1842713"/>
              <a:gd name="connsiteX23" fmla="*/ 1358328 w 1486639"/>
              <a:gd name="connsiteY23" fmla="*/ 86928 h 1842713"/>
              <a:gd name="connsiteX24" fmla="*/ 1260976 w 1486639"/>
              <a:gd name="connsiteY24" fmla="*/ 9 h 1842713"/>
              <a:gd name="connsiteX25" fmla="*/ 1201871 w 1486639"/>
              <a:gd name="connsiteY25" fmla="*/ 38253 h 1842713"/>
              <a:gd name="connsiteX26" fmla="*/ 1121904 w 1486639"/>
              <a:gd name="connsiteY26" fmla="*/ 118220 h 1842713"/>
              <a:gd name="connsiteX27" fmla="*/ 1031507 w 1486639"/>
              <a:gd name="connsiteY27" fmla="*/ 166895 h 1842713"/>
              <a:gd name="connsiteX28" fmla="*/ 927204 w 1486639"/>
              <a:gd name="connsiteY28" fmla="*/ 180803 h 1842713"/>
              <a:gd name="connsiteX29" fmla="*/ 812469 w 1486639"/>
              <a:gd name="connsiteY29" fmla="*/ 208618 h 1842713"/>
              <a:gd name="connsiteX30" fmla="*/ 662966 w 1486639"/>
              <a:gd name="connsiteY30" fmla="*/ 198187 h 1842713"/>
              <a:gd name="connsiteX31" fmla="*/ 548233 w 1486639"/>
              <a:gd name="connsiteY31" fmla="*/ 177325 h 1842713"/>
              <a:gd name="connsiteX32" fmla="*/ 464790 w 1486639"/>
              <a:gd name="connsiteY32" fmla="*/ 177326 h 1842713"/>
              <a:gd name="connsiteX33" fmla="*/ 367439 w 1486639"/>
              <a:gd name="connsiteY33" fmla="*/ 100836 h 1842713"/>
              <a:gd name="connsiteX34" fmla="*/ 214459 w 1486639"/>
              <a:gd name="connsiteY34" fmla="*/ 9 h 1842713"/>
              <a:gd name="connsiteX35" fmla="*/ 75388 w 1486639"/>
              <a:gd name="connsiteY35" fmla="*/ 156465 h 1842713"/>
              <a:gd name="connsiteX36" fmla="*/ 82343 w 1486639"/>
              <a:gd name="connsiteY36" fmla="*/ 232955 h 1842713"/>
              <a:gd name="connsiteX37" fmla="*/ 40621 w 1486639"/>
              <a:gd name="connsiteY37" fmla="*/ 389413 h 1842713"/>
              <a:gd name="connsiteX38" fmla="*/ 9332 w 1486639"/>
              <a:gd name="connsiteY38" fmla="*/ 552822 h 1842713"/>
              <a:gd name="connsiteX39" fmla="*/ 19763 w 1486639"/>
              <a:gd name="connsiteY39" fmla="*/ 674510 h 1842713"/>
              <a:gd name="connsiteX40" fmla="*/ 249233 w 1486639"/>
              <a:gd name="connsiteY40" fmla="*/ 625835 h 1842713"/>
              <a:gd name="connsiteX41" fmla="*/ 266614 w 1486639"/>
              <a:gd name="connsiteY41" fmla="*/ 490239 h 1842713"/>
              <a:gd name="connsiteX42" fmla="*/ 287473 w 1486639"/>
              <a:gd name="connsiteY42" fmla="*/ 403317 h 1842713"/>
              <a:gd name="connsiteX43" fmla="*/ 475222 w 1486639"/>
              <a:gd name="connsiteY43" fmla="*/ 448516 h 1842713"/>
              <a:gd name="connsiteX44" fmla="*/ 600387 w 1486639"/>
              <a:gd name="connsiteY44" fmla="*/ 451993 h 1842713"/>
              <a:gd name="connsiteX45" fmla="*/ 781180 w 1486639"/>
              <a:gd name="connsiteY45" fmla="*/ 458947 h 1842713"/>
              <a:gd name="connsiteX46" fmla="*/ 916776 w 1486639"/>
              <a:gd name="connsiteY46" fmla="*/ 451994 h 1842713"/>
              <a:gd name="connsiteX47" fmla="*/ 1062799 w 1486639"/>
              <a:gd name="connsiteY47" fmla="*/ 434609 h 1842713"/>
              <a:gd name="connsiteX48" fmla="*/ 1132336 w 1486639"/>
              <a:gd name="connsiteY48" fmla="*/ 389411 h 1842713"/>
              <a:gd name="connsiteX49" fmla="*/ 1181010 w 1486639"/>
              <a:gd name="connsiteY49" fmla="*/ 385934 h 1842713"/>
              <a:gd name="connsiteX50" fmla="*/ 1201871 w 1486639"/>
              <a:gd name="connsiteY50" fmla="*/ 448517 h 1842713"/>
              <a:gd name="connsiteX51" fmla="*/ 1208825 w 1486639"/>
              <a:gd name="connsiteY51" fmla="*/ 584112 h 1842713"/>
              <a:gd name="connsiteX52" fmla="*/ 1214360 w 1486639"/>
              <a:gd name="connsiteY52" fmla="*/ 725189 h 1842713"/>
              <a:gd name="connsiteX53" fmla="*/ 1205039 w 1486639"/>
              <a:gd name="connsiteY53" fmla="*/ 788006 h 1842713"/>
              <a:gd name="connsiteX54" fmla="*/ 1210649 w 1486639"/>
              <a:gd name="connsiteY54" fmla="*/ 821665 h 1842713"/>
              <a:gd name="connsiteX55" fmla="*/ 1193819 w 1486639"/>
              <a:gd name="connsiteY55" fmla="*/ 855324 h 1842713"/>
              <a:gd name="connsiteX56" fmla="*/ 1188209 w 1486639"/>
              <a:gd name="connsiteY56" fmla="*/ 894593 h 1842713"/>
              <a:gd name="connsiteX57" fmla="*/ 1165770 w 1486639"/>
              <a:gd name="connsiteY57" fmla="*/ 928252 h 1842713"/>
              <a:gd name="connsiteX58" fmla="*/ 1143331 w 1486639"/>
              <a:gd name="connsiteY58" fmla="*/ 961911 h 1842713"/>
              <a:gd name="connsiteX59" fmla="*/ 1126501 w 1486639"/>
              <a:gd name="connsiteY59" fmla="*/ 973130 h 1842713"/>
              <a:gd name="connsiteX60" fmla="*/ 1104062 w 1486639"/>
              <a:gd name="connsiteY60" fmla="*/ 1023619 h 1842713"/>
              <a:gd name="connsiteX61" fmla="*/ 1076013 w 1486639"/>
              <a:gd name="connsiteY61" fmla="*/ 1034838 h 1842713"/>
              <a:gd name="connsiteX62" fmla="*/ 1047964 w 1486639"/>
              <a:gd name="connsiteY62" fmla="*/ 1034838 h 1842713"/>
              <a:gd name="connsiteX63" fmla="*/ 1019915 w 1486639"/>
              <a:gd name="connsiteY63" fmla="*/ 1051668 h 1842713"/>
              <a:gd name="connsiteX64" fmla="*/ 963817 w 1486639"/>
              <a:gd name="connsiteY64" fmla="*/ 1057277 h 1842713"/>
              <a:gd name="connsiteX65" fmla="*/ 935768 w 1486639"/>
              <a:gd name="connsiteY65" fmla="*/ 1046058 h 1842713"/>
              <a:gd name="connsiteX66" fmla="*/ 861144 w 1486639"/>
              <a:gd name="connsiteY66" fmla="*/ 1022187 h 1842713"/>
              <a:gd name="connsiteX67" fmla="*/ 818901 w 1486639"/>
              <a:gd name="connsiteY67" fmla="*/ 1006383 h 1842713"/>
              <a:gd name="connsiteX68" fmla="*/ 722072 w 1486639"/>
              <a:gd name="connsiteY68" fmla="*/ 1039572 h 1842713"/>
              <a:gd name="connsiteX69" fmla="*/ 701211 w 1486639"/>
              <a:gd name="connsiteY69" fmla="*/ 1067386 h 1842713"/>
              <a:gd name="connsiteX70" fmla="*/ 673397 w 1486639"/>
              <a:gd name="connsiteY70" fmla="*/ 1116062 h 1842713"/>
              <a:gd name="connsiteX71" fmla="*/ 673397 w 1486639"/>
              <a:gd name="connsiteY71" fmla="*/ 1185597 h 1842713"/>
              <a:gd name="connsiteX72" fmla="*/ 666443 w 1486639"/>
              <a:gd name="connsiteY72" fmla="*/ 1300332 h 1842713"/>
              <a:gd name="connsiteX73" fmla="*/ 694257 w 1486639"/>
              <a:gd name="connsiteY73" fmla="*/ 1418543 h 1842713"/>
              <a:gd name="connsiteX74" fmla="*/ 676873 w 1486639"/>
              <a:gd name="connsiteY74" fmla="*/ 1484604 h 1842713"/>
              <a:gd name="connsiteX75" fmla="*/ 666443 w 1486639"/>
              <a:gd name="connsiteY75" fmla="*/ 1533278 h 1842713"/>
              <a:gd name="connsiteX76" fmla="*/ 722071 w 1486639"/>
              <a:gd name="connsiteY76" fmla="*/ 1661920 h 1842713"/>
              <a:gd name="connsiteX77" fmla="*/ 725548 w 1486639"/>
              <a:gd name="connsiteY77" fmla="*/ 1842713 h 1842713"/>
              <a:gd name="connsiteX78" fmla="*/ 812470 w 1486639"/>
              <a:gd name="connsiteY78" fmla="*/ 1828806 h 1842713"/>
              <a:gd name="connsiteX79" fmla="*/ 836806 w 1486639"/>
              <a:gd name="connsiteY79" fmla="*/ 1773177 h 1842713"/>
              <a:gd name="connsiteX80" fmla="*/ 864621 w 1486639"/>
              <a:gd name="connsiteY80" fmla="*/ 1613243 h 1842713"/>
              <a:gd name="connsiteX81" fmla="*/ 895913 w 1486639"/>
              <a:gd name="connsiteY81" fmla="*/ 1498509 h 1842713"/>
              <a:gd name="connsiteX82" fmla="*/ 861145 w 1486639"/>
              <a:gd name="connsiteY82" fmla="*/ 1449833 h 1842713"/>
              <a:gd name="connsiteX83" fmla="*/ 874443 w 1486639"/>
              <a:gd name="connsiteY83" fmla="*/ 1407070 h 1842713"/>
              <a:gd name="connsiteX0" fmla="*/ 874443 w 1486639"/>
              <a:gd name="connsiteY0" fmla="*/ 1407070 h 1842713"/>
              <a:gd name="connsiteX1" fmla="*/ 892435 w 1486639"/>
              <a:gd name="connsiteY1" fmla="*/ 1303810 h 1842713"/>
              <a:gd name="connsiteX2" fmla="*/ 895912 w 1486639"/>
              <a:gd name="connsiteY2" fmla="*/ 1310763 h 1842713"/>
              <a:gd name="connsiteX3" fmla="*/ 1002210 w 1486639"/>
              <a:gd name="connsiteY3" fmla="*/ 1310274 h 1842713"/>
              <a:gd name="connsiteX4" fmla="*/ 1076013 w 1486639"/>
              <a:gd name="connsiteY4" fmla="*/ 1270450 h 1842713"/>
              <a:gd name="connsiteX5" fmla="*/ 1132111 w 1486639"/>
              <a:gd name="connsiteY5" fmla="*/ 1270450 h 1842713"/>
              <a:gd name="connsiteX6" fmla="*/ 1171380 w 1486639"/>
              <a:gd name="connsiteY6" fmla="*/ 1242401 h 1842713"/>
              <a:gd name="connsiteX7" fmla="*/ 1238698 w 1486639"/>
              <a:gd name="connsiteY7" fmla="*/ 1219962 h 1842713"/>
              <a:gd name="connsiteX8" fmla="*/ 1277966 w 1486639"/>
              <a:gd name="connsiteY8" fmla="*/ 1180693 h 1842713"/>
              <a:gd name="connsiteX9" fmla="*/ 1306015 w 1486639"/>
              <a:gd name="connsiteY9" fmla="*/ 1147034 h 1842713"/>
              <a:gd name="connsiteX10" fmla="*/ 1362114 w 1486639"/>
              <a:gd name="connsiteY10" fmla="*/ 1090936 h 1842713"/>
              <a:gd name="connsiteX11" fmla="*/ 1367723 w 1486639"/>
              <a:gd name="connsiteY11" fmla="*/ 1040448 h 1842713"/>
              <a:gd name="connsiteX12" fmla="*/ 1390163 w 1486639"/>
              <a:gd name="connsiteY12" fmla="*/ 995569 h 1842713"/>
              <a:gd name="connsiteX13" fmla="*/ 1423822 w 1486639"/>
              <a:gd name="connsiteY13" fmla="*/ 956301 h 1842713"/>
              <a:gd name="connsiteX14" fmla="*/ 1440651 w 1486639"/>
              <a:gd name="connsiteY14" fmla="*/ 894593 h 1842713"/>
              <a:gd name="connsiteX15" fmla="*/ 1486639 w 1486639"/>
              <a:gd name="connsiteY15" fmla="*/ 840627 h 1842713"/>
              <a:gd name="connsiteX16" fmla="*/ 1473606 w 1486639"/>
              <a:gd name="connsiteY16" fmla="*/ 784295 h 1842713"/>
              <a:gd name="connsiteX17" fmla="*/ 1471004 w 1486639"/>
              <a:gd name="connsiteY17" fmla="*/ 683467 h 1842713"/>
              <a:gd name="connsiteX18" fmla="*/ 1455678 w 1486639"/>
              <a:gd name="connsiteY18" fmla="*/ 653645 h 1842713"/>
              <a:gd name="connsiteX19" fmla="*/ 1448724 w 1486639"/>
              <a:gd name="connsiteY19" fmla="*/ 476329 h 1842713"/>
              <a:gd name="connsiteX20" fmla="*/ 1420910 w 1486639"/>
              <a:gd name="connsiteY20" fmla="*/ 344211 h 1842713"/>
              <a:gd name="connsiteX21" fmla="*/ 1396572 w 1486639"/>
              <a:gd name="connsiteY21" fmla="*/ 212092 h 1842713"/>
              <a:gd name="connsiteX22" fmla="*/ 1403527 w 1486639"/>
              <a:gd name="connsiteY22" fmla="*/ 135603 h 1842713"/>
              <a:gd name="connsiteX23" fmla="*/ 1358328 w 1486639"/>
              <a:gd name="connsiteY23" fmla="*/ 86928 h 1842713"/>
              <a:gd name="connsiteX24" fmla="*/ 1260976 w 1486639"/>
              <a:gd name="connsiteY24" fmla="*/ 9 h 1842713"/>
              <a:gd name="connsiteX25" fmla="*/ 1201871 w 1486639"/>
              <a:gd name="connsiteY25" fmla="*/ 38253 h 1842713"/>
              <a:gd name="connsiteX26" fmla="*/ 1121904 w 1486639"/>
              <a:gd name="connsiteY26" fmla="*/ 118220 h 1842713"/>
              <a:gd name="connsiteX27" fmla="*/ 1031507 w 1486639"/>
              <a:gd name="connsiteY27" fmla="*/ 166895 h 1842713"/>
              <a:gd name="connsiteX28" fmla="*/ 927204 w 1486639"/>
              <a:gd name="connsiteY28" fmla="*/ 180803 h 1842713"/>
              <a:gd name="connsiteX29" fmla="*/ 812469 w 1486639"/>
              <a:gd name="connsiteY29" fmla="*/ 208618 h 1842713"/>
              <a:gd name="connsiteX30" fmla="*/ 662966 w 1486639"/>
              <a:gd name="connsiteY30" fmla="*/ 198187 h 1842713"/>
              <a:gd name="connsiteX31" fmla="*/ 548233 w 1486639"/>
              <a:gd name="connsiteY31" fmla="*/ 177325 h 1842713"/>
              <a:gd name="connsiteX32" fmla="*/ 464790 w 1486639"/>
              <a:gd name="connsiteY32" fmla="*/ 177326 h 1842713"/>
              <a:gd name="connsiteX33" fmla="*/ 367439 w 1486639"/>
              <a:gd name="connsiteY33" fmla="*/ 100836 h 1842713"/>
              <a:gd name="connsiteX34" fmla="*/ 214459 w 1486639"/>
              <a:gd name="connsiteY34" fmla="*/ 9 h 1842713"/>
              <a:gd name="connsiteX35" fmla="*/ 75388 w 1486639"/>
              <a:gd name="connsiteY35" fmla="*/ 156465 h 1842713"/>
              <a:gd name="connsiteX36" fmla="*/ 82343 w 1486639"/>
              <a:gd name="connsiteY36" fmla="*/ 232955 h 1842713"/>
              <a:gd name="connsiteX37" fmla="*/ 40621 w 1486639"/>
              <a:gd name="connsiteY37" fmla="*/ 389413 h 1842713"/>
              <a:gd name="connsiteX38" fmla="*/ 9332 w 1486639"/>
              <a:gd name="connsiteY38" fmla="*/ 552822 h 1842713"/>
              <a:gd name="connsiteX39" fmla="*/ 19763 w 1486639"/>
              <a:gd name="connsiteY39" fmla="*/ 674510 h 1842713"/>
              <a:gd name="connsiteX40" fmla="*/ 133746 w 1486639"/>
              <a:gd name="connsiteY40" fmla="*/ 659444 h 1842713"/>
              <a:gd name="connsiteX41" fmla="*/ 249233 w 1486639"/>
              <a:gd name="connsiteY41" fmla="*/ 625835 h 1842713"/>
              <a:gd name="connsiteX42" fmla="*/ 266614 w 1486639"/>
              <a:gd name="connsiteY42" fmla="*/ 490239 h 1842713"/>
              <a:gd name="connsiteX43" fmla="*/ 287473 w 1486639"/>
              <a:gd name="connsiteY43" fmla="*/ 403317 h 1842713"/>
              <a:gd name="connsiteX44" fmla="*/ 475222 w 1486639"/>
              <a:gd name="connsiteY44" fmla="*/ 448516 h 1842713"/>
              <a:gd name="connsiteX45" fmla="*/ 600387 w 1486639"/>
              <a:gd name="connsiteY45" fmla="*/ 451993 h 1842713"/>
              <a:gd name="connsiteX46" fmla="*/ 781180 w 1486639"/>
              <a:gd name="connsiteY46" fmla="*/ 458947 h 1842713"/>
              <a:gd name="connsiteX47" fmla="*/ 916776 w 1486639"/>
              <a:gd name="connsiteY47" fmla="*/ 451994 h 1842713"/>
              <a:gd name="connsiteX48" fmla="*/ 1062799 w 1486639"/>
              <a:gd name="connsiteY48" fmla="*/ 434609 h 1842713"/>
              <a:gd name="connsiteX49" fmla="*/ 1132336 w 1486639"/>
              <a:gd name="connsiteY49" fmla="*/ 389411 h 1842713"/>
              <a:gd name="connsiteX50" fmla="*/ 1181010 w 1486639"/>
              <a:gd name="connsiteY50" fmla="*/ 385934 h 1842713"/>
              <a:gd name="connsiteX51" fmla="*/ 1201871 w 1486639"/>
              <a:gd name="connsiteY51" fmla="*/ 448517 h 1842713"/>
              <a:gd name="connsiteX52" fmla="*/ 1208825 w 1486639"/>
              <a:gd name="connsiteY52" fmla="*/ 584112 h 1842713"/>
              <a:gd name="connsiteX53" fmla="*/ 1214360 w 1486639"/>
              <a:gd name="connsiteY53" fmla="*/ 725189 h 1842713"/>
              <a:gd name="connsiteX54" fmla="*/ 1205039 w 1486639"/>
              <a:gd name="connsiteY54" fmla="*/ 788006 h 1842713"/>
              <a:gd name="connsiteX55" fmla="*/ 1210649 w 1486639"/>
              <a:gd name="connsiteY55" fmla="*/ 821665 h 1842713"/>
              <a:gd name="connsiteX56" fmla="*/ 1193819 w 1486639"/>
              <a:gd name="connsiteY56" fmla="*/ 855324 h 1842713"/>
              <a:gd name="connsiteX57" fmla="*/ 1188209 w 1486639"/>
              <a:gd name="connsiteY57" fmla="*/ 894593 h 1842713"/>
              <a:gd name="connsiteX58" fmla="*/ 1165770 w 1486639"/>
              <a:gd name="connsiteY58" fmla="*/ 928252 h 1842713"/>
              <a:gd name="connsiteX59" fmla="*/ 1143331 w 1486639"/>
              <a:gd name="connsiteY59" fmla="*/ 961911 h 1842713"/>
              <a:gd name="connsiteX60" fmla="*/ 1126501 w 1486639"/>
              <a:gd name="connsiteY60" fmla="*/ 973130 h 1842713"/>
              <a:gd name="connsiteX61" fmla="*/ 1104062 w 1486639"/>
              <a:gd name="connsiteY61" fmla="*/ 1023619 h 1842713"/>
              <a:gd name="connsiteX62" fmla="*/ 1076013 w 1486639"/>
              <a:gd name="connsiteY62" fmla="*/ 1034838 h 1842713"/>
              <a:gd name="connsiteX63" fmla="*/ 1047964 w 1486639"/>
              <a:gd name="connsiteY63" fmla="*/ 1034838 h 1842713"/>
              <a:gd name="connsiteX64" fmla="*/ 1019915 w 1486639"/>
              <a:gd name="connsiteY64" fmla="*/ 1051668 h 1842713"/>
              <a:gd name="connsiteX65" fmla="*/ 963817 w 1486639"/>
              <a:gd name="connsiteY65" fmla="*/ 1057277 h 1842713"/>
              <a:gd name="connsiteX66" fmla="*/ 935768 w 1486639"/>
              <a:gd name="connsiteY66" fmla="*/ 1046058 h 1842713"/>
              <a:gd name="connsiteX67" fmla="*/ 861144 w 1486639"/>
              <a:gd name="connsiteY67" fmla="*/ 1022187 h 1842713"/>
              <a:gd name="connsiteX68" fmla="*/ 818901 w 1486639"/>
              <a:gd name="connsiteY68" fmla="*/ 1006383 h 1842713"/>
              <a:gd name="connsiteX69" fmla="*/ 722072 w 1486639"/>
              <a:gd name="connsiteY69" fmla="*/ 1039572 h 1842713"/>
              <a:gd name="connsiteX70" fmla="*/ 701211 w 1486639"/>
              <a:gd name="connsiteY70" fmla="*/ 1067386 h 1842713"/>
              <a:gd name="connsiteX71" fmla="*/ 673397 w 1486639"/>
              <a:gd name="connsiteY71" fmla="*/ 1116062 h 1842713"/>
              <a:gd name="connsiteX72" fmla="*/ 673397 w 1486639"/>
              <a:gd name="connsiteY72" fmla="*/ 1185597 h 1842713"/>
              <a:gd name="connsiteX73" fmla="*/ 666443 w 1486639"/>
              <a:gd name="connsiteY73" fmla="*/ 1300332 h 1842713"/>
              <a:gd name="connsiteX74" fmla="*/ 694257 w 1486639"/>
              <a:gd name="connsiteY74" fmla="*/ 1418543 h 1842713"/>
              <a:gd name="connsiteX75" fmla="*/ 676873 w 1486639"/>
              <a:gd name="connsiteY75" fmla="*/ 1484604 h 1842713"/>
              <a:gd name="connsiteX76" fmla="*/ 666443 w 1486639"/>
              <a:gd name="connsiteY76" fmla="*/ 1533278 h 1842713"/>
              <a:gd name="connsiteX77" fmla="*/ 722071 w 1486639"/>
              <a:gd name="connsiteY77" fmla="*/ 1661920 h 1842713"/>
              <a:gd name="connsiteX78" fmla="*/ 725548 w 1486639"/>
              <a:gd name="connsiteY78" fmla="*/ 1842713 h 1842713"/>
              <a:gd name="connsiteX79" fmla="*/ 812470 w 1486639"/>
              <a:gd name="connsiteY79" fmla="*/ 1828806 h 1842713"/>
              <a:gd name="connsiteX80" fmla="*/ 836806 w 1486639"/>
              <a:gd name="connsiteY80" fmla="*/ 1773177 h 1842713"/>
              <a:gd name="connsiteX81" fmla="*/ 864621 w 1486639"/>
              <a:gd name="connsiteY81" fmla="*/ 1613243 h 1842713"/>
              <a:gd name="connsiteX82" fmla="*/ 895913 w 1486639"/>
              <a:gd name="connsiteY82" fmla="*/ 1498509 h 1842713"/>
              <a:gd name="connsiteX83" fmla="*/ 861145 w 1486639"/>
              <a:gd name="connsiteY83" fmla="*/ 1449833 h 1842713"/>
              <a:gd name="connsiteX84" fmla="*/ 874443 w 1486639"/>
              <a:gd name="connsiteY84" fmla="*/ 1407070 h 1842713"/>
              <a:gd name="connsiteX0" fmla="*/ 874443 w 1486639"/>
              <a:gd name="connsiteY0" fmla="*/ 1407070 h 1842713"/>
              <a:gd name="connsiteX1" fmla="*/ 892435 w 1486639"/>
              <a:gd name="connsiteY1" fmla="*/ 1303810 h 1842713"/>
              <a:gd name="connsiteX2" fmla="*/ 895912 w 1486639"/>
              <a:gd name="connsiteY2" fmla="*/ 1310763 h 1842713"/>
              <a:gd name="connsiteX3" fmla="*/ 1002210 w 1486639"/>
              <a:gd name="connsiteY3" fmla="*/ 1310274 h 1842713"/>
              <a:gd name="connsiteX4" fmla="*/ 1076013 w 1486639"/>
              <a:gd name="connsiteY4" fmla="*/ 1270450 h 1842713"/>
              <a:gd name="connsiteX5" fmla="*/ 1132111 w 1486639"/>
              <a:gd name="connsiteY5" fmla="*/ 1270450 h 1842713"/>
              <a:gd name="connsiteX6" fmla="*/ 1171380 w 1486639"/>
              <a:gd name="connsiteY6" fmla="*/ 1242401 h 1842713"/>
              <a:gd name="connsiteX7" fmla="*/ 1238698 w 1486639"/>
              <a:gd name="connsiteY7" fmla="*/ 1219962 h 1842713"/>
              <a:gd name="connsiteX8" fmla="*/ 1277966 w 1486639"/>
              <a:gd name="connsiteY8" fmla="*/ 1180693 h 1842713"/>
              <a:gd name="connsiteX9" fmla="*/ 1306015 w 1486639"/>
              <a:gd name="connsiteY9" fmla="*/ 1147034 h 1842713"/>
              <a:gd name="connsiteX10" fmla="*/ 1362114 w 1486639"/>
              <a:gd name="connsiteY10" fmla="*/ 1090936 h 1842713"/>
              <a:gd name="connsiteX11" fmla="*/ 1367723 w 1486639"/>
              <a:gd name="connsiteY11" fmla="*/ 1040448 h 1842713"/>
              <a:gd name="connsiteX12" fmla="*/ 1390163 w 1486639"/>
              <a:gd name="connsiteY12" fmla="*/ 995569 h 1842713"/>
              <a:gd name="connsiteX13" fmla="*/ 1423822 w 1486639"/>
              <a:gd name="connsiteY13" fmla="*/ 956301 h 1842713"/>
              <a:gd name="connsiteX14" fmla="*/ 1440651 w 1486639"/>
              <a:gd name="connsiteY14" fmla="*/ 894593 h 1842713"/>
              <a:gd name="connsiteX15" fmla="*/ 1486639 w 1486639"/>
              <a:gd name="connsiteY15" fmla="*/ 840627 h 1842713"/>
              <a:gd name="connsiteX16" fmla="*/ 1473606 w 1486639"/>
              <a:gd name="connsiteY16" fmla="*/ 784295 h 1842713"/>
              <a:gd name="connsiteX17" fmla="*/ 1471004 w 1486639"/>
              <a:gd name="connsiteY17" fmla="*/ 683467 h 1842713"/>
              <a:gd name="connsiteX18" fmla="*/ 1455678 w 1486639"/>
              <a:gd name="connsiteY18" fmla="*/ 653645 h 1842713"/>
              <a:gd name="connsiteX19" fmla="*/ 1448724 w 1486639"/>
              <a:gd name="connsiteY19" fmla="*/ 476329 h 1842713"/>
              <a:gd name="connsiteX20" fmla="*/ 1420910 w 1486639"/>
              <a:gd name="connsiteY20" fmla="*/ 344211 h 1842713"/>
              <a:gd name="connsiteX21" fmla="*/ 1396572 w 1486639"/>
              <a:gd name="connsiteY21" fmla="*/ 212092 h 1842713"/>
              <a:gd name="connsiteX22" fmla="*/ 1403527 w 1486639"/>
              <a:gd name="connsiteY22" fmla="*/ 135603 h 1842713"/>
              <a:gd name="connsiteX23" fmla="*/ 1358328 w 1486639"/>
              <a:gd name="connsiteY23" fmla="*/ 86928 h 1842713"/>
              <a:gd name="connsiteX24" fmla="*/ 1260976 w 1486639"/>
              <a:gd name="connsiteY24" fmla="*/ 9 h 1842713"/>
              <a:gd name="connsiteX25" fmla="*/ 1201871 w 1486639"/>
              <a:gd name="connsiteY25" fmla="*/ 38253 h 1842713"/>
              <a:gd name="connsiteX26" fmla="*/ 1121904 w 1486639"/>
              <a:gd name="connsiteY26" fmla="*/ 118220 h 1842713"/>
              <a:gd name="connsiteX27" fmla="*/ 1031507 w 1486639"/>
              <a:gd name="connsiteY27" fmla="*/ 166895 h 1842713"/>
              <a:gd name="connsiteX28" fmla="*/ 927204 w 1486639"/>
              <a:gd name="connsiteY28" fmla="*/ 180803 h 1842713"/>
              <a:gd name="connsiteX29" fmla="*/ 812469 w 1486639"/>
              <a:gd name="connsiteY29" fmla="*/ 208618 h 1842713"/>
              <a:gd name="connsiteX30" fmla="*/ 662966 w 1486639"/>
              <a:gd name="connsiteY30" fmla="*/ 198187 h 1842713"/>
              <a:gd name="connsiteX31" fmla="*/ 548233 w 1486639"/>
              <a:gd name="connsiteY31" fmla="*/ 177325 h 1842713"/>
              <a:gd name="connsiteX32" fmla="*/ 464790 w 1486639"/>
              <a:gd name="connsiteY32" fmla="*/ 177326 h 1842713"/>
              <a:gd name="connsiteX33" fmla="*/ 367439 w 1486639"/>
              <a:gd name="connsiteY33" fmla="*/ 100836 h 1842713"/>
              <a:gd name="connsiteX34" fmla="*/ 214459 w 1486639"/>
              <a:gd name="connsiteY34" fmla="*/ 9 h 1842713"/>
              <a:gd name="connsiteX35" fmla="*/ 75388 w 1486639"/>
              <a:gd name="connsiteY35" fmla="*/ 156465 h 1842713"/>
              <a:gd name="connsiteX36" fmla="*/ 82343 w 1486639"/>
              <a:gd name="connsiteY36" fmla="*/ 232955 h 1842713"/>
              <a:gd name="connsiteX37" fmla="*/ 40621 w 1486639"/>
              <a:gd name="connsiteY37" fmla="*/ 389413 h 1842713"/>
              <a:gd name="connsiteX38" fmla="*/ 9332 w 1486639"/>
              <a:gd name="connsiteY38" fmla="*/ 552822 h 1842713"/>
              <a:gd name="connsiteX39" fmla="*/ 19763 w 1486639"/>
              <a:gd name="connsiteY39" fmla="*/ 674510 h 1842713"/>
              <a:gd name="connsiteX40" fmla="*/ 33162 w 1486639"/>
              <a:gd name="connsiteY40" fmla="*/ 837752 h 1842713"/>
              <a:gd name="connsiteX41" fmla="*/ 249233 w 1486639"/>
              <a:gd name="connsiteY41" fmla="*/ 625835 h 1842713"/>
              <a:gd name="connsiteX42" fmla="*/ 266614 w 1486639"/>
              <a:gd name="connsiteY42" fmla="*/ 490239 h 1842713"/>
              <a:gd name="connsiteX43" fmla="*/ 287473 w 1486639"/>
              <a:gd name="connsiteY43" fmla="*/ 403317 h 1842713"/>
              <a:gd name="connsiteX44" fmla="*/ 475222 w 1486639"/>
              <a:gd name="connsiteY44" fmla="*/ 448516 h 1842713"/>
              <a:gd name="connsiteX45" fmla="*/ 600387 w 1486639"/>
              <a:gd name="connsiteY45" fmla="*/ 451993 h 1842713"/>
              <a:gd name="connsiteX46" fmla="*/ 781180 w 1486639"/>
              <a:gd name="connsiteY46" fmla="*/ 458947 h 1842713"/>
              <a:gd name="connsiteX47" fmla="*/ 916776 w 1486639"/>
              <a:gd name="connsiteY47" fmla="*/ 451994 h 1842713"/>
              <a:gd name="connsiteX48" fmla="*/ 1062799 w 1486639"/>
              <a:gd name="connsiteY48" fmla="*/ 434609 h 1842713"/>
              <a:gd name="connsiteX49" fmla="*/ 1132336 w 1486639"/>
              <a:gd name="connsiteY49" fmla="*/ 389411 h 1842713"/>
              <a:gd name="connsiteX50" fmla="*/ 1181010 w 1486639"/>
              <a:gd name="connsiteY50" fmla="*/ 385934 h 1842713"/>
              <a:gd name="connsiteX51" fmla="*/ 1201871 w 1486639"/>
              <a:gd name="connsiteY51" fmla="*/ 448517 h 1842713"/>
              <a:gd name="connsiteX52" fmla="*/ 1208825 w 1486639"/>
              <a:gd name="connsiteY52" fmla="*/ 584112 h 1842713"/>
              <a:gd name="connsiteX53" fmla="*/ 1214360 w 1486639"/>
              <a:gd name="connsiteY53" fmla="*/ 725189 h 1842713"/>
              <a:gd name="connsiteX54" fmla="*/ 1205039 w 1486639"/>
              <a:gd name="connsiteY54" fmla="*/ 788006 h 1842713"/>
              <a:gd name="connsiteX55" fmla="*/ 1210649 w 1486639"/>
              <a:gd name="connsiteY55" fmla="*/ 821665 h 1842713"/>
              <a:gd name="connsiteX56" fmla="*/ 1193819 w 1486639"/>
              <a:gd name="connsiteY56" fmla="*/ 855324 h 1842713"/>
              <a:gd name="connsiteX57" fmla="*/ 1188209 w 1486639"/>
              <a:gd name="connsiteY57" fmla="*/ 894593 h 1842713"/>
              <a:gd name="connsiteX58" fmla="*/ 1165770 w 1486639"/>
              <a:gd name="connsiteY58" fmla="*/ 928252 h 1842713"/>
              <a:gd name="connsiteX59" fmla="*/ 1143331 w 1486639"/>
              <a:gd name="connsiteY59" fmla="*/ 961911 h 1842713"/>
              <a:gd name="connsiteX60" fmla="*/ 1126501 w 1486639"/>
              <a:gd name="connsiteY60" fmla="*/ 973130 h 1842713"/>
              <a:gd name="connsiteX61" fmla="*/ 1104062 w 1486639"/>
              <a:gd name="connsiteY61" fmla="*/ 1023619 h 1842713"/>
              <a:gd name="connsiteX62" fmla="*/ 1076013 w 1486639"/>
              <a:gd name="connsiteY62" fmla="*/ 1034838 h 1842713"/>
              <a:gd name="connsiteX63" fmla="*/ 1047964 w 1486639"/>
              <a:gd name="connsiteY63" fmla="*/ 1034838 h 1842713"/>
              <a:gd name="connsiteX64" fmla="*/ 1019915 w 1486639"/>
              <a:gd name="connsiteY64" fmla="*/ 1051668 h 1842713"/>
              <a:gd name="connsiteX65" fmla="*/ 963817 w 1486639"/>
              <a:gd name="connsiteY65" fmla="*/ 1057277 h 1842713"/>
              <a:gd name="connsiteX66" fmla="*/ 935768 w 1486639"/>
              <a:gd name="connsiteY66" fmla="*/ 1046058 h 1842713"/>
              <a:gd name="connsiteX67" fmla="*/ 861144 w 1486639"/>
              <a:gd name="connsiteY67" fmla="*/ 1022187 h 1842713"/>
              <a:gd name="connsiteX68" fmla="*/ 818901 w 1486639"/>
              <a:gd name="connsiteY68" fmla="*/ 1006383 h 1842713"/>
              <a:gd name="connsiteX69" fmla="*/ 722072 w 1486639"/>
              <a:gd name="connsiteY69" fmla="*/ 1039572 h 1842713"/>
              <a:gd name="connsiteX70" fmla="*/ 701211 w 1486639"/>
              <a:gd name="connsiteY70" fmla="*/ 1067386 h 1842713"/>
              <a:gd name="connsiteX71" fmla="*/ 673397 w 1486639"/>
              <a:gd name="connsiteY71" fmla="*/ 1116062 h 1842713"/>
              <a:gd name="connsiteX72" fmla="*/ 673397 w 1486639"/>
              <a:gd name="connsiteY72" fmla="*/ 1185597 h 1842713"/>
              <a:gd name="connsiteX73" fmla="*/ 666443 w 1486639"/>
              <a:gd name="connsiteY73" fmla="*/ 1300332 h 1842713"/>
              <a:gd name="connsiteX74" fmla="*/ 694257 w 1486639"/>
              <a:gd name="connsiteY74" fmla="*/ 1418543 h 1842713"/>
              <a:gd name="connsiteX75" fmla="*/ 676873 w 1486639"/>
              <a:gd name="connsiteY75" fmla="*/ 1484604 h 1842713"/>
              <a:gd name="connsiteX76" fmla="*/ 666443 w 1486639"/>
              <a:gd name="connsiteY76" fmla="*/ 1533278 h 1842713"/>
              <a:gd name="connsiteX77" fmla="*/ 722071 w 1486639"/>
              <a:gd name="connsiteY77" fmla="*/ 1661920 h 1842713"/>
              <a:gd name="connsiteX78" fmla="*/ 725548 w 1486639"/>
              <a:gd name="connsiteY78" fmla="*/ 1842713 h 1842713"/>
              <a:gd name="connsiteX79" fmla="*/ 812470 w 1486639"/>
              <a:gd name="connsiteY79" fmla="*/ 1828806 h 1842713"/>
              <a:gd name="connsiteX80" fmla="*/ 836806 w 1486639"/>
              <a:gd name="connsiteY80" fmla="*/ 1773177 h 1842713"/>
              <a:gd name="connsiteX81" fmla="*/ 864621 w 1486639"/>
              <a:gd name="connsiteY81" fmla="*/ 1613243 h 1842713"/>
              <a:gd name="connsiteX82" fmla="*/ 895913 w 1486639"/>
              <a:gd name="connsiteY82" fmla="*/ 1498509 h 1842713"/>
              <a:gd name="connsiteX83" fmla="*/ 861145 w 1486639"/>
              <a:gd name="connsiteY83" fmla="*/ 1449833 h 1842713"/>
              <a:gd name="connsiteX84" fmla="*/ 874443 w 1486639"/>
              <a:gd name="connsiteY84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253467 w 1490873"/>
              <a:gd name="connsiteY41" fmla="*/ 625835 h 1842713"/>
              <a:gd name="connsiteX42" fmla="*/ 270848 w 1490873"/>
              <a:gd name="connsiteY42" fmla="*/ 490239 h 1842713"/>
              <a:gd name="connsiteX43" fmla="*/ 291707 w 1490873"/>
              <a:gd name="connsiteY43" fmla="*/ 403317 h 1842713"/>
              <a:gd name="connsiteX44" fmla="*/ 479456 w 1490873"/>
              <a:gd name="connsiteY44" fmla="*/ 448516 h 1842713"/>
              <a:gd name="connsiteX45" fmla="*/ 604621 w 1490873"/>
              <a:gd name="connsiteY45" fmla="*/ 451993 h 1842713"/>
              <a:gd name="connsiteX46" fmla="*/ 785414 w 1490873"/>
              <a:gd name="connsiteY46" fmla="*/ 458947 h 1842713"/>
              <a:gd name="connsiteX47" fmla="*/ 921010 w 1490873"/>
              <a:gd name="connsiteY47" fmla="*/ 451994 h 1842713"/>
              <a:gd name="connsiteX48" fmla="*/ 1067033 w 1490873"/>
              <a:gd name="connsiteY48" fmla="*/ 434609 h 1842713"/>
              <a:gd name="connsiteX49" fmla="*/ 1136570 w 1490873"/>
              <a:gd name="connsiteY49" fmla="*/ 389411 h 1842713"/>
              <a:gd name="connsiteX50" fmla="*/ 1185244 w 1490873"/>
              <a:gd name="connsiteY50" fmla="*/ 385934 h 1842713"/>
              <a:gd name="connsiteX51" fmla="*/ 1206105 w 1490873"/>
              <a:gd name="connsiteY51" fmla="*/ 448517 h 1842713"/>
              <a:gd name="connsiteX52" fmla="*/ 1213059 w 1490873"/>
              <a:gd name="connsiteY52" fmla="*/ 584112 h 1842713"/>
              <a:gd name="connsiteX53" fmla="*/ 1218594 w 1490873"/>
              <a:gd name="connsiteY53" fmla="*/ 725189 h 1842713"/>
              <a:gd name="connsiteX54" fmla="*/ 1209273 w 1490873"/>
              <a:gd name="connsiteY54" fmla="*/ 788006 h 1842713"/>
              <a:gd name="connsiteX55" fmla="*/ 1214883 w 1490873"/>
              <a:gd name="connsiteY55" fmla="*/ 821665 h 1842713"/>
              <a:gd name="connsiteX56" fmla="*/ 1198053 w 1490873"/>
              <a:gd name="connsiteY56" fmla="*/ 855324 h 1842713"/>
              <a:gd name="connsiteX57" fmla="*/ 1192443 w 1490873"/>
              <a:gd name="connsiteY57" fmla="*/ 894593 h 1842713"/>
              <a:gd name="connsiteX58" fmla="*/ 1170004 w 1490873"/>
              <a:gd name="connsiteY58" fmla="*/ 928252 h 1842713"/>
              <a:gd name="connsiteX59" fmla="*/ 1147565 w 1490873"/>
              <a:gd name="connsiteY59" fmla="*/ 961911 h 1842713"/>
              <a:gd name="connsiteX60" fmla="*/ 1130735 w 1490873"/>
              <a:gd name="connsiteY60" fmla="*/ 973130 h 1842713"/>
              <a:gd name="connsiteX61" fmla="*/ 1108296 w 1490873"/>
              <a:gd name="connsiteY61" fmla="*/ 1023619 h 1842713"/>
              <a:gd name="connsiteX62" fmla="*/ 1080247 w 1490873"/>
              <a:gd name="connsiteY62" fmla="*/ 1034838 h 1842713"/>
              <a:gd name="connsiteX63" fmla="*/ 1052198 w 1490873"/>
              <a:gd name="connsiteY63" fmla="*/ 1034838 h 1842713"/>
              <a:gd name="connsiteX64" fmla="*/ 1024149 w 1490873"/>
              <a:gd name="connsiteY64" fmla="*/ 1051668 h 1842713"/>
              <a:gd name="connsiteX65" fmla="*/ 968051 w 1490873"/>
              <a:gd name="connsiteY65" fmla="*/ 1057277 h 1842713"/>
              <a:gd name="connsiteX66" fmla="*/ 940002 w 1490873"/>
              <a:gd name="connsiteY66" fmla="*/ 1046058 h 1842713"/>
              <a:gd name="connsiteX67" fmla="*/ 865378 w 1490873"/>
              <a:gd name="connsiteY67" fmla="*/ 1022187 h 1842713"/>
              <a:gd name="connsiteX68" fmla="*/ 823135 w 1490873"/>
              <a:gd name="connsiteY68" fmla="*/ 1006383 h 1842713"/>
              <a:gd name="connsiteX69" fmla="*/ 726306 w 1490873"/>
              <a:gd name="connsiteY69" fmla="*/ 1039572 h 1842713"/>
              <a:gd name="connsiteX70" fmla="*/ 705445 w 1490873"/>
              <a:gd name="connsiteY70" fmla="*/ 1067386 h 1842713"/>
              <a:gd name="connsiteX71" fmla="*/ 677631 w 1490873"/>
              <a:gd name="connsiteY71" fmla="*/ 1116062 h 1842713"/>
              <a:gd name="connsiteX72" fmla="*/ 677631 w 1490873"/>
              <a:gd name="connsiteY72" fmla="*/ 1185597 h 1842713"/>
              <a:gd name="connsiteX73" fmla="*/ 670677 w 1490873"/>
              <a:gd name="connsiteY73" fmla="*/ 1300332 h 1842713"/>
              <a:gd name="connsiteX74" fmla="*/ 698491 w 1490873"/>
              <a:gd name="connsiteY74" fmla="*/ 1418543 h 1842713"/>
              <a:gd name="connsiteX75" fmla="*/ 681107 w 1490873"/>
              <a:gd name="connsiteY75" fmla="*/ 1484604 h 1842713"/>
              <a:gd name="connsiteX76" fmla="*/ 670677 w 1490873"/>
              <a:gd name="connsiteY76" fmla="*/ 1533278 h 1842713"/>
              <a:gd name="connsiteX77" fmla="*/ 726305 w 1490873"/>
              <a:gd name="connsiteY77" fmla="*/ 1661920 h 1842713"/>
              <a:gd name="connsiteX78" fmla="*/ 729782 w 1490873"/>
              <a:gd name="connsiteY78" fmla="*/ 1842713 h 1842713"/>
              <a:gd name="connsiteX79" fmla="*/ 816704 w 1490873"/>
              <a:gd name="connsiteY79" fmla="*/ 1828806 h 1842713"/>
              <a:gd name="connsiteX80" fmla="*/ 841040 w 1490873"/>
              <a:gd name="connsiteY80" fmla="*/ 1773177 h 1842713"/>
              <a:gd name="connsiteX81" fmla="*/ 868855 w 1490873"/>
              <a:gd name="connsiteY81" fmla="*/ 1613243 h 1842713"/>
              <a:gd name="connsiteX82" fmla="*/ 900147 w 1490873"/>
              <a:gd name="connsiteY82" fmla="*/ 1498509 h 1842713"/>
              <a:gd name="connsiteX83" fmla="*/ 865379 w 1490873"/>
              <a:gd name="connsiteY83" fmla="*/ 1449833 h 1842713"/>
              <a:gd name="connsiteX84" fmla="*/ 878677 w 1490873"/>
              <a:gd name="connsiteY84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160840 w 1490873"/>
              <a:gd name="connsiteY41" fmla="*/ 737168 h 1842713"/>
              <a:gd name="connsiteX42" fmla="*/ 253467 w 1490873"/>
              <a:gd name="connsiteY42" fmla="*/ 625835 h 1842713"/>
              <a:gd name="connsiteX43" fmla="*/ 270848 w 1490873"/>
              <a:gd name="connsiteY43" fmla="*/ 490239 h 1842713"/>
              <a:gd name="connsiteX44" fmla="*/ 291707 w 1490873"/>
              <a:gd name="connsiteY44" fmla="*/ 403317 h 1842713"/>
              <a:gd name="connsiteX45" fmla="*/ 479456 w 1490873"/>
              <a:gd name="connsiteY45" fmla="*/ 448516 h 1842713"/>
              <a:gd name="connsiteX46" fmla="*/ 604621 w 1490873"/>
              <a:gd name="connsiteY46" fmla="*/ 451993 h 1842713"/>
              <a:gd name="connsiteX47" fmla="*/ 785414 w 1490873"/>
              <a:gd name="connsiteY47" fmla="*/ 458947 h 1842713"/>
              <a:gd name="connsiteX48" fmla="*/ 921010 w 1490873"/>
              <a:gd name="connsiteY48" fmla="*/ 451994 h 1842713"/>
              <a:gd name="connsiteX49" fmla="*/ 1067033 w 1490873"/>
              <a:gd name="connsiteY49" fmla="*/ 434609 h 1842713"/>
              <a:gd name="connsiteX50" fmla="*/ 1136570 w 1490873"/>
              <a:gd name="connsiteY50" fmla="*/ 389411 h 1842713"/>
              <a:gd name="connsiteX51" fmla="*/ 1185244 w 1490873"/>
              <a:gd name="connsiteY51" fmla="*/ 385934 h 1842713"/>
              <a:gd name="connsiteX52" fmla="*/ 1206105 w 1490873"/>
              <a:gd name="connsiteY52" fmla="*/ 448517 h 1842713"/>
              <a:gd name="connsiteX53" fmla="*/ 1213059 w 1490873"/>
              <a:gd name="connsiteY53" fmla="*/ 584112 h 1842713"/>
              <a:gd name="connsiteX54" fmla="*/ 1218594 w 1490873"/>
              <a:gd name="connsiteY54" fmla="*/ 725189 h 1842713"/>
              <a:gd name="connsiteX55" fmla="*/ 1209273 w 1490873"/>
              <a:gd name="connsiteY55" fmla="*/ 788006 h 1842713"/>
              <a:gd name="connsiteX56" fmla="*/ 1214883 w 1490873"/>
              <a:gd name="connsiteY56" fmla="*/ 821665 h 1842713"/>
              <a:gd name="connsiteX57" fmla="*/ 1198053 w 1490873"/>
              <a:gd name="connsiteY57" fmla="*/ 855324 h 1842713"/>
              <a:gd name="connsiteX58" fmla="*/ 1192443 w 1490873"/>
              <a:gd name="connsiteY58" fmla="*/ 894593 h 1842713"/>
              <a:gd name="connsiteX59" fmla="*/ 1170004 w 1490873"/>
              <a:gd name="connsiteY59" fmla="*/ 928252 h 1842713"/>
              <a:gd name="connsiteX60" fmla="*/ 1147565 w 1490873"/>
              <a:gd name="connsiteY60" fmla="*/ 961911 h 1842713"/>
              <a:gd name="connsiteX61" fmla="*/ 1130735 w 1490873"/>
              <a:gd name="connsiteY61" fmla="*/ 973130 h 1842713"/>
              <a:gd name="connsiteX62" fmla="*/ 1108296 w 1490873"/>
              <a:gd name="connsiteY62" fmla="*/ 1023619 h 1842713"/>
              <a:gd name="connsiteX63" fmla="*/ 1080247 w 1490873"/>
              <a:gd name="connsiteY63" fmla="*/ 1034838 h 1842713"/>
              <a:gd name="connsiteX64" fmla="*/ 1052198 w 1490873"/>
              <a:gd name="connsiteY64" fmla="*/ 1034838 h 1842713"/>
              <a:gd name="connsiteX65" fmla="*/ 1024149 w 1490873"/>
              <a:gd name="connsiteY65" fmla="*/ 1051668 h 1842713"/>
              <a:gd name="connsiteX66" fmla="*/ 968051 w 1490873"/>
              <a:gd name="connsiteY66" fmla="*/ 1057277 h 1842713"/>
              <a:gd name="connsiteX67" fmla="*/ 940002 w 1490873"/>
              <a:gd name="connsiteY67" fmla="*/ 1046058 h 1842713"/>
              <a:gd name="connsiteX68" fmla="*/ 865378 w 1490873"/>
              <a:gd name="connsiteY68" fmla="*/ 1022187 h 1842713"/>
              <a:gd name="connsiteX69" fmla="*/ 823135 w 1490873"/>
              <a:gd name="connsiteY69" fmla="*/ 1006383 h 1842713"/>
              <a:gd name="connsiteX70" fmla="*/ 726306 w 1490873"/>
              <a:gd name="connsiteY70" fmla="*/ 1039572 h 1842713"/>
              <a:gd name="connsiteX71" fmla="*/ 705445 w 1490873"/>
              <a:gd name="connsiteY71" fmla="*/ 1067386 h 1842713"/>
              <a:gd name="connsiteX72" fmla="*/ 677631 w 1490873"/>
              <a:gd name="connsiteY72" fmla="*/ 1116062 h 1842713"/>
              <a:gd name="connsiteX73" fmla="*/ 677631 w 1490873"/>
              <a:gd name="connsiteY73" fmla="*/ 1185597 h 1842713"/>
              <a:gd name="connsiteX74" fmla="*/ 670677 w 1490873"/>
              <a:gd name="connsiteY74" fmla="*/ 1300332 h 1842713"/>
              <a:gd name="connsiteX75" fmla="*/ 698491 w 1490873"/>
              <a:gd name="connsiteY75" fmla="*/ 1418543 h 1842713"/>
              <a:gd name="connsiteX76" fmla="*/ 681107 w 1490873"/>
              <a:gd name="connsiteY76" fmla="*/ 1484604 h 1842713"/>
              <a:gd name="connsiteX77" fmla="*/ 670677 w 1490873"/>
              <a:gd name="connsiteY77" fmla="*/ 1533278 h 1842713"/>
              <a:gd name="connsiteX78" fmla="*/ 726305 w 1490873"/>
              <a:gd name="connsiteY78" fmla="*/ 1661920 h 1842713"/>
              <a:gd name="connsiteX79" fmla="*/ 729782 w 1490873"/>
              <a:gd name="connsiteY79" fmla="*/ 1842713 h 1842713"/>
              <a:gd name="connsiteX80" fmla="*/ 816704 w 1490873"/>
              <a:gd name="connsiteY80" fmla="*/ 1828806 h 1842713"/>
              <a:gd name="connsiteX81" fmla="*/ 841040 w 1490873"/>
              <a:gd name="connsiteY81" fmla="*/ 1773177 h 1842713"/>
              <a:gd name="connsiteX82" fmla="*/ 868855 w 1490873"/>
              <a:gd name="connsiteY82" fmla="*/ 1613243 h 1842713"/>
              <a:gd name="connsiteX83" fmla="*/ 900147 w 1490873"/>
              <a:gd name="connsiteY83" fmla="*/ 1498509 h 1842713"/>
              <a:gd name="connsiteX84" fmla="*/ 865379 w 1490873"/>
              <a:gd name="connsiteY84" fmla="*/ 1449833 h 1842713"/>
              <a:gd name="connsiteX85" fmla="*/ 878677 w 1490873"/>
              <a:gd name="connsiteY85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233992 w 1490873"/>
              <a:gd name="connsiteY41" fmla="*/ 746312 h 1842713"/>
              <a:gd name="connsiteX42" fmla="*/ 253467 w 1490873"/>
              <a:gd name="connsiteY42" fmla="*/ 625835 h 1842713"/>
              <a:gd name="connsiteX43" fmla="*/ 270848 w 1490873"/>
              <a:gd name="connsiteY43" fmla="*/ 490239 h 1842713"/>
              <a:gd name="connsiteX44" fmla="*/ 291707 w 1490873"/>
              <a:gd name="connsiteY44" fmla="*/ 403317 h 1842713"/>
              <a:gd name="connsiteX45" fmla="*/ 479456 w 1490873"/>
              <a:gd name="connsiteY45" fmla="*/ 448516 h 1842713"/>
              <a:gd name="connsiteX46" fmla="*/ 604621 w 1490873"/>
              <a:gd name="connsiteY46" fmla="*/ 451993 h 1842713"/>
              <a:gd name="connsiteX47" fmla="*/ 785414 w 1490873"/>
              <a:gd name="connsiteY47" fmla="*/ 458947 h 1842713"/>
              <a:gd name="connsiteX48" fmla="*/ 921010 w 1490873"/>
              <a:gd name="connsiteY48" fmla="*/ 451994 h 1842713"/>
              <a:gd name="connsiteX49" fmla="*/ 1067033 w 1490873"/>
              <a:gd name="connsiteY49" fmla="*/ 434609 h 1842713"/>
              <a:gd name="connsiteX50" fmla="*/ 1136570 w 1490873"/>
              <a:gd name="connsiteY50" fmla="*/ 389411 h 1842713"/>
              <a:gd name="connsiteX51" fmla="*/ 1185244 w 1490873"/>
              <a:gd name="connsiteY51" fmla="*/ 385934 h 1842713"/>
              <a:gd name="connsiteX52" fmla="*/ 1206105 w 1490873"/>
              <a:gd name="connsiteY52" fmla="*/ 448517 h 1842713"/>
              <a:gd name="connsiteX53" fmla="*/ 1213059 w 1490873"/>
              <a:gd name="connsiteY53" fmla="*/ 584112 h 1842713"/>
              <a:gd name="connsiteX54" fmla="*/ 1218594 w 1490873"/>
              <a:gd name="connsiteY54" fmla="*/ 725189 h 1842713"/>
              <a:gd name="connsiteX55" fmla="*/ 1209273 w 1490873"/>
              <a:gd name="connsiteY55" fmla="*/ 788006 h 1842713"/>
              <a:gd name="connsiteX56" fmla="*/ 1214883 w 1490873"/>
              <a:gd name="connsiteY56" fmla="*/ 821665 h 1842713"/>
              <a:gd name="connsiteX57" fmla="*/ 1198053 w 1490873"/>
              <a:gd name="connsiteY57" fmla="*/ 855324 h 1842713"/>
              <a:gd name="connsiteX58" fmla="*/ 1192443 w 1490873"/>
              <a:gd name="connsiteY58" fmla="*/ 894593 h 1842713"/>
              <a:gd name="connsiteX59" fmla="*/ 1170004 w 1490873"/>
              <a:gd name="connsiteY59" fmla="*/ 928252 h 1842713"/>
              <a:gd name="connsiteX60" fmla="*/ 1147565 w 1490873"/>
              <a:gd name="connsiteY60" fmla="*/ 961911 h 1842713"/>
              <a:gd name="connsiteX61" fmla="*/ 1130735 w 1490873"/>
              <a:gd name="connsiteY61" fmla="*/ 973130 h 1842713"/>
              <a:gd name="connsiteX62" fmla="*/ 1108296 w 1490873"/>
              <a:gd name="connsiteY62" fmla="*/ 1023619 h 1842713"/>
              <a:gd name="connsiteX63" fmla="*/ 1080247 w 1490873"/>
              <a:gd name="connsiteY63" fmla="*/ 1034838 h 1842713"/>
              <a:gd name="connsiteX64" fmla="*/ 1052198 w 1490873"/>
              <a:gd name="connsiteY64" fmla="*/ 1034838 h 1842713"/>
              <a:gd name="connsiteX65" fmla="*/ 1024149 w 1490873"/>
              <a:gd name="connsiteY65" fmla="*/ 1051668 h 1842713"/>
              <a:gd name="connsiteX66" fmla="*/ 968051 w 1490873"/>
              <a:gd name="connsiteY66" fmla="*/ 1057277 h 1842713"/>
              <a:gd name="connsiteX67" fmla="*/ 940002 w 1490873"/>
              <a:gd name="connsiteY67" fmla="*/ 1046058 h 1842713"/>
              <a:gd name="connsiteX68" fmla="*/ 865378 w 1490873"/>
              <a:gd name="connsiteY68" fmla="*/ 1022187 h 1842713"/>
              <a:gd name="connsiteX69" fmla="*/ 823135 w 1490873"/>
              <a:gd name="connsiteY69" fmla="*/ 1006383 h 1842713"/>
              <a:gd name="connsiteX70" fmla="*/ 726306 w 1490873"/>
              <a:gd name="connsiteY70" fmla="*/ 1039572 h 1842713"/>
              <a:gd name="connsiteX71" fmla="*/ 705445 w 1490873"/>
              <a:gd name="connsiteY71" fmla="*/ 1067386 h 1842713"/>
              <a:gd name="connsiteX72" fmla="*/ 677631 w 1490873"/>
              <a:gd name="connsiteY72" fmla="*/ 1116062 h 1842713"/>
              <a:gd name="connsiteX73" fmla="*/ 677631 w 1490873"/>
              <a:gd name="connsiteY73" fmla="*/ 1185597 h 1842713"/>
              <a:gd name="connsiteX74" fmla="*/ 670677 w 1490873"/>
              <a:gd name="connsiteY74" fmla="*/ 1300332 h 1842713"/>
              <a:gd name="connsiteX75" fmla="*/ 698491 w 1490873"/>
              <a:gd name="connsiteY75" fmla="*/ 1418543 h 1842713"/>
              <a:gd name="connsiteX76" fmla="*/ 681107 w 1490873"/>
              <a:gd name="connsiteY76" fmla="*/ 1484604 h 1842713"/>
              <a:gd name="connsiteX77" fmla="*/ 670677 w 1490873"/>
              <a:gd name="connsiteY77" fmla="*/ 1533278 h 1842713"/>
              <a:gd name="connsiteX78" fmla="*/ 726305 w 1490873"/>
              <a:gd name="connsiteY78" fmla="*/ 1661920 h 1842713"/>
              <a:gd name="connsiteX79" fmla="*/ 729782 w 1490873"/>
              <a:gd name="connsiteY79" fmla="*/ 1842713 h 1842713"/>
              <a:gd name="connsiteX80" fmla="*/ 816704 w 1490873"/>
              <a:gd name="connsiteY80" fmla="*/ 1828806 h 1842713"/>
              <a:gd name="connsiteX81" fmla="*/ 841040 w 1490873"/>
              <a:gd name="connsiteY81" fmla="*/ 1773177 h 1842713"/>
              <a:gd name="connsiteX82" fmla="*/ 868855 w 1490873"/>
              <a:gd name="connsiteY82" fmla="*/ 1613243 h 1842713"/>
              <a:gd name="connsiteX83" fmla="*/ 900147 w 1490873"/>
              <a:gd name="connsiteY83" fmla="*/ 1498509 h 1842713"/>
              <a:gd name="connsiteX84" fmla="*/ 865379 w 1490873"/>
              <a:gd name="connsiteY84" fmla="*/ 1449833 h 1842713"/>
              <a:gd name="connsiteX85" fmla="*/ 878677 w 1490873"/>
              <a:gd name="connsiteY85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128836 w 1490873"/>
              <a:gd name="connsiteY41" fmla="*/ 805748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7396 w 1490873"/>
              <a:gd name="connsiteY40" fmla="*/ 837752 h 1842713"/>
              <a:gd name="connsiteX41" fmla="*/ 46540 w 1490873"/>
              <a:gd name="connsiteY41" fmla="*/ 942908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42908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33992 w 1490873"/>
              <a:gd name="connsiteY42" fmla="*/ 746312 h 1842713"/>
              <a:gd name="connsiteX43" fmla="*/ 253467 w 1490873"/>
              <a:gd name="connsiteY43" fmla="*/ 625835 h 1842713"/>
              <a:gd name="connsiteX44" fmla="*/ 270848 w 1490873"/>
              <a:gd name="connsiteY44" fmla="*/ 490239 h 1842713"/>
              <a:gd name="connsiteX45" fmla="*/ 291707 w 1490873"/>
              <a:gd name="connsiteY45" fmla="*/ 403317 h 1842713"/>
              <a:gd name="connsiteX46" fmla="*/ 479456 w 1490873"/>
              <a:gd name="connsiteY46" fmla="*/ 448516 h 1842713"/>
              <a:gd name="connsiteX47" fmla="*/ 604621 w 1490873"/>
              <a:gd name="connsiteY47" fmla="*/ 451993 h 1842713"/>
              <a:gd name="connsiteX48" fmla="*/ 785414 w 1490873"/>
              <a:gd name="connsiteY48" fmla="*/ 458947 h 1842713"/>
              <a:gd name="connsiteX49" fmla="*/ 921010 w 1490873"/>
              <a:gd name="connsiteY49" fmla="*/ 451994 h 1842713"/>
              <a:gd name="connsiteX50" fmla="*/ 1067033 w 1490873"/>
              <a:gd name="connsiteY50" fmla="*/ 434609 h 1842713"/>
              <a:gd name="connsiteX51" fmla="*/ 1136570 w 1490873"/>
              <a:gd name="connsiteY51" fmla="*/ 389411 h 1842713"/>
              <a:gd name="connsiteX52" fmla="*/ 1185244 w 1490873"/>
              <a:gd name="connsiteY52" fmla="*/ 385934 h 1842713"/>
              <a:gd name="connsiteX53" fmla="*/ 1206105 w 1490873"/>
              <a:gd name="connsiteY53" fmla="*/ 448517 h 1842713"/>
              <a:gd name="connsiteX54" fmla="*/ 1213059 w 1490873"/>
              <a:gd name="connsiteY54" fmla="*/ 584112 h 1842713"/>
              <a:gd name="connsiteX55" fmla="*/ 1218594 w 1490873"/>
              <a:gd name="connsiteY55" fmla="*/ 725189 h 1842713"/>
              <a:gd name="connsiteX56" fmla="*/ 1209273 w 1490873"/>
              <a:gd name="connsiteY56" fmla="*/ 788006 h 1842713"/>
              <a:gd name="connsiteX57" fmla="*/ 1214883 w 1490873"/>
              <a:gd name="connsiteY57" fmla="*/ 821665 h 1842713"/>
              <a:gd name="connsiteX58" fmla="*/ 1198053 w 1490873"/>
              <a:gd name="connsiteY58" fmla="*/ 855324 h 1842713"/>
              <a:gd name="connsiteX59" fmla="*/ 1192443 w 1490873"/>
              <a:gd name="connsiteY59" fmla="*/ 894593 h 1842713"/>
              <a:gd name="connsiteX60" fmla="*/ 1170004 w 1490873"/>
              <a:gd name="connsiteY60" fmla="*/ 928252 h 1842713"/>
              <a:gd name="connsiteX61" fmla="*/ 1147565 w 1490873"/>
              <a:gd name="connsiteY61" fmla="*/ 961911 h 1842713"/>
              <a:gd name="connsiteX62" fmla="*/ 1130735 w 1490873"/>
              <a:gd name="connsiteY62" fmla="*/ 973130 h 1842713"/>
              <a:gd name="connsiteX63" fmla="*/ 1108296 w 1490873"/>
              <a:gd name="connsiteY63" fmla="*/ 1023619 h 1842713"/>
              <a:gd name="connsiteX64" fmla="*/ 1080247 w 1490873"/>
              <a:gd name="connsiteY64" fmla="*/ 1034838 h 1842713"/>
              <a:gd name="connsiteX65" fmla="*/ 1052198 w 1490873"/>
              <a:gd name="connsiteY65" fmla="*/ 1034838 h 1842713"/>
              <a:gd name="connsiteX66" fmla="*/ 1024149 w 1490873"/>
              <a:gd name="connsiteY66" fmla="*/ 1051668 h 1842713"/>
              <a:gd name="connsiteX67" fmla="*/ 968051 w 1490873"/>
              <a:gd name="connsiteY67" fmla="*/ 1057277 h 1842713"/>
              <a:gd name="connsiteX68" fmla="*/ 940002 w 1490873"/>
              <a:gd name="connsiteY68" fmla="*/ 1046058 h 1842713"/>
              <a:gd name="connsiteX69" fmla="*/ 865378 w 1490873"/>
              <a:gd name="connsiteY69" fmla="*/ 1022187 h 1842713"/>
              <a:gd name="connsiteX70" fmla="*/ 823135 w 1490873"/>
              <a:gd name="connsiteY70" fmla="*/ 1006383 h 1842713"/>
              <a:gd name="connsiteX71" fmla="*/ 726306 w 1490873"/>
              <a:gd name="connsiteY71" fmla="*/ 1039572 h 1842713"/>
              <a:gd name="connsiteX72" fmla="*/ 705445 w 1490873"/>
              <a:gd name="connsiteY72" fmla="*/ 1067386 h 1842713"/>
              <a:gd name="connsiteX73" fmla="*/ 677631 w 1490873"/>
              <a:gd name="connsiteY73" fmla="*/ 1116062 h 1842713"/>
              <a:gd name="connsiteX74" fmla="*/ 677631 w 1490873"/>
              <a:gd name="connsiteY74" fmla="*/ 1185597 h 1842713"/>
              <a:gd name="connsiteX75" fmla="*/ 670677 w 1490873"/>
              <a:gd name="connsiteY75" fmla="*/ 1300332 h 1842713"/>
              <a:gd name="connsiteX76" fmla="*/ 698491 w 1490873"/>
              <a:gd name="connsiteY76" fmla="*/ 1418543 h 1842713"/>
              <a:gd name="connsiteX77" fmla="*/ 681107 w 1490873"/>
              <a:gd name="connsiteY77" fmla="*/ 1484604 h 1842713"/>
              <a:gd name="connsiteX78" fmla="*/ 670677 w 1490873"/>
              <a:gd name="connsiteY78" fmla="*/ 1533278 h 1842713"/>
              <a:gd name="connsiteX79" fmla="*/ 726305 w 1490873"/>
              <a:gd name="connsiteY79" fmla="*/ 1661920 h 1842713"/>
              <a:gd name="connsiteX80" fmla="*/ 729782 w 1490873"/>
              <a:gd name="connsiteY80" fmla="*/ 1842713 h 1842713"/>
              <a:gd name="connsiteX81" fmla="*/ 816704 w 1490873"/>
              <a:gd name="connsiteY81" fmla="*/ 1828806 h 1842713"/>
              <a:gd name="connsiteX82" fmla="*/ 841040 w 1490873"/>
              <a:gd name="connsiteY82" fmla="*/ 1773177 h 1842713"/>
              <a:gd name="connsiteX83" fmla="*/ 868855 w 1490873"/>
              <a:gd name="connsiteY83" fmla="*/ 1613243 h 1842713"/>
              <a:gd name="connsiteX84" fmla="*/ 900147 w 1490873"/>
              <a:gd name="connsiteY84" fmla="*/ 1498509 h 1842713"/>
              <a:gd name="connsiteX85" fmla="*/ 865379 w 1490873"/>
              <a:gd name="connsiteY85" fmla="*/ 1449833 h 1842713"/>
              <a:gd name="connsiteX86" fmla="*/ 878677 w 1490873"/>
              <a:gd name="connsiteY86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156268 w 1490873"/>
              <a:gd name="connsiteY42" fmla="*/ 837752 h 1842713"/>
              <a:gd name="connsiteX43" fmla="*/ 233992 w 1490873"/>
              <a:gd name="connsiteY43" fmla="*/ 746312 h 1842713"/>
              <a:gd name="connsiteX44" fmla="*/ 253467 w 1490873"/>
              <a:gd name="connsiteY44" fmla="*/ 625835 h 1842713"/>
              <a:gd name="connsiteX45" fmla="*/ 270848 w 1490873"/>
              <a:gd name="connsiteY45" fmla="*/ 490239 h 1842713"/>
              <a:gd name="connsiteX46" fmla="*/ 291707 w 1490873"/>
              <a:gd name="connsiteY46" fmla="*/ 403317 h 1842713"/>
              <a:gd name="connsiteX47" fmla="*/ 479456 w 1490873"/>
              <a:gd name="connsiteY47" fmla="*/ 448516 h 1842713"/>
              <a:gd name="connsiteX48" fmla="*/ 604621 w 1490873"/>
              <a:gd name="connsiteY48" fmla="*/ 451993 h 1842713"/>
              <a:gd name="connsiteX49" fmla="*/ 785414 w 1490873"/>
              <a:gd name="connsiteY49" fmla="*/ 458947 h 1842713"/>
              <a:gd name="connsiteX50" fmla="*/ 921010 w 1490873"/>
              <a:gd name="connsiteY50" fmla="*/ 451994 h 1842713"/>
              <a:gd name="connsiteX51" fmla="*/ 1067033 w 1490873"/>
              <a:gd name="connsiteY51" fmla="*/ 434609 h 1842713"/>
              <a:gd name="connsiteX52" fmla="*/ 1136570 w 1490873"/>
              <a:gd name="connsiteY52" fmla="*/ 389411 h 1842713"/>
              <a:gd name="connsiteX53" fmla="*/ 1185244 w 1490873"/>
              <a:gd name="connsiteY53" fmla="*/ 385934 h 1842713"/>
              <a:gd name="connsiteX54" fmla="*/ 1206105 w 1490873"/>
              <a:gd name="connsiteY54" fmla="*/ 448517 h 1842713"/>
              <a:gd name="connsiteX55" fmla="*/ 1213059 w 1490873"/>
              <a:gd name="connsiteY55" fmla="*/ 584112 h 1842713"/>
              <a:gd name="connsiteX56" fmla="*/ 1218594 w 1490873"/>
              <a:gd name="connsiteY56" fmla="*/ 725189 h 1842713"/>
              <a:gd name="connsiteX57" fmla="*/ 1209273 w 1490873"/>
              <a:gd name="connsiteY57" fmla="*/ 788006 h 1842713"/>
              <a:gd name="connsiteX58" fmla="*/ 1214883 w 1490873"/>
              <a:gd name="connsiteY58" fmla="*/ 821665 h 1842713"/>
              <a:gd name="connsiteX59" fmla="*/ 1198053 w 1490873"/>
              <a:gd name="connsiteY59" fmla="*/ 855324 h 1842713"/>
              <a:gd name="connsiteX60" fmla="*/ 1192443 w 1490873"/>
              <a:gd name="connsiteY60" fmla="*/ 894593 h 1842713"/>
              <a:gd name="connsiteX61" fmla="*/ 1170004 w 1490873"/>
              <a:gd name="connsiteY61" fmla="*/ 928252 h 1842713"/>
              <a:gd name="connsiteX62" fmla="*/ 1147565 w 1490873"/>
              <a:gd name="connsiteY62" fmla="*/ 961911 h 1842713"/>
              <a:gd name="connsiteX63" fmla="*/ 1130735 w 1490873"/>
              <a:gd name="connsiteY63" fmla="*/ 973130 h 1842713"/>
              <a:gd name="connsiteX64" fmla="*/ 1108296 w 1490873"/>
              <a:gd name="connsiteY64" fmla="*/ 1023619 h 1842713"/>
              <a:gd name="connsiteX65" fmla="*/ 1080247 w 1490873"/>
              <a:gd name="connsiteY65" fmla="*/ 1034838 h 1842713"/>
              <a:gd name="connsiteX66" fmla="*/ 1052198 w 1490873"/>
              <a:gd name="connsiteY66" fmla="*/ 1034838 h 1842713"/>
              <a:gd name="connsiteX67" fmla="*/ 1024149 w 1490873"/>
              <a:gd name="connsiteY67" fmla="*/ 1051668 h 1842713"/>
              <a:gd name="connsiteX68" fmla="*/ 968051 w 1490873"/>
              <a:gd name="connsiteY68" fmla="*/ 1057277 h 1842713"/>
              <a:gd name="connsiteX69" fmla="*/ 940002 w 1490873"/>
              <a:gd name="connsiteY69" fmla="*/ 1046058 h 1842713"/>
              <a:gd name="connsiteX70" fmla="*/ 865378 w 1490873"/>
              <a:gd name="connsiteY70" fmla="*/ 1022187 h 1842713"/>
              <a:gd name="connsiteX71" fmla="*/ 823135 w 1490873"/>
              <a:gd name="connsiteY71" fmla="*/ 1006383 h 1842713"/>
              <a:gd name="connsiteX72" fmla="*/ 726306 w 1490873"/>
              <a:gd name="connsiteY72" fmla="*/ 1039572 h 1842713"/>
              <a:gd name="connsiteX73" fmla="*/ 705445 w 1490873"/>
              <a:gd name="connsiteY73" fmla="*/ 1067386 h 1842713"/>
              <a:gd name="connsiteX74" fmla="*/ 677631 w 1490873"/>
              <a:gd name="connsiteY74" fmla="*/ 1116062 h 1842713"/>
              <a:gd name="connsiteX75" fmla="*/ 677631 w 1490873"/>
              <a:gd name="connsiteY75" fmla="*/ 1185597 h 1842713"/>
              <a:gd name="connsiteX76" fmla="*/ 670677 w 1490873"/>
              <a:gd name="connsiteY76" fmla="*/ 1300332 h 1842713"/>
              <a:gd name="connsiteX77" fmla="*/ 698491 w 1490873"/>
              <a:gd name="connsiteY77" fmla="*/ 1418543 h 1842713"/>
              <a:gd name="connsiteX78" fmla="*/ 681107 w 1490873"/>
              <a:gd name="connsiteY78" fmla="*/ 1484604 h 1842713"/>
              <a:gd name="connsiteX79" fmla="*/ 670677 w 1490873"/>
              <a:gd name="connsiteY79" fmla="*/ 1533278 h 1842713"/>
              <a:gd name="connsiteX80" fmla="*/ 726305 w 1490873"/>
              <a:gd name="connsiteY80" fmla="*/ 1661920 h 1842713"/>
              <a:gd name="connsiteX81" fmla="*/ 729782 w 1490873"/>
              <a:gd name="connsiteY81" fmla="*/ 1842713 h 1842713"/>
              <a:gd name="connsiteX82" fmla="*/ 816704 w 1490873"/>
              <a:gd name="connsiteY82" fmla="*/ 1828806 h 1842713"/>
              <a:gd name="connsiteX83" fmla="*/ 841040 w 1490873"/>
              <a:gd name="connsiteY83" fmla="*/ 1773177 h 1842713"/>
              <a:gd name="connsiteX84" fmla="*/ 868855 w 1490873"/>
              <a:gd name="connsiteY84" fmla="*/ 1613243 h 1842713"/>
              <a:gd name="connsiteX85" fmla="*/ 900147 w 1490873"/>
              <a:gd name="connsiteY85" fmla="*/ 1498509 h 1842713"/>
              <a:gd name="connsiteX86" fmla="*/ 865379 w 1490873"/>
              <a:gd name="connsiteY86" fmla="*/ 1449833 h 1842713"/>
              <a:gd name="connsiteX87" fmla="*/ 878677 w 1490873"/>
              <a:gd name="connsiteY87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65996 w 1490873"/>
              <a:gd name="connsiteY42" fmla="*/ 842324 h 1842713"/>
              <a:gd name="connsiteX43" fmla="*/ 233992 w 1490873"/>
              <a:gd name="connsiteY43" fmla="*/ 746312 h 1842713"/>
              <a:gd name="connsiteX44" fmla="*/ 253467 w 1490873"/>
              <a:gd name="connsiteY44" fmla="*/ 625835 h 1842713"/>
              <a:gd name="connsiteX45" fmla="*/ 270848 w 1490873"/>
              <a:gd name="connsiteY45" fmla="*/ 490239 h 1842713"/>
              <a:gd name="connsiteX46" fmla="*/ 291707 w 1490873"/>
              <a:gd name="connsiteY46" fmla="*/ 403317 h 1842713"/>
              <a:gd name="connsiteX47" fmla="*/ 479456 w 1490873"/>
              <a:gd name="connsiteY47" fmla="*/ 448516 h 1842713"/>
              <a:gd name="connsiteX48" fmla="*/ 604621 w 1490873"/>
              <a:gd name="connsiteY48" fmla="*/ 451993 h 1842713"/>
              <a:gd name="connsiteX49" fmla="*/ 785414 w 1490873"/>
              <a:gd name="connsiteY49" fmla="*/ 458947 h 1842713"/>
              <a:gd name="connsiteX50" fmla="*/ 921010 w 1490873"/>
              <a:gd name="connsiteY50" fmla="*/ 451994 h 1842713"/>
              <a:gd name="connsiteX51" fmla="*/ 1067033 w 1490873"/>
              <a:gd name="connsiteY51" fmla="*/ 434609 h 1842713"/>
              <a:gd name="connsiteX52" fmla="*/ 1136570 w 1490873"/>
              <a:gd name="connsiteY52" fmla="*/ 389411 h 1842713"/>
              <a:gd name="connsiteX53" fmla="*/ 1185244 w 1490873"/>
              <a:gd name="connsiteY53" fmla="*/ 385934 h 1842713"/>
              <a:gd name="connsiteX54" fmla="*/ 1206105 w 1490873"/>
              <a:gd name="connsiteY54" fmla="*/ 448517 h 1842713"/>
              <a:gd name="connsiteX55" fmla="*/ 1213059 w 1490873"/>
              <a:gd name="connsiteY55" fmla="*/ 584112 h 1842713"/>
              <a:gd name="connsiteX56" fmla="*/ 1218594 w 1490873"/>
              <a:gd name="connsiteY56" fmla="*/ 725189 h 1842713"/>
              <a:gd name="connsiteX57" fmla="*/ 1209273 w 1490873"/>
              <a:gd name="connsiteY57" fmla="*/ 788006 h 1842713"/>
              <a:gd name="connsiteX58" fmla="*/ 1214883 w 1490873"/>
              <a:gd name="connsiteY58" fmla="*/ 821665 h 1842713"/>
              <a:gd name="connsiteX59" fmla="*/ 1198053 w 1490873"/>
              <a:gd name="connsiteY59" fmla="*/ 855324 h 1842713"/>
              <a:gd name="connsiteX60" fmla="*/ 1192443 w 1490873"/>
              <a:gd name="connsiteY60" fmla="*/ 894593 h 1842713"/>
              <a:gd name="connsiteX61" fmla="*/ 1170004 w 1490873"/>
              <a:gd name="connsiteY61" fmla="*/ 928252 h 1842713"/>
              <a:gd name="connsiteX62" fmla="*/ 1147565 w 1490873"/>
              <a:gd name="connsiteY62" fmla="*/ 961911 h 1842713"/>
              <a:gd name="connsiteX63" fmla="*/ 1130735 w 1490873"/>
              <a:gd name="connsiteY63" fmla="*/ 973130 h 1842713"/>
              <a:gd name="connsiteX64" fmla="*/ 1108296 w 1490873"/>
              <a:gd name="connsiteY64" fmla="*/ 1023619 h 1842713"/>
              <a:gd name="connsiteX65" fmla="*/ 1080247 w 1490873"/>
              <a:gd name="connsiteY65" fmla="*/ 1034838 h 1842713"/>
              <a:gd name="connsiteX66" fmla="*/ 1052198 w 1490873"/>
              <a:gd name="connsiteY66" fmla="*/ 1034838 h 1842713"/>
              <a:gd name="connsiteX67" fmla="*/ 1024149 w 1490873"/>
              <a:gd name="connsiteY67" fmla="*/ 1051668 h 1842713"/>
              <a:gd name="connsiteX68" fmla="*/ 968051 w 1490873"/>
              <a:gd name="connsiteY68" fmla="*/ 1057277 h 1842713"/>
              <a:gd name="connsiteX69" fmla="*/ 940002 w 1490873"/>
              <a:gd name="connsiteY69" fmla="*/ 1046058 h 1842713"/>
              <a:gd name="connsiteX70" fmla="*/ 865378 w 1490873"/>
              <a:gd name="connsiteY70" fmla="*/ 1022187 h 1842713"/>
              <a:gd name="connsiteX71" fmla="*/ 823135 w 1490873"/>
              <a:gd name="connsiteY71" fmla="*/ 1006383 h 1842713"/>
              <a:gd name="connsiteX72" fmla="*/ 726306 w 1490873"/>
              <a:gd name="connsiteY72" fmla="*/ 1039572 h 1842713"/>
              <a:gd name="connsiteX73" fmla="*/ 705445 w 1490873"/>
              <a:gd name="connsiteY73" fmla="*/ 1067386 h 1842713"/>
              <a:gd name="connsiteX74" fmla="*/ 677631 w 1490873"/>
              <a:gd name="connsiteY74" fmla="*/ 1116062 h 1842713"/>
              <a:gd name="connsiteX75" fmla="*/ 677631 w 1490873"/>
              <a:gd name="connsiteY75" fmla="*/ 1185597 h 1842713"/>
              <a:gd name="connsiteX76" fmla="*/ 670677 w 1490873"/>
              <a:gd name="connsiteY76" fmla="*/ 1300332 h 1842713"/>
              <a:gd name="connsiteX77" fmla="*/ 698491 w 1490873"/>
              <a:gd name="connsiteY77" fmla="*/ 1418543 h 1842713"/>
              <a:gd name="connsiteX78" fmla="*/ 681107 w 1490873"/>
              <a:gd name="connsiteY78" fmla="*/ 1484604 h 1842713"/>
              <a:gd name="connsiteX79" fmla="*/ 670677 w 1490873"/>
              <a:gd name="connsiteY79" fmla="*/ 1533278 h 1842713"/>
              <a:gd name="connsiteX80" fmla="*/ 726305 w 1490873"/>
              <a:gd name="connsiteY80" fmla="*/ 1661920 h 1842713"/>
              <a:gd name="connsiteX81" fmla="*/ 729782 w 1490873"/>
              <a:gd name="connsiteY81" fmla="*/ 1842713 h 1842713"/>
              <a:gd name="connsiteX82" fmla="*/ 816704 w 1490873"/>
              <a:gd name="connsiteY82" fmla="*/ 1828806 h 1842713"/>
              <a:gd name="connsiteX83" fmla="*/ 841040 w 1490873"/>
              <a:gd name="connsiteY83" fmla="*/ 1773177 h 1842713"/>
              <a:gd name="connsiteX84" fmla="*/ 868855 w 1490873"/>
              <a:gd name="connsiteY84" fmla="*/ 1613243 h 1842713"/>
              <a:gd name="connsiteX85" fmla="*/ 900147 w 1490873"/>
              <a:gd name="connsiteY85" fmla="*/ 1498509 h 1842713"/>
              <a:gd name="connsiteX86" fmla="*/ 865379 w 1490873"/>
              <a:gd name="connsiteY86" fmla="*/ 1449833 h 1842713"/>
              <a:gd name="connsiteX87" fmla="*/ 878677 w 1490873"/>
              <a:gd name="connsiteY87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65996 w 1490873"/>
              <a:gd name="connsiteY42" fmla="*/ 842324 h 1842713"/>
              <a:gd name="connsiteX43" fmla="*/ 261424 w 1490873"/>
              <a:gd name="connsiteY43" fmla="*/ 737168 h 1842713"/>
              <a:gd name="connsiteX44" fmla="*/ 253467 w 1490873"/>
              <a:gd name="connsiteY44" fmla="*/ 625835 h 1842713"/>
              <a:gd name="connsiteX45" fmla="*/ 270848 w 1490873"/>
              <a:gd name="connsiteY45" fmla="*/ 490239 h 1842713"/>
              <a:gd name="connsiteX46" fmla="*/ 291707 w 1490873"/>
              <a:gd name="connsiteY46" fmla="*/ 403317 h 1842713"/>
              <a:gd name="connsiteX47" fmla="*/ 479456 w 1490873"/>
              <a:gd name="connsiteY47" fmla="*/ 448516 h 1842713"/>
              <a:gd name="connsiteX48" fmla="*/ 604621 w 1490873"/>
              <a:gd name="connsiteY48" fmla="*/ 451993 h 1842713"/>
              <a:gd name="connsiteX49" fmla="*/ 785414 w 1490873"/>
              <a:gd name="connsiteY49" fmla="*/ 458947 h 1842713"/>
              <a:gd name="connsiteX50" fmla="*/ 921010 w 1490873"/>
              <a:gd name="connsiteY50" fmla="*/ 451994 h 1842713"/>
              <a:gd name="connsiteX51" fmla="*/ 1067033 w 1490873"/>
              <a:gd name="connsiteY51" fmla="*/ 434609 h 1842713"/>
              <a:gd name="connsiteX52" fmla="*/ 1136570 w 1490873"/>
              <a:gd name="connsiteY52" fmla="*/ 389411 h 1842713"/>
              <a:gd name="connsiteX53" fmla="*/ 1185244 w 1490873"/>
              <a:gd name="connsiteY53" fmla="*/ 385934 h 1842713"/>
              <a:gd name="connsiteX54" fmla="*/ 1206105 w 1490873"/>
              <a:gd name="connsiteY54" fmla="*/ 448517 h 1842713"/>
              <a:gd name="connsiteX55" fmla="*/ 1213059 w 1490873"/>
              <a:gd name="connsiteY55" fmla="*/ 584112 h 1842713"/>
              <a:gd name="connsiteX56" fmla="*/ 1218594 w 1490873"/>
              <a:gd name="connsiteY56" fmla="*/ 725189 h 1842713"/>
              <a:gd name="connsiteX57" fmla="*/ 1209273 w 1490873"/>
              <a:gd name="connsiteY57" fmla="*/ 788006 h 1842713"/>
              <a:gd name="connsiteX58" fmla="*/ 1214883 w 1490873"/>
              <a:gd name="connsiteY58" fmla="*/ 821665 h 1842713"/>
              <a:gd name="connsiteX59" fmla="*/ 1198053 w 1490873"/>
              <a:gd name="connsiteY59" fmla="*/ 855324 h 1842713"/>
              <a:gd name="connsiteX60" fmla="*/ 1192443 w 1490873"/>
              <a:gd name="connsiteY60" fmla="*/ 894593 h 1842713"/>
              <a:gd name="connsiteX61" fmla="*/ 1170004 w 1490873"/>
              <a:gd name="connsiteY61" fmla="*/ 928252 h 1842713"/>
              <a:gd name="connsiteX62" fmla="*/ 1147565 w 1490873"/>
              <a:gd name="connsiteY62" fmla="*/ 961911 h 1842713"/>
              <a:gd name="connsiteX63" fmla="*/ 1130735 w 1490873"/>
              <a:gd name="connsiteY63" fmla="*/ 973130 h 1842713"/>
              <a:gd name="connsiteX64" fmla="*/ 1108296 w 1490873"/>
              <a:gd name="connsiteY64" fmla="*/ 1023619 h 1842713"/>
              <a:gd name="connsiteX65" fmla="*/ 1080247 w 1490873"/>
              <a:gd name="connsiteY65" fmla="*/ 1034838 h 1842713"/>
              <a:gd name="connsiteX66" fmla="*/ 1052198 w 1490873"/>
              <a:gd name="connsiteY66" fmla="*/ 1034838 h 1842713"/>
              <a:gd name="connsiteX67" fmla="*/ 1024149 w 1490873"/>
              <a:gd name="connsiteY67" fmla="*/ 1051668 h 1842713"/>
              <a:gd name="connsiteX68" fmla="*/ 968051 w 1490873"/>
              <a:gd name="connsiteY68" fmla="*/ 1057277 h 1842713"/>
              <a:gd name="connsiteX69" fmla="*/ 940002 w 1490873"/>
              <a:gd name="connsiteY69" fmla="*/ 1046058 h 1842713"/>
              <a:gd name="connsiteX70" fmla="*/ 865378 w 1490873"/>
              <a:gd name="connsiteY70" fmla="*/ 1022187 h 1842713"/>
              <a:gd name="connsiteX71" fmla="*/ 823135 w 1490873"/>
              <a:gd name="connsiteY71" fmla="*/ 1006383 h 1842713"/>
              <a:gd name="connsiteX72" fmla="*/ 726306 w 1490873"/>
              <a:gd name="connsiteY72" fmla="*/ 1039572 h 1842713"/>
              <a:gd name="connsiteX73" fmla="*/ 705445 w 1490873"/>
              <a:gd name="connsiteY73" fmla="*/ 1067386 h 1842713"/>
              <a:gd name="connsiteX74" fmla="*/ 677631 w 1490873"/>
              <a:gd name="connsiteY74" fmla="*/ 1116062 h 1842713"/>
              <a:gd name="connsiteX75" fmla="*/ 677631 w 1490873"/>
              <a:gd name="connsiteY75" fmla="*/ 1185597 h 1842713"/>
              <a:gd name="connsiteX76" fmla="*/ 670677 w 1490873"/>
              <a:gd name="connsiteY76" fmla="*/ 1300332 h 1842713"/>
              <a:gd name="connsiteX77" fmla="*/ 698491 w 1490873"/>
              <a:gd name="connsiteY77" fmla="*/ 1418543 h 1842713"/>
              <a:gd name="connsiteX78" fmla="*/ 681107 w 1490873"/>
              <a:gd name="connsiteY78" fmla="*/ 1484604 h 1842713"/>
              <a:gd name="connsiteX79" fmla="*/ 670677 w 1490873"/>
              <a:gd name="connsiteY79" fmla="*/ 1533278 h 1842713"/>
              <a:gd name="connsiteX80" fmla="*/ 726305 w 1490873"/>
              <a:gd name="connsiteY80" fmla="*/ 1661920 h 1842713"/>
              <a:gd name="connsiteX81" fmla="*/ 729782 w 1490873"/>
              <a:gd name="connsiteY81" fmla="*/ 1842713 h 1842713"/>
              <a:gd name="connsiteX82" fmla="*/ 816704 w 1490873"/>
              <a:gd name="connsiteY82" fmla="*/ 1828806 h 1842713"/>
              <a:gd name="connsiteX83" fmla="*/ 841040 w 1490873"/>
              <a:gd name="connsiteY83" fmla="*/ 1773177 h 1842713"/>
              <a:gd name="connsiteX84" fmla="*/ 868855 w 1490873"/>
              <a:gd name="connsiteY84" fmla="*/ 1613243 h 1842713"/>
              <a:gd name="connsiteX85" fmla="*/ 900147 w 1490873"/>
              <a:gd name="connsiteY85" fmla="*/ 1498509 h 1842713"/>
              <a:gd name="connsiteX86" fmla="*/ 865379 w 1490873"/>
              <a:gd name="connsiteY86" fmla="*/ 1449833 h 1842713"/>
              <a:gd name="connsiteX87" fmla="*/ 878677 w 1490873"/>
              <a:gd name="connsiteY87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70568 w 1490873"/>
              <a:gd name="connsiteY42" fmla="*/ 883472 h 1842713"/>
              <a:gd name="connsiteX43" fmla="*/ 265996 w 1490873"/>
              <a:gd name="connsiteY43" fmla="*/ 842324 h 1842713"/>
              <a:gd name="connsiteX44" fmla="*/ 261424 w 1490873"/>
              <a:gd name="connsiteY44" fmla="*/ 737168 h 1842713"/>
              <a:gd name="connsiteX45" fmla="*/ 253467 w 1490873"/>
              <a:gd name="connsiteY45" fmla="*/ 625835 h 1842713"/>
              <a:gd name="connsiteX46" fmla="*/ 270848 w 1490873"/>
              <a:gd name="connsiteY46" fmla="*/ 490239 h 1842713"/>
              <a:gd name="connsiteX47" fmla="*/ 291707 w 1490873"/>
              <a:gd name="connsiteY47" fmla="*/ 403317 h 1842713"/>
              <a:gd name="connsiteX48" fmla="*/ 479456 w 1490873"/>
              <a:gd name="connsiteY48" fmla="*/ 448516 h 1842713"/>
              <a:gd name="connsiteX49" fmla="*/ 604621 w 1490873"/>
              <a:gd name="connsiteY49" fmla="*/ 451993 h 1842713"/>
              <a:gd name="connsiteX50" fmla="*/ 785414 w 1490873"/>
              <a:gd name="connsiteY50" fmla="*/ 458947 h 1842713"/>
              <a:gd name="connsiteX51" fmla="*/ 921010 w 1490873"/>
              <a:gd name="connsiteY51" fmla="*/ 451994 h 1842713"/>
              <a:gd name="connsiteX52" fmla="*/ 1067033 w 1490873"/>
              <a:gd name="connsiteY52" fmla="*/ 434609 h 1842713"/>
              <a:gd name="connsiteX53" fmla="*/ 1136570 w 1490873"/>
              <a:gd name="connsiteY53" fmla="*/ 389411 h 1842713"/>
              <a:gd name="connsiteX54" fmla="*/ 1185244 w 1490873"/>
              <a:gd name="connsiteY54" fmla="*/ 385934 h 1842713"/>
              <a:gd name="connsiteX55" fmla="*/ 1206105 w 1490873"/>
              <a:gd name="connsiteY55" fmla="*/ 448517 h 1842713"/>
              <a:gd name="connsiteX56" fmla="*/ 1213059 w 1490873"/>
              <a:gd name="connsiteY56" fmla="*/ 584112 h 1842713"/>
              <a:gd name="connsiteX57" fmla="*/ 1218594 w 1490873"/>
              <a:gd name="connsiteY57" fmla="*/ 725189 h 1842713"/>
              <a:gd name="connsiteX58" fmla="*/ 1209273 w 1490873"/>
              <a:gd name="connsiteY58" fmla="*/ 788006 h 1842713"/>
              <a:gd name="connsiteX59" fmla="*/ 1214883 w 1490873"/>
              <a:gd name="connsiteY59" fmla="*/ 821665 h 1842713"/>
              <a:gd name="connsiteX60" fmla="*/ 1198053 w 1490873"/>
              <a:gd name="connsiteY60" fmla="*/ 855324 h 1842713"/>
              <a:gd name="connsiteX61" fmla="*/ 1192443 w 1490873"/>
              <a:gd name="connsiteY61" fmla="*/ 894593 h 1842713"/>
              <a:gd name="connsiteX62" fmla="*/ 1170004 w 1490873"/>
              <a:gd name="connsiteY62" fmla="*/ 928252 h 1842713"/>
              <a:gd name="connsiteX63" fmla="*/ 1147565 w 1490873"/>
              <a:gd name="connsiteY63" fmla="*/ 961911 h 1842713"/>
              <a:gd name="connsiteX64" fmla="*/ 1130735 w 1490873"/>
              <a:gd name="connsiteY64" fmla="*/ 973130 h 1842713"/>
              <a:gd name="connsiteX65" fmla="*/ 1108296 w 1490873"/>
              <a:gd name="connsiteY65" fmla="*/ 1023619 h 1842713"/>
              <a:gd name="connsiteX66" fmla="*/ 1080247 w 1490873"/>
              <a:gd name="connsiteY66" fmla="*/ 1034838 h 1842713"/>
              <a:gd name="connsiteX67" fmla="*/ 1052198 w 1490873"/>
              <a:gd name="connsiteY67" fmla="*/ 1034838 h 1842713"/>
              <a:gd name="connsiteX68" fmla="*/ 1024149 w 1490873"/>
              <a:gd name="connsiteY68" fmla="*/ 1051668 h 1842713"/>
              <a:gd name="connsiteX69" fmla="*/ 968051 w 1490873"/>
              <a:gd name="connsiteY69" fmla="*/ 1057277 h 1842713"/>
              <a:gd name="connsiteX70" fmla="*/ 940002 w 1490873"/>
              <a:gd name="connsiteY70" fmla="*/ 1046058 h 1842713"/>
              <a:gd name="connsiteX71" fmla="*/ 865378 w 1490873"/>
              <a:gd name="connsiteY71" fmla="*/ 1022187 h 1842713"/>
              <a:gd name="connsiteX72" fmla="*/ 823135 w 1490873"/>
              <a:gd name="connsiteY72" fmla="*/ 1006383 h 1842713"/>
              <a:gd name="connsiteX73" fmla="*/ 726306 w 1490873"/>
              <a:gd name="connsiteY73" fmla="*/ 1039572 h 1842713"/>
              <a:gd name="connsiteX74" fmla="*/ 705445 w 1490873"/>
              <a:gd name="connsiteY74" fmla="*/ 1067386 h 1842713"/>
              <a:gd name="connsiteX75" fmla="*/ 677631 w 1490873"/>
              <a:gd name="connsiteY75" fmla="*/ 1116062 h 1842713"/>
              <a:gd name="connsiteX76" fmla="*/ 677631 w 1490873"/>
              <a:gd name="connsiteY76" fmla="*/ 1185597 h 1842713"/>
              <a:gd name="connsiteX77" fmla="*/ 670677 w 1490873"/>
              <a:gd name="connsiteY77" fmla="*/ 1300332 h 1842713"/>
              <a:gd name="connsiteX78" fmla="*/ 698491 w 1490873"/>
              <a:gd name="connsiteY78" fmla="*/ 1418543 h 1842713"/>
              <a:gd name="connsiteX79" fmla="*/ 681107 w 1490873"/>
              <a:gd name="connsiteY79" fmla="*/ 1484604 h 1842713"/>
              <a:gd name="connsiteX80" fmla="*/ 670677 w 1490873"/>
              <a:gd name="connsiteY80" fmla="*/ 1533278 h 1842713"/>
              <a:gd name="connsiteX81" fmla="*/ 726305 w 1490873"/>
              <a:gd name="connsiteY81" fmla="*/ 1661920 h 1842713"/>
              <a:gd name="connsiteX82" fmla="*/ 729782 w 1490873"/>
              <a:gd name="connsiteY82" fmla="*/ 1842713 h 1842713"/>
              <a:gd name="connsiteX83" fmla="*/ 816704 w 1490873"/>
              <a:gd name="connsiteY83" fmla="*/ 1828806 h 1842713"/>
              <a:gd name="connsiteX84" fmla="*/ 841040 w 1490873"/>
              <a:gd name="connsiteY84" fmla="*/ 1773177 h 1842713"/>
              <a:gd name="connsiteX85" fmla="*/ 868855 w 1490873"/>
              <a:gd name="connsiteY85" fmla="*/ 1613243 h 1842713"/>
              <a:gd name="connsiteX86" fmla="*/ 900147 w 1490873"/>
              <a:gd name="connsiteY86" fmla="*/ 1498509 h 1842713"/>
              <a:gd name="connsiteX87" fmla="*/ 865379 w 1490873"/>
              <a:gd name="connsiteY87" fmla="*/ 1449833 h 1842713"/>
              <a:gd name="connsiteX88" fmla="*/ 878677 w 1490873"/>
              <a:gd name="connsiteY88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270568 w 1490873"/>
              <a:gd name="connsiteY42" fmla="*/ 883472 h 1842713"/>
              <a:gd name="connsiteX43" fmla="*/ 265996 w 1490873"/>
              <a:gd name="connsiteY43" fmla="*/ 828608 h 1842713"/>
              <a:gd name="connsiteX44" fmla="*/ 261424 w 1490873"/>
              <a:gd name="connsiteY44" fmla="*/ 737168 h 1842713"/>
              <a:gd name="connsiteX45" fmla="*/ 253467 w 1490873"/>
              <a:gd name="connsiteY45" fmla="*/ 625835 h 1842713"/>
              <a:gd name="connsiteX46" fmla="*/ 270848 w 1490873"/>
              <a:gd name="connsiteY46" fmla="*/ 490239 h 1842713"/>
              <a:gd name="connsiteX47" fmla="*/ 291707 w 1490873"/>
              <a:gd name="connsiteY47" fmla="*/ 403317 h 1842713"/>
              <a:gd name="connsiteX48" fmla="*/ 479456 w 1490873"/>
              <a:gd name="connsiteY48" fmla="*/ 448516 h 1842713"/>
              <a:gd name="connsiteX49" fmla="*/ 604621 w 1490873"/>
              <a:gd name="connsiteY49" fmla="*/ 451993 h 1842713"/>
              <a:gd name="connsiteX50" fmla="*/ 785414 w 1490873"/>
              <a:gd name="connsiteY50" fmla="*/ 458947 h 1842713"/>
              <a:gd name="connsiteX51" fmla="*/ 921010 w 1490873"/>
              <a:gd name="connsiteY51" fmla="*/ 451994 h 1842713"/>
              <a:gd name="connsiteX52" fmla="*/ 1067033 w 1490873"/>
              <a:gd name="connsiteY52" fmla="*/ 434609 h 1842713"/>
              <a:gd name="connsiteX53" fmla="*/ 1136570 w 1490873"/>
              <a:gd name="connsiteY53" fmla="*/ 389411 h 1842713"/>
              <a:gd name="connsiteX54" fmla="*/ 1185244 w 1490873"/>
              <a:gd name="connsiteY54" fmla="*/ 385934 h 1842713"/>
              <a:gd name="connsiteX55" fmla="*/ 1206105 w 1490873"/>
              <a:gd name="connsiteY55" fmla="*/ 448517 h 1842713"/>
              <a:gd name="connsiteX56" fmla="*/ 1213059 w 1490873"/>
              <a:gd name="connsiteY56" fmla="*/ 584112 h 1842713"/>
              <a:gd name="connsiteX57" fmla="*/ 1218594 w 1490873"/>
              <a:gd name="connsiteY57" fmla="*/ 725189 h 1842713"/>
              <a:gd name="connsiteX58" fmla="*/ 1209273 w 1490873"/>
              <a:gd name="connsiteY58" fmla="*/ 788006 h 1842713"/>
              <a:gd name="connsiteX59" fmla="*/ 1214883 w 1490873"/>
              <a:gd name="connsiteY59" fmla="*/ 821665 h 1842713"/>
              <a:gd name="connsiteX60" fmla="*/ 1198053 w 1490873"/>
              <a:gd name="connsiteY60" fmla="*/ 855324 h 1842713"/>
              <a:gd name="connsiteX61" fmla="*/ 1192443 w 1490873"/>
              <a:gd name="connsiteY61" fmla="*/ 894593 h 1842713"/>
              <a:gd name="connsiteX62" fmla="*/ 1170004 w 1490873"/>
              <a:gd name="connsiteY62" fmla="*/ 928252 h 1842713"/>
              <a:gd name="connsiteX63" fmla="*/ 1147565 w 1490873"/>
              <a:gd name="connsiteY63" fmla="*/ 961911 h 1842713"/>
              <a:gd name="connsiteX64" fmla="*/ 1130735 w 1490873"/>
              <a:gd name="connsiteY64" fmla="*/ 973130 h 1842713"/>
              <a:gd name="connsiteX65" fmla="*/ 1108296 w 1490873"/>
              <a:gd name="connsiteY65" fmla="*/ 1023619 h 1842713"/>
              <a:gd name="connsiteX66" fmla="*/ 1080247 w 1490873"/>
              <a:gd name="connsiteY66" fmla="*/ 1034838 h 1842713"/>
              <a:gd name="connsiteX67" fmla="*/ 1052198 w 1490873"/>
              <a:gd name="connsiteY67" fmla="*/ 1034838 h 1842713"/>
              <a:gd name="connsiteX68" fmla="*/ 1024149 w 1490873"/>
              <a:gd name="connsiteY68" fmla="*/ 1051668 h 1842713"/>
              <a:gd name="connsiteX69" fmla="*/ 968051 w 1490873"/>
              <a:gd name="connsiteY69" fmla="*/ 1057277 h 1842713"/>
              <a:gd name="connsiteX70" fmla="*/ 940002 w 1490873"/>
              <a:gd name="connsiteY70" fmla="*/ 1046058 h 1842713"/>
              <a:gd name="connsiteX71" fmla="*/ 865378 w 1490873"/>
              <a:gd name="connsiteY71" fmla="*/ 1022187 h 1842713"/>
              <a:gd name="connsiteX72" fmla="*/ 823135 w 1490873"/>
              <a:gd name="connsiteY72" fmla="*/ 1006383 h 1842713"/>
              <a:gd name="connsiteX73" fmla="*/ 726306 w 1490873"/>
              <a:gd name="connsiteY73" fmla="*/ 1039572 h 1842713"/>
              <a:gd name="connsiteX74" fmla="*/ 705445 w 1490873"/>
              <a:gd name="connsiteY74" fmla="*/ 1067386 h 1842713"/>
              <a:gd name="connsiteX75" fmla="*/ 677631 w 1490873"/>
              <a:gd name="connsiteY75" fmla="*/ 1116062 h 1842713"/>
              <a:gd name="connsiteX76" fmla="*/ 677631 w 1490873"/>
              <a:gd name="connsiteY76" fmla="*/ 1185597 h 1842713"/>
              <a:gd name="connsiteX77" fmla="*/ 670677 w 1490873"/>
              <a:gd name="connsiteY77" fmla="*/ 1300332 h 1842713"/>
              <a:gd name="connsiteX78" fmla="*/ 698491 w 1490873"/>
              <a:gd name="connsiteY78" fmla="*/ 1418543 h 1842713"/>
              <a:gd name="connsiteX79" fmla="*/ 681107 w 1490873"/>
              <a:gd name="connsiteY79" fmla="*/ 1484604 h 1842713"/>
              <a:gd name="connsiteX80" fmla="*/ 670677 w 1490873"/>
              <a:gd name="connsiteY80" fmla="*/ 1533278 h 1842713"/>
              <a:gd name="connsiteX81" fmla="*/ 726305 w 1490873"/>
              <a:gd name="connsiteY81" fmla="*/ 1661920 h 1842713"/>
              <a:gd name="connsiteX82" fmla="*/ 729782 w 1490873"/>
              <a:gd name="connsiteY82" fmla="*/ 1842713 h 1842713"/>
              <a:gd name="connsiteX83" fmla="*/ 816704 w 1490873"/>
              <a:gd name="connsiteY83" fmla="*/ 1828806 h 1842713"/>
              <a:gd name="connsiteX84" fmla="*/ 841040 w 1490873"/>
              <a:gd name="connsiteY84" fmla="*/ 1773177 h 1842713"/>
              <a:gd name="connsiteX85" fmla="*/ 868855 w 1490873"/>
              <a:gd name="connsiteY85" fmla="*/ 1613243 h 1842713"/>
              <a:gd name="connsiteX86" fmla="*/ 900147 w 1490873"/>
              <a:gd name="connsiteY86" fmla="*/ 1498509 h 1842713"/>
              <a:gd name="connsiteX87" fmla="*/ 865379 w 1490873"/>
              <a:gd name="connsiteY87" fmla="*/ 1449833 h 1842713"/>
              <a:gd name="connsiteX88" fmla="*/ 878677 w 1490873"/>
              <a:gd name="connsiteY88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160840 w 1490873"/>
              <a:gd name="connsiteY42" fmla="*/ 924620 h 1842713"/>
              <a:gd name="connsiteX43" fmla="*/ 270568 w 1490873"/>
              <a:gd name="connsiteY43" fmla="*/ 883472 h 1842713"/>
              <a:gd name="connsiteX44" fmla="*/ 265996 w 1490873"/>
              <a:gd name="connsiteY44" fmla="*/ 828608 h 1842713"/>
              <a:gd name="connsiteX45" fmla="*/ 261424 w 1490873"/>
              <a:gd name="connsiteY45" fmla="*/ 737168 h 1842713"/>
              <a:gd name="connsiteX46" fmla="*/ 253467 w 1490873"/>
              <a:gd name="connsiteY46" fmla="*/ 625835 h 1842713"/>
              <a:gd name="connsiteX47" fmla="*/ 270848 w 1490873"/>
              <a:gd name="connsiteY47" fmla="*/ 490239 h 1842713"/>
              <a:gd name="connsiteX48" fmla="*/ 291707 w 1490873"/>
              <a:gd name="connsiteY48" fmla="*/ 403317 h 1842713"/>
              <a:gd name="connsiteX49" fmla="*/ 479456 w 1490873"/>
              <a:gd name="connsiteY49" fmla="*/ 448516 h 1842713"/>
              <a:gd name="connsiteX50" fmla="*/ 604621 w 1490873"/>
              <a:gd name="connsiteY50" fmla="*/ 451993 h 1842713"/>
              <a:gd name="connsiteX51" fmla="*/ 785414 w 1490873"/>
              <a:gd name="connsiteY51" fmla="*/ 458947 h 1842713"/>
              <a:gd name="connsiteX52" fmla="*/ 921010 w 1490873"/>
              <a:gd name="connsiteY52" fmla="*/ 451994 h 1842713"/>
              <a:gd name="connsiteX53" fmla="*/ 1067033 w 1490873"/>
              <a:gd name="connsiteY53" fmla="*/ 434609 h 1842713"/>
              <a:gd name="connsiteX54" fmla="*/ 1136570 w 1490873"/>
              <a:gd name="connsiteY54" fmla="*/ 389411 h 1842713"/>
              <a:gd name="connsiteX55" fmla="*/ 1185244 w 1490873"/>
              <a:gd name="connsiteY55" fmla="*/ 385934 h 1842713"/>
              <a:gd name="connsiteX56" fmla="*/ 1206105 w 1490873"/>
              <a:gd name="connsiteY56" fmla="*/ 448517 h 1842713"/>
              <a:gd name="connsiteX57" fmla="*/ 1213059 w 1490873"/>
              <a:gd name="connsiteY57" fmla="*/ 584112 h 1842713"/>
              <a:gd name="connsiteX58" fmla="*/ 1218594 w 1490873"/>
              <a:gd name="connsiteY58" fmla="*/ 725189 h 1842713"/>
              <a:gd name="connsiteX59" fmla="*/ 1209273 w 1490873"/>
              <a:gd name="connsiteY59" fmla="*/ 788006 h 1842713"/>
              <a:gd name="connsiteX60" fmla="*/ 1214883 w 1490873"/>
              <a:gd name="connsiteY60" fmla="*/ 821665 h 1842713"/>
              <a:gd name="connsiteX61" fmla="*/ 1198053 w 1490873"/>
              <a:gd name="connsiteY61" fmla="*/ 855324 h 1842713"/>
              <a:gd name="connsiteX62" fmla="*/ 1192443 w 1490873"/>
              <a:gd name="connsiteY62" fmla="*/ 894593 h 1842713"/>
              <a:gd name="connsiteX63" fmla="*/ 1170004 w 1490873"/>
              <a:gd name="connsiteY63" fmla="*/ 928252 h 1842713"/>
              <a:gd name="connsiteX64" fmla="*/ 1147565 w 1490873"/>
              <a:gd name="connsiteY64" fmla="*/ 961911 h 1842713"/>
              <a:gd name="connsiteX65" fmla="*/ 1130735 w 1490873"/>
              <a:gd name="connsiteY65" fmla="*/ 973130 h 1842713"/>
              <a:gd name="connsiteX66" fmla="*/ 1108296 w 1490873"/>
              <a:gd name="connsiteY66" fmla="*/ 1023619 h 1842713"/>
              <a:gd name="connsiteX67" fmla="*/ 1080247 w 1490873"/>
              <a:gd name="connsiteY67" fmla="*/ 1034838 h 1842713"/>
              <a:gd name="connsiteX68" fmla="*/ 1052198 w 1490873"/>
              <a:gd name="connsiteY68" fmla="*/ 1034838 h 1842713"/>
              <a:gd name="connsiteX69" fmla="*/ 1024149 w 1490873"/>
              <a:gd name="connsiteY69" fmla="*/ 1051668 h 1842713"/>
              <a:gd name="connsiteX70" fmla="*/ 968051 w 1490873"/>
              <a:gd name="connsiteY70" fmla="*/ 1057277 h 1842713"/>
              <a:gd name="connsiteX71" fmla="*/ 940002 w 1490873"/>
              <a:gd name="connsiteY71" fmla="*/ 1046058 h 1842713"/>
              <a:gd name="connsiteX72" fmla="*/ 865378 w 1490873"/>
              <a:gd name="connsiteY72" fmla="*/ 1022187 h 1842713"/>
              <a:gd name="connsiteX73" fmla="*/ 823135 w 1490873"/>
              <a:gd name="connsiteY73" fmla="*/ 1006383 h 1842713"/>
              <a:gd name="connsiteX74" fmla="*/ 726306 w 1490873"/>
              <a:gd name="connsiteY74" fmla="*/ 1039572 h 1842713"/>
              <a:gd name="connsiteX75" fmla="*/ 705445 w 1490873"/>
              <a:gd name="connsiteY75" fmla="*/ 1067386 h 1842713"/>
              <a:gd name="connsiteX76" fmla="*/ 677631 w 1490873"/>
              <a:gd name="connsiteY76" fmla="*/ 1116062 h 1842713"/>
              <a:gd name="connsiteX77" fmla="*/ 677631 w 1490873"/>
              <a:gd name="connsiteY77" fmla="*/ 1185597 h 1842713"/>
              <a:gd name="connsiteX78" fmla="*/ 670677 w 1490873"/>
              <a:gd name="connsiteY78" fmla="*/ 1300332 h 1842713"/>
              <a:gd name="connsiteX79" fmla="*/ 698491 w 1490873"/>
              <a:gd name="connsiteY79" fmla="*/ 1418543 h 1842713"/>
              <a:gd name="connsiteX80" fmla="*/ 681107 w 1490873"/>
              <a:gd name="connsiteY80" fmla="*/ 1484604 h 1842713"/>
              <a:gd name="connsiteX81" fmla="*/ 670677 w 1490873"/>
              <a:gd name="connsiteY81" fmla="*/ 1533278 h 1842713"/>
              <a:gd name="connsiteX82" fmla="*/ 726305 w 1490873"/>
              <a:gd name="connsiteY82" fmla="*/ 1661920 h 1842713"/>
              <a:gd name="connsiteX83" fmla="*/ 729782 w 1490873"/>
              <a:gd name="connsiteY83" fmla="*/ 1842713 h 1842713"/>
              <a:gd name="connsiteX84" fmla="*/ 816704 w 1490873"/>
              <a:gd name="connsiteY84" fmla="*/ 1828806 h 1842713"/>
              <a:gd name="connsiteX85" fmla="*/ 841040 w 1490873"/>
              <a:gd name="connsiteY85" fmla="*/ 1773177 h 1842713"/>
              <a:gd name="connsiteX86" fmla="*/ 868855 w 1490873"/>
              <a:gd name="connsiteY86" fmla="*/ 1613243 h 1842713"/>
              <a:gd name="connsiteX87" fmla="*/ 900147 w 1490873"/>
              <a:gd name="connsiteY87" fmla="*/ 1498509 h 1842713"/>
              <a:gd name="connsiteX88" fmla="*/ 865379 w 1490873"/>
              <a:gd name="connsiteY88" fmla="*/ 1449833 h 1842713"/>
              <a:gd name="connsiteX89" fmla="*/ 878677 w 1490873"/>
              <a:gd name="connsiteY89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78544 w 1490873"/>
              <a:gd name="connsiteY42" fmla="*/ 1089212 h 1842713"/>
              <a:gd name="connsiteX43" fmla="*/ 270568 w 1490873"/>
              <a:gd name="connsiteY43" fmla="*/ 883472 h 1842713"/>
              <a:gd name="connsiteX44" fmla="*/ 265996 w 1490873"/>
              <a:gd name="connsiteY44" fmla="*/ 828608 h 1842713"/>
              <a:gd name="connsiteX45" fmla="*/ 261424 w 1490873"/>
              <a:gd name="connsiteY45" fmla="*/ 737168 h 1842713"/>
              <a:gd name="connsiteX46" fmla="*/ 253467 w 1490873"/>
              <a:gd name="connsiteY46" fmla="*/ 625835 h 1842713"/>
              <a:gd name="connsiteX47" fmla="*/ 270848 w 1490873"/>
              <a:gd name="connsiteY47" fmla="*/ 490239 h 1842713"/>
              <a:gd name="connsiteX48" fmla="*/ 291707 w 1490873"/>
              <a:gd name="connsiteY48" fmla="*/ 403317 h 1842713"/>
              <a:gd name="connsiteX49" fmla="*/ 479456 w 1490873"/>
              <a:gd name="connsiteY49" fmla="*/ 448516 h 1842713"/>
              <a:gd name="connsiteX50" fmla="*/ 604621 w 1490873"/>
              <a:gd name="connsiteY50" fmla="*/ 451993 h 1842713"/>
              <a:gd name="connsiteX51" fmla="*/ 785414 w 1490873"/>
              <a:gd name="connsiteY51" fmla="*/ 458947 h 1842713"/>
              <a:gd name="connsiteX52" fmla="*/ 921010 w 1490873"/>
              <a:gd name="connsiteY52" fmla="*/ 451994 h 1842713"/>
              <a:gd name="connsiteX53" fmla="*/ 1067033 w 1490873"/>
              <a:gd name="connsiteY53" fmla="*/ 434609 h 1842713"/>
              <a:gd name="connsiteX54" fmla="*/ 1136570 w 1490873"/>
              <a:gd name="connsiteY54" fmla="*/ 389411 h 1842713"/>
              <a:gd name="connsiteX55" fmla="*/ 1185244 w 1490873"/>
              <a:gd name="connsiteY55" fmla="*/ 385934 h 1842713"/>
              <a:gd name="connsiteX56" fmla="*/ 1206105 w 1490873"/>
              <a:gd name="connsiteY56" fmla="*/ 448517 h 1842713"/>
              <a:gd name="connsiteX57" fmla="*/ 1213059 w 1490873"/>
              <a:gd name="connsiteY57" fmla="*/ 584112 h 1842713"/>
              <a:gd name="connsiteX58" fmla="*/ 1218594 w 1490873"/>
              <a:gd name="connsiteY58" fmla="*/ 725189 h 1842713"/>
              <a:gd name="connsiteX59" fmla="*/ 1209273 w 1490873"/>
              <a:gd name="connsiteY59" fmla="*/ 788006 h 1842713"/>
              <a:gd name="connsiteX60" fmla="*/ 1214883 w 1490873"/>
              <a:gd name="connsiteY60" fmla="*/ 821665 h 1842713"/>
              <a:gd name="connsiteX61" fmla="*/ 1198053 w 1490873"/>
              <a:gd name="connsiteY61" fmla="*/ 855324 h 1842713"/>
              <a:gd name="connsiteX62" fmla="*/ 1192443 w 1490873"/>
              <a:gd name="connsiteY62" fmla="*/ 894593 h 1842713"/>
              <a:gd name="connsiteX63" fmla="*/ 1170004 w 1490873"/>
              <a:gd name="connsiteY63" fmla="*/ 928252 h 1842713"/>
              <a:gd name="connsiteX64" fmla="*/ 1147565 w 1490873"/>
              <a:gd name="connsiteY64" fmla="*/ 961911 h 1842713"/>
              <a:gd name="connsiteX65" fmla="*/ 1130735 w 1490873"/>
              <a:gd name="connsiteY65" fmla="*/ 973130 h 1842713"/>
              <a:gd name="connsiteX66" fmla="*/ 1108296 w 1490873"/>
              <a:gd name="connsiteY66" fmla="*/ 1023619 h 1842713"/>
              <a:gd name="connsiteX67" fmla="*/ 1080247 w 1490873"/>
              <a:gd name="connsiteY67" fmla="*/ 1034838 h 1842713"/>
              <a:gd name="connsiteX68" fmla="*/ 1052198 w 1490873"/>
              <a:gd name="connsiteY68" fmla="*/ 1034838 h 1842713"/>
              <a:gd name="connsiteX69" fmla="*/ 1024149 w 1490873"/>
              <a:gd name="connsiteY69" fmla="*/ 1051668 h 1842713"/>
              <a:gd name="connsiteX70" fmla="*/ 968051 w 1490873"/>
              <a:gd name="connsiteY70" fmla="*/ 1057277 h 1842713"/>
              <a:gd name="connsiteX71" fmla="*/ 940002 w 1490873"/>
              <a:gd name="connsiteY71" fmla="*/ 1046058 h 1842713"/>
              <a:gd name="connsiteX72" fmla="*/ 865378 w 1490873"/>
              <a:gd name="connsiteY72" fmla="*/ 1022187 h 1842713"/>
              <a:gd name="connsiteX73" fmla="*/ 823135 w 1490873"/>
              <a:gd name="connsiteY73" fmla="*/ 1006383 h 1842713"/>
              <a:gd name="connsiteX74" fmla="*/ 726306 w 1490873"/>
              <a:gd name="connsiteY74" fmla="*/ 1039572 h 1842713"/>
              <a:gd name="connsiteX75" fmla="*/ 705445 w 1490873"/>
              <a:gd name="connsiteY75" fmla="*/ 1067386 h 1842713"/>
              <a:gd name="connsiteX76" fmla="*/ 677631 w 1490873"/>
              <a:gd name="connsiteY76" fmla="*/ 1116062 h 1842713"/>
              <a:gd name="connsiteX77" fmla="*/ 677631 w 1490873"/>
              <a:gd name="connsiteY77" fmla="*/ 1185597 h 1842713"/>
              <a:gd name="connsiteX78" fmla="*/ 670677 w 1490873"/>
              <a:gd name="connsiteY78" fmla="*/ 1300332 h 1842713"/>
              <a:gd name="connsiteX79" fmla="*/ 698491 w 1490873"/>
              <a:gd name="connsiteY79" fmla="*/ 1418543 h 1842713"/>
              <a:gd name="connsiteX80" fmla="*/ 681107 w 1490873"/>
              <a:gd name="connsiteY80" fmla="*/ 1484604 h 1842713"/>
              <a:gd name="connsiteX81" fmla="*/ 670677 w 1490873"/>
              <a:gd name="connsiteY81" fmla="*/ 1533278 h 1842713"/>
              <a:gd name="connsiteX82" fmla="*/ 726305 w 1490873"/>
              <a:gd name="connsiteY82" fmla="*/ 1661920 h 1842713"/>
              <a:gd name="connsiteX83" fmla="*/ 729782 w 1490873"/>
              <a:gd name="connsiteY83" fmla="*/ 1842713 h 1842713"/>
              <a:gd name="connsiteX84" fmla="*/ 816704 w 1490873"/>
              <a:gd name="connsiteY84" fmla="*/ 1828806 h 1842713"/>
              <a:gd name="connsiteX85" fmla="*/ 841040 w 1490873"/>
              <a:gd name="connsiteY85" fmla="*/ 1773177 h 1842713"/>
              <a:gd name="connsiteX86" fmla="*/ 868855 w 1490873"/>
              <a:gd name="connsiteY86" fmla="*/ 1613243 h 1842713"/>
              <a:gd name="connsiteX87" fmla="*/ 900147 w 1490873"/>
              <a:gd name="connsiteY87" fmla="*/ 1498509 h 1842713"/>
              <a:gd name="connsiteX88" fmla="*/ 865379 w 1490873"/>
              <a:gd name="connsiteY88" fmla="*/ 1449833 h 1842713"/>
              <a:gd name="connsiteX89" fmla="*/ 878677 w 1490873"/>
              <a:gd name="connsiteY89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78544 w 1490873"/>
              <a:gd name="connsiteY42" fmla="*/ 1089212 h 1842713"/>
              <a:gd name="connsiteX43" fmla="*/ 174556 w 1490873"/>
              <a:gd name="connsiteY43" fmla="*/ 993200 h 1842713"/>
              <a:gd name="connsiteX44" fmla="*/ 270568 w 1490873"/>
              <a:gd name="connsiteY44" fmla="*/ 883472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55684 w 1490873"/>
              <a:gd name="connsiteY41" fmla="*/ 95662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70568 w 1490873"/>
              <a:gd name="connsiteY44" fmla="*/ 883472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70568 w 1490873"/>
              <a:gd name="connsiteY44" fmla="*/ 883472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84284 w 1490873"/>
              <a:gd name="connsiteY44" fmla="*/ 920048 h 1842713"/>
              <a:gd name="connsiteX45" fmla="*/ 270568 w 1490873"/>
              <a:gd name="connsiteY45" fmla="*/ 883472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0004 w 1490873"/>
              <a:gd name="connsiteY44" fmla="*/ 961196 h 1842713"/>
              <a:gd name="connsiteX45" fmla="*/ 270568 w 1490873"/>
              <a:gd name="connsiteY45" fmla="*/ 883472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0004 w 1490873"/>
              <a:gd name="connsiteY44" fmla="*/ 961196 h 1842713"/>
              <a:gd name="connsiteX45" fmla="*/ 298000 w 1490873"/>
              <a:gd name="connsiteY45" fmla="*/ 897188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9148 w 1490873"/>
              <a:gd name="connsiteY44" fmla="*/ 979484 h 1842713"/>
              <a:gd name="connsiteX45" fmla="*/ 298000 w 1490873"/>
              <a:gd name="connsiteY45" fmla="*/ 897188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84284 w 1490873"/>
              <a:gd name="connsiteY44" fmla="*/ 1043492 h 1842713"/>
              <a:gd name="connsiteX45" fmla="*/ 339148 w 1490873"/>
              <a:gd name="connsiteY45" fmla="*/ 979484 h 1842713"/>
              <a:gd name="connsiteX46" fmla="*/ 298000 w 1490873"/>
              <a:gd name="connsiteY46" fmla="*/ 897188 h 1842713"/>
              <a:gd name="connsiteX47" fmla="*/ 265996 w 1490873"/>
              <a:gd name="connsiteY47" fmla="*/ 828608 h 1842713"/>
              <a:gd name="connsiteX48" fmla="*/ 261424 w 1490873"/>
              <a:gd name="connsiteY48" fmla="*/ 737168 h 1842713"/>
              <a:gd name="connsiteX49" fmla="*/ 253467 w 1490873"/>
              <a:gd name="connsiteY49" fmla="*/ 625835 h 1842713"/>
              <a:gd name="connsiteX50" fmla="*/ 270848 w 1490873"/>
              <a:gd name="connsiteY50" fmla="*/ 490239 h 1842713"/>
              <a:gd name="connsiteX51" fmla="*/ 291707 w 1490873"/>
              <a:gd name="connsiteY51" fmla="*/ 403317 h 1842713"/>
              <a:gd name="connsiteX52" fmla="*/ 479456 w 1490873"/>
              <a:gd name="connsiteY52" fmla="*/ 448516 h 1842713"/>
              <a:gd name="connsiteX53" fmla="*/ 604621 w 1490873"/>
              <a:gd name="connsiteY53" fmla="*/ 451993 h 1842713"/>
              <a:gd name="connsiteX54" fmla="*/ 785414 w 1490873"/>
              <a:gd name="connsiteY54" fmla="*/ 458947 h 1842713"/>
              <a:gd name="connsiteX55" fmla="*/ 921010 w 1490873"/>
              <a:gd name="connsiteY55" fmla="*/ 451994 h 1842713"/>
              <a:gd name="connsiteX56" fmla="*/ 1067033 w 1490873"/>
              <a:gd name="connsiteY56" fmla="*/ 434609 h 1842713"/>
              <a:gd name="connsiteX57" fmla="*/ 1136570 w 1490873"/>
              <a:gd name="connsiteY57" fmla="*/ 389411 h 1842713"/>
              <a:gd name="connsiteX58" fmla="*/ 1185244 w 1490873"/>
              <a:gd name="connsiteY58" fmla="*/ 385934 h 1842713"/>
              <a:gd name="connsiteX59" fmla="*/ 1206105 w 1490873"/>
              <a:gd name="connsiteY59" fmla="*/ 448517 h 1842713"/>
              <a:gd name="connsiteX60" fmla="*/ 1213059 w 1490873"/>
              <a:gd name="connsiteY60" fmla="*/ 584112 h 1842713"/>
              <a:gd name="connsiteX61" fmla="*/ 1218594 w 1490873"/>
              <a:gd name="connsiteY61" fmla="*/ 725189 h 1842713"/>
              <a:gd name="connsiteX62" fmla="*/ 1209273 w 1490873"/>
              <a:gd name="connsiteY62" fmla="*/ 788006 h 1842713"/>
              <a:gd name="connsiteX63" fmla="*/ 1214883 w 1490873"/>
              <a:gd name="connsiteY63" fmla="*/ 821665 h 1842713"/>
              <a:gd name="connsiteX64" fmla="*/ 1198053 w 1490873"/>
              <a:gd name="connsiteY64" fmla="*/ 855324 h 1842713"/>
              <a:gd name="connsiteX65" fmla="*/ 1192443 w 1490873"/>
              <a:gd name="connsiteY65" fmla="*/ 894593 h 1842713"/>
              <a:gd name="connsiteX66" fmla="*/ 1170004 w 1490873"/>
              <a:gd name="connsiteY66" fmla="*/ 928252 h 1842713"/>
              <a:gd name="connsiteX67" fmla="*/ 1147565 w 1490873"/>
              <a:gd name="connsiteY67" fmla="*/ 961911 h 1842713"/>
              <a:gd name="connsiteX68" fmla="*/ 1130735 w 1490873"/>
              <a:gd name="connsiteY68" fmla="*/ 973130 h 1842713"/>
              <a:gd name="connsiteX69" fmla="*/ 1108296 w 1490873"/>
              <a:gd name="connsiteY69" fmla="*/ 1023619 h 1842713"/>
              <a:gd name="connsiteX70" fmla="*/ 1080247 w 1490873"/>
              <a:gd name="connsiteY70" fmla="*/ 1034838 h 1842713"/>
              <a:gd name="connsiteX71" fmla="*/ 1052198 w 1490873"/>
              <a:gd name="connsiteY71" fmla="*/ 1034838 h 1842713"/>
              <a:gd name="connsiteX72" fmla="*/ 1024149 w 1490873"/>
              <a:gd name="connsiteY72" fmla="*/ 1051668 h 1842713"/>
              <a:gd name="connsiteX73" fmla="*/ 968051 w 1490873"/>
              <a:gd name="connsiteY73" fmla="*/ 1057277 h 1842713"/>
              <a:gd name="connsiteX74" fmla="*/ 940002 w 1490873"/>
              <a:gd name="connsiteY74" fmla="*/ 1046058 h 1842713"/>
              <a:gd name="connsiteX75" fmla="*/ 865378 w 1490873"/>
              <a:gd name="connsiteY75" fmla="*/ 1022187 h 1842713"/>
              <a:gd name="connsiteX76" fmla="*/ 823135 w 1490873"/>
              <a:gd name="connsiteY76" fmla="*/ 1006383 h 1842713"/>
              <a:gd name="connsiteX77" fmla="*/ 726306 w 1490873"/>
              <a:gd name="connsiteY77" fmla="*/ 1039572 h 1842713"/>
              <a:gd name="connsiteX78" fmla="*/ 705445 w 1490873"/>
              <a:gd name="connsiteY78" fmla="*/ 1067386 h 1842713"/>
              <a:gd name="connsiteX79" fmla="*/ 677631 w 1490873"/>
              <a:gd name="connsiteY79" fmla="*/ 1116062 h 1842713"/>
              <a:gd name="connsiteX80" fmla="*/ 677631 w 1490873"/>
              <a:gd name="connsiteY80" fmla="*/ 1185597 h 1842713"/>
              <a:gd name="connsiteX81" fmla="*/ 670677 w 1490873"/>
              <a:gd name="connsiteY81" fmla="*/ 1300332 h 1842713"/>
              <a:gd name="connsiteX82" fmla="*/ 698491 w 1490873"/>
              <a:gd name="connsiteY82" fmla="*/ 1418543 h 1842713"/>
              <a:gd name="connsiteX83" fmla="*/ 681107 w 1490873"/>
              <a:gd name="connsiteY83" fmla="*/ 1484604 h 1842713"/>
              <a:gd name="connsiteX84" fmla="*/ 670677 w 1490873"/>
              <a:gd name="connsiteY84" fmla="*/ 1533278 h 1842713"/>
              <a:gd name="connsiteX85" fmla="*/ 726305 w 1490873"/>
              <a:gd name="connsiteY85" fmla="*/ 1661920 h 1842713"/>
              <a:gd name="connsiteX86" fmla="*/ 729782 w 1490873"/>
              <a:gd name="connsiteY86" fmla="*/ 1842713 h 1842713"/>
              <a:gd name="connsiteX87" fmla="*/ 816704 w 1490873"/>
              <a:gd name="connsiteY87" fmla="*/ 1828806 h 1842713"/>
              <a:gd name="connsiteX88" fmla="*/ 841040 w 1490873"/>
              <a:gd name="connsiteY88" fmla="*/ 1773177 h 1842713"/>
              <a:gd name="connsiteX89" fmla="*/ 868855 w 1490873"/>
              <a:gd name="connsiteY89" fmla="*/ 1613243 h 1842713"/>
              <a:gd name="connsiteX90" fmla="*/ 900147 w 1490873"/>
              <a:gd name="connsiteY90" fmla="*/ 1498509 h 1842713"/>
              <a:gd name="connsiteX91" fmla="*/ 865379 w 1490873"/>
              <a:gd name="connsiteY91" fmla="*/ 1449833 h 1842713"/>
              <a:gd name="connsiteX92" fmla="*/ 878677 w 1490873"/>
              <a:gd name="connsiteY92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4576 w 1490873"/>
              <a:gd name="connsiteY44" fmla="*/ 1066352 h 1842713"/>
              <a:gd name="connsiteX45" fmla="*/ 339148 w 1490873"/>
              <a:gd name="connsiteY45" fmla="*/ 979484 h 1842713"/>
              <a:gd name="connsiteX46" fmla="*/ 298000 w 1490873"/>
              <a:gd name="connsiteY46" fmla="*/ 897188 h 1842713"/>
              <a:gd name="connsiteX47" fmla="*/ 265996 w 1490873"/>
              <a:gd name="connsiteY47" fmla="*/ 828608 h 1842713"/>
              <a:gd name="connsiteX48" fmla="*/ 261424 w 1490873"/>
              <a:gd name="connsiteY48" fmla="*/ 737168 h 1842713"/>
              <a:gd name="connsiteX49" fmla="*/ 253467 w 1490873"/>
              <a:gd name="connsiteY49" fmla="*/ 625835 h 1842713"/>
              <a:gd name="connsiteX50" fmla="*/ 270848 w 1490873"/>
              <a:gd name="connsiteY50" fmla="*/ 490239 h 1842713"/>
              <a:gd name="connsiteX51" fmla="*/ 291707 w 1490873"/>
              <a:gd name="connsiteY51" fmla="*/ 403317 h 1842713"/>
              <a:gd name="connsiteX52" fmla="*/ 479456 w 1490873"/>
              <a:gd name="connsiteY52" fmla="*/ 448516 h 1842713"/>
              <a:gd name="connsiteX53" fmla="*/ 604621 w 1490873"/>
              <a:gd name="connsiteY53" fmla="*/ 451993 h 1842713"/>
              <a:gd name="connsiteX54" fmla="*/ 785414 w 1490873"/>
              <a:gd name="connsiteY54" fmla="*/ 458947 h 1842713"/>
              <a:gd name="connsiteX55" fmla="*/ 921010 w 1490873"/>
              <a:gd name="connsiteY55" fmla="*/ 451994 h 1842713"/>
              <a:gd name="connsiteX56" fmla="*/ 1067033 w 1490873"/>
              <a:gd name="connsiteY56" fmla="*/ 434609 h 1842713"/>
              <a:gd name="connsiteX57" fmla="*/ 1136570 w 1490873"/>
              <a:gd name="connsiteY57" fmla="*/ 389411 h 1842713"/>
              <a:gd name="connsiteX58" fmla="*/ 1185244 w 1490873"/>
              <a:gd name="connsiteY58" fmla="*/ 385934 h 1842713"/>
              <a:gd name="connsiteX59" fmla="*/ 1206105 w 1490873"/>
              <a:gd name="connsiteY59" fmla="*/ 448517 h 1842713"/>
              <a:gd name="connsiteX60" fmla="*/ 1213059 w 1490873"/>
              <a:gd name="connsiteY60" fmla="*/ 584112 h 1842713"/>
              <a:gd name="connsiteX61" fmla="*/ 1218594 w 1490873"/>
              <a:gd name="connsiteY61" fmla="*/ 725189 h 1842713"/>
              <a:gd name="connsiteX62" fmla="*/ 1209273 w 1490873"/>
              <a:gd name="connsiteY62" fmla="*/ 788006 h 1842713"/>
              <a:gd name="connsiteX63" fmla="*/ 1214883 w 1490873"/>
              <a:gd name="connsiteY63" fmla="*/ 821665 h 1842713"/>
              <a:gd name="connsiteX64" fmla="*/ 1198053 w 1490873"/>
              <a:gd name="connsiteY64" fmla="*/ 855324 h 1842713"/>
              <a:gd name="connsiteX65" fmla="*/ 1192443 w 1490873"/>
              <a:gd name="connsiteY65" fmla="*/ 894593 h 1842713"/>
              <a:gd name="connsiteX66" fmla="*/ 1170004 w 1490873"/>
              <a:gd name="connsiteY66" fmla="*/ 928252 h 1842713"/>
              <a:gd name="connsiteX67" fmla="*/ 1147565 w 1490873"/>
              <a:gd name="connsiteY67" fmla="*/ 961911 h 1842713"/>
              <a:gd name="connsiteX68" fmla="*/ 1130735 w 1490873"/>
              <a:gd name="connsiteY68" fmla="*/ 973130 h 1842713"/>
              <a:gd name="connsiteX69" fmla="*/ 1108296 w 1490873"/>
              <a:gd name="connsiteY69" fmla="*/ 1023619 h 1842713"/>
              <a:gd name="connsiteX70" fmla="*/ 1080247 w 1490873"/>
              <a:gd name="connsiteY70" fmla="*/ 1034838 h 1842713"/>
              <a:gd name="connsiteX71" fmla="*/ 1052198 w 1490873"/>
              <a:gd name="connsiteY71" fmla="*/ 1034838 h 1842713"/>
              <a:gd name="connsiteX72" fmla="*/ 1024149 w 1490873"/>
              <a:gd name="connsiteY72" fmla="*/ 1051668 h 1842713"/>
              <a:gd name="connsiteX73" fmla="*/ 968051 w 1490873"/>
              <a:gd name="connsiteY73" fmla="*/ 1057277 h 1842713"/>
              <a:gd name="connsiteX74" fmla="*/ 940002 w 1490873"/>
              <a:gd name="connsiteY74" fmla="*/ 1046058 h 1842713"/>
              <a:gd name="connsiteX75" fmla="*/ 865378 w 1490873"/>
              <a:gd name="connsiteY75" fmla="*/ 1022187 h 1842713"/>
              <a:gd name="connsiteX76" fmla="*/ 823135 w 1490873"/>
              <a:gd name="connsiteY76" fmla="*/ 1006383 h 1842713"/>
              <a:gd name="connsiteX77" fmla="*/ 726306 w 1490873"/>
              <a:gd name="connsiteY77" fmla="*/ 1039572 h 1842713"/>
              <a:gd name="connsiteX78" fmla="*/ 705445 w 1490873"/>
              <a:gd name="connsiteY78" fmla="*/ 1067386 h 1842713"/>
              <a:gd name="connsiteX79" fmla="*/ 677631 w 1490873"/>
              <a:gd name="connsiteY79" fmla="*/ 1116062 h 1842713"/>
              <a:gd name="connsiteX80" fmla="*/ 677631 w 1490873"/>
              <a:gd name="connsiteY80" fmla="*/ 1185597 h 1842713"/>
              <a:gd name="connsiteX81" fmla="*/ 670677 w 1490873"/>
              <a:gd name="connsiteY81" fmla="*/ 1300332 h 1842713"/>
              <a:gd name="connsiteX82" fmla="*/ 698491 w 1490873"/>
              <a:gd name="connsiteY82" fmla="*/ 1418543 h 1842713"/>
              <a:gd name="connsiteX83" fmla="*/ 681107 w 1490873"/>
              <a:gd name="connsiteY83" fmla="*/ 1484604 h 1842713"/>
              <a:gd name="connsiteX84" fmla="*/ 670677 w 1490873"/>
              <a:gd name="connsiteY84" fmla="*/ 1533278 h 1842713"/>
              <a:gd name="connsiteX85" fmla="*/ 726305 w 1490873"/>
              <a:gd name="connsiteY85" fmla="*/ 1661920 h 1842713"/>
              <a:gd name="connsiteX86" fmla="*/ 729782 w 1490873"/>
              <a:gd name="connsiteY86" fmla="*/ 1842713 h 1842713"/>
              <a:gd name="connsiteX87" fmla="*/ 816704 w 1490873"/>
              <a:gd name="connsiteY87" fmla="*/ 1828806 h 1842713"/>
              <a:gd name="connsiteX88" fmla="*/ 841040 w 1490873"/>
              <a:gd name="connsiteY88" fmla="*/ 1773177 h 1842713"/>
              <a:gd name="connsiteX89" fmla="*/ 868855 w 1490873"/>
              <a:gd name="connsiteY89" fmla="*/ 1613243 h 1842713"/>
              <a:gd name="connsiteX90" fmla="*/ 900147 w 1490873"/>
              <a:gd name="connsiteY90" fmla="*/ 1498509 h 1842713"/>
              <a:gd name="connsiteX91" fmla="*/ 865379 w 1490873"/>
              <a:gd name="connsiteY91" fmla="*/ 1449833 h 1842713"/>
              <a:gd name="connsiteX92" fmla="*/ 878677 w 1490873"/>
              <a:gd name="connsiteY92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334576 w 1490873"/>
              <a:gd name="connsiteY44" fmla="*/ 1066352 h 1842713"/>
              <a:gd name="connsiteX45" fmla="*/ 343720 w 1490873"/>
              <a:gd name="connsiteY45" fmla="*/ 984056 h 1842713"/>
              <a:gd name="connsiteX46" fmla="*/ 339148 w 1490873"/>
              <a:gd name="connsiteY46" fmla="*/ 979484 h 1842713"/>
              <a:gd name="connsiteX47" fmla="*/ 298000 w 1490873"/>
              <a:gd name="connsiteY47" fmla="*/ 897188 h 1842713"/>
              <a:gd name="connsiteX48" fmla="*/ 265996 w 1490873"/>
              <a:gd name="connsiteY48" fmla="*/ 828608 h 1842713"/>
              <a:gd name="connsiteX49" fmla="*/ 261424 w 1490873"/>
              <a:gd name="connsiteY49" fmla="*/ 737168 h 1842713"/>
              <a:gd name="connsiteX50" fmla="*/ 253467 w 1490873"/>
              <a:gd name="connsiteY50" fmla="*/ 625835 h 1842713"/>
              <a:gd name="connsiteX51" fmla="*/ 270848 w 1490873"/>
              <a:gd name="connsiteY51" fmla="*/ 490239 h 1842713"/>
              <a:gd name="connsiteX52" fmla="*/ 291707 w 1490873"/>
              <a:gd name="connsiteY52" fmla="*/ 403317 h 1842713"/>
              <a:gd name="connsiteX53" fmla="*/ 479456 w 1490873"/>
              <a:gd name="connsiteY53" fmla="*/ 448516 h 1842713"/>
              <a:gd name="connsiteX54" fmla="*/ 604621 w 1490873"/>
              <a:gd name="connsiteY54" fmla="*/ 451993 h 1842713"/>
              <a:gd name="connsiteX55" fmla="*/ 785414 w 1490873"/>
              <a:gd name="connsiteY55" fmla="*/ 458947 h 1842713"/>
              <a:gd name="connsiteX56" fmla="*/ 921010 w 1490873"/>
              <a:gd name="connsiteY56" fmla="*/ 451994 h 1842713"/>
              <a:gd name="connsiteX57" fmla="*/ 1067033 w 1490873"/>
              <a:gd name="connsiteY57" fmla="*/ 434609 h 1842713"/>
              <a:gd name="connsiteX58" fmla="*/ 1136570 w 1490873"/>
              <a:gd name="connsiteY58" fmla="*/ 389411 h 1842713"/>
              <a:gd name="connsiteX59" fmla="*/ 1185244 w 1490873"/>
              <a:gd name="connsiteY59" fmla="*/ 385934 h 1842713"/>
              <a:gd name="connsiteX60" fmla="*/ 1206105 w 1490873"/>
              <a:gd name="connsiteY60" fmla="*/ 448517 h 1842713"/>
              <a:gd name="connsiteX61" fmla="*/ 1213059 w 1490873"/>
              <a:gd name="connsiteY61" fmla="*/ 584112 h 1842713"/>
              <a:gd name="connsiteX62" fmla="*/ 1218594 w 1490873"/>
              <a:gd name="connsiteY62" fmla="*/ 725189 h 1842713"/>
              <a:gd name="connsiteX63" fmla="*/ 1209273 w 1490873"/>
              <a:gd name="connsiteY63" fmla="*/ 788006 h 1842713"/>
              <a:gd name="connsiteX64" fmla="*/ 1214883 w 1490873"/>
              <a:gd name="connsiteY64" fmla="*/ 821665 h 1842713"/>
              <a:gd name="connsiteX65" fmla="*/ 1198053 w 1490873"/>
              <a:gd name="connsiteY65" fmla="*/ 855324 h 1842713"/>
              <a:gd name="connsiteX66" fmla="*/ 1192443 w 1490873"/>
              <a:gd name="connsiteY66" fmla="*/ 894593 h 1842713"/>
              <a:gd name="connsiteX67" fmla="*/ 1170004 w 1490873"/>
              <a:gd name="connsiteY67" fmla="*/ 928252 h 1842713"/>
              <a:gd name="connsiteX68" fmla="*/ 1147565 w 1490873"/>
              <a:gd name="connsiteY68" fmla="*/ 961911 h 1842713"/>
              <a:gd name="connsiteX69" fmla="*/ 1130735 w 1490873"/>
              <a:gd name="connsiteY69" fmla="*/ 973130 h 1842713"/>
              <a:gd name="connsiteX70" fmla="*/ 1108296 w 1490873"/>
              <a:gd name="connsiteY70" fmla="*/ 1023619 h 1842713"/>
              <a:gd name="connsiteX71" fmla="*/ 1080247 w 1490873"/>
              <a:gd name="connsiteY71" fmla="*/ 1034838 h 1842713"/>
              <a:gd name="connsiteX72" fmla="*/ 1052198 w 1490873"/>
              <a:gd name="connsiteY72" fmla="*/ 1034838 h 1842713"/>
              <a:gd name="connsiteX73" fmla="*/ 1024149 w 1490873"/>
              <a:gd name="connsiteY73" fmla="*/ 1051668 h 1842713"/>
              <a:gd name="connsiteX74" fmla="*/ 968051 w 1490873"/>
              <a:gd name="connsiteY74" fmla="*/ 1057277 h 1842713"/>
              <a:gd name="connsiteX75" fmla="*/ 940002 w 1490873"/>
              <a:gd name="connsiteY75" fmla="*/ 1046058 h 1842713"/>
              <a:gd name="connsiteX76" fmla="*/ 865378 w 1490873"/>
              <a:gd name="connsiteY76" fmla="*/ 1022187 h 1842713"/>
              <a:gd name="connsiteX77" fmla="*/ 823135 w 1490873"/>
              <a:gd name="connsiteY77" fmla="*/ 1006383 h 1842713"/>
              <a:gd name="connsiteX78" fmla="*/ 726306 w 1490873"/>
              <a:gd name="connsiteY78" fmla="*/ 1039572 h 1842713"/>
              <a:gd name="connsiteX79" fmla="*/ 705445 w 1490873"/>
              <a:gd name="connsiteY79" fmla="*/ 1067386 h 1842713"/>
              <a:gd name="connsiteX80" fmla="*/ 677631 w 1490873"/>
              <a:gd name="connsiteY80" fmla="*/ 1116062 h 1842713"/>
              <a:gd name="connsiteX81" fmla="*/ 677631 w 1490873"/>
              <a:gd name="connsiteY81" fmla="*/ 1185597 h 1842713"/>
              <a:gd name="connsiteX82" fmla="*/ 670677 w 1490873"/>
              <a:gd name="connsiteY82" fmla="*/ 1300332 h 1842713"/>
              <a:gd name="connsiteX83" fmla="*/ 698491 w 1490873"/>
              <a:gd name="connsiteY83" fmla="*/ 1418543 h 1842713"/>
              <a:gd name="connsiteX84" fmla="*/ 681107 w 1490873"/>
              <a:gd name="connsiteY84" fmla="*/ 1484604 h 1842713"/>
              <a:gd name="connsiteX85" fmla="*/ 670677 w 1490873"/>
              <a:gd name="connsiteY85" fmla="*/ 1533278 h 1842713"/>
              <a:gd name="connsiteX86" fmla="*/ 726305 w 1490873"/>
              <a:gd name="connsiteY86" fmla="*/ 1661920 h 1842713"/>
              <a:gd name="connsiteX87" fmla="*/ 729782 w 1490873"/>
              <a:gd name="connsiteY87" fmla="*/ 1842713 h 1842713"/>
              <a:gd name="connsiteX88" fmla="*/ 816704 w 1490873"/>
              <a:gd name="connsiteY88" fmla="*/ 1828806 h 1842713"/>
              <a:gd name="connsiteX89" fmla="*/ 841040 w 1490873"/>
              <a:gd name="connsiteY89" fmla="*/ 1773177 h 1842713"/>
              <a:gd name="connsiteX90" fmla="*/ 868855 w 1490873"/>
              <a:gd name="connsiteY90" fmla="*/ 1613243 h 1842713"/>
              <a:gd name="connsiteX91" fmla="*/ 900147 w 1490873"/>
              <a:gd name="connsiteY91" fmla="*/ 1498509 h 1842713"/>
              <a:gd name="connsiteX92" fmla="*/ 865379 w 1490873"/>
              <a:gd name="connsiteY92" fmla="*/ 1449833 h 1842713"/>
              <a:gd name="connsiteX93" fmla="*/ 878677 w 1490873"/>
              <a:gd name="connsiteY93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165412 w 1490873"/>
              <a:gd name="connsiteY43" fmla="*/ 1134932 h 1842713"/>
              <a:gd name="connsiteX44" fmla="*/ 252280 w 1490873"/>
              <a:gd name="connsiteY44" fmla="*/ 1125788 h 1842713"/>
              <a:gd name="connsiteX45" fmla="*/ 334576 w 1490873"/>
              <a:gd name="connsiteY45" fmla="*/ 1066352 h 1842713"/>
              <a:gd name="connsiteX46" fmla="*/ 343720 w 1490873"/>
              <a:gd name="connsiteY46" fmla="*/ 984056 h 1842713"/>
              <a:gd name="connsiteX47" fmla="*/ 339148 w 1490873"/>
              <a:gd name="connsiteY47" fmla="*/ 979484 h 1842713"/>
              <a:gd name="connsiteX48" fmla="*/ 298000 w 1490873"/>
              <a:gd name="connsiteY48" fmla="*/ 897188 h 1842713"/>
              <a:gd name="connsiteX49" fmla="*/ 265996 w 1490873"/>
              <a:gd name="connsiteY49" fmla="*/ 828608 h 1842713"/>
              <a:gd name="connsiteX50" fmla="*/ 261424 w 1490873"/>
              <a:gd name="connsiteY50" fmla="*/ 737168 h 1842713"/>
              <a:gd name="connsiteX51" fmla="*/ 253467 w 1490873"/>
              <a:gd name="connsiteY51" fmla="*/ 625835 h 1842713"/>
              <a:gd name="connsiteX52" fmla="*/ 270848 w 1490873"/>
              <a:gd name="connsiteY52" fmla="*/ 490239 h 1842713"/>
              <a:gd name="connsiteX53" fmla="*/ 291707 w 1490873"/>
              <a:gd name="connsiteY53" fmla="*/ 403317 h 1842713"/>
              <a:gd name="connsiteX54" fmla="*/ 479456 w 1490873"/>
              <a:gd name="connsiteY54" fmla="*/ 448516 h 1842713"/>
              <a:gd name="connsiteX55" fmla="*/ 604621 w 1490873"/>
              <a:gd name="connsiteY55" fmla="*/ 451993 h 1842713"/>
              <a:gd name="connsiteX56" fmla="*/ 785414 w 1490873"/>
              <a:gd name="connsiteY56" fmla="*/ 458947 h 1842713"/>
              <a:gd name="connsiteX57" fmla="*/ 921010 w 1490873"/>
              <a:gd name="connsiteY57" fmla="*/ 451994 h 1842713"/>
              <a:gd name="connsiteX58" fmla="*/ 1067033 w 1490873"/>
              <a:gd name="connsiteY58" fmla="*/ 434609 h 1842713"/>
              <a:gd name="connsiteX59" fmla="*/ 1136570 w 1490873"/>
              <a:gd name="connsiteY59" fmla="*/ 389411 h 1842713"/>
              <a:gd name="connsiteX60" fmla="*/ 1185244 w 1490873"/>
              <a:gd name="connsiteY60" fmla="*/ 385934 h 1842713"/>
              <a:gd name="connsiteX61" fmla="*/ 1206105 w 1490873"/>
              <a:gd name="connsiteY61" fmla="*/ 448517 h 1842713"/>
              <a:gd name="connsiteX62" fmla="*/ 1213059 w 1490873"/>
              <a:gd name="connsiteY62" fmla="*/ 584112 h 1842713"/>
              <a:gd name="connsiteX63" fmla="*/ 1218594 w 1490873"/>
              <a:gd name="connsiteY63" fmla="*/ 725189 h 1842713"/>
              <a:gd name="connsiteX64" fmla="*/ 1209273 w 1490873"/>
              <a:gd name="connsiteY64" fmla="*/ 788006 h 1842713"/>
              <a:gd name="connsiteX65" fmla="*/ 1214883 w 1490873"/>
              <a:gd name="connsiteY65" fmla="*/ 821665 h 1842713"/>
              <a:gd name="connsiteX66" fmla="*/ 1198053 w 1490873"/>
              <a:gd name="connsiteY66" fmla="*/ 855324 h 1842713"/>
              <a:gd name="connsiteX67" fmla="*/ 1192443 w 1490873"/>
              <a:gd name="connsiteY67" fmla="*/ 894593 h 1842713"/>
              <a:gd name="connsiteX68" fmla="*/ 1170004 w 1490873"/>
              <a:gd name="connsiteY68" fmla="*/ 928252 h 1842713"/>
              <a:gd name="connsiteX69" fmla="*/ 1147565 w 1490873"/>
              <a:gd name="connsiteY69" fmla="*/ 961911 h 1842713"/>
              <a:gd name="connsiteX70" fmla="*/ 1130735 w 1490873"/>
              <a:gd name="connsiteY70" fmla="*/ 973130 h 1842713"/>
              <a:gd name="connsiteX71" fmla="*/ 1108296 w 1490873"/>
              <a:gd name="connsiteY71" fmla="*/ 1023619 h 1842713"/>
              <a:gd name="connsiteX72" fmla="*/ 1080247 w 1490873"/>
              <a:gd name="connsiteY72" fmla="*/ 1034838 h 1842713"/>
              <a:gd name="connsiteX73" fmla="*/ 1052198 w 1490873"/>
              <a:gd name="connsiteY73" fmla="*/ 1034838 h 1842713"/>
              <a:gd name="connsiteX74" fmla="*/ 1024149 w 1490873"/>
              <a:gd name="connsiteY74" fmla="*/ 1051668 h 1842713"/>
              <a:gd name="connsiteX75" fmla="*/ 968051 w 1490873"/>
              <a:gd name="connsiteY75" fmla="*/ 1057277 h 1842713"/>
              <a:gd name="connsiteX76" fmla="*/ 940002 w 1490873"/>
              <a:gd name="connsiteY76" fmla="*/ 1046058 h 1842713"/>
              <a:gd name="connsiteX77" fmla="*/ 865378 w 1490873"/>
              <a:gd name="connsiteY77" fmla="*/ 1022187 h 1842713"/>
              <a:gd name="connsiteX78" fmla="*/ 823135 w 1490873"/>
              <a:gd name="connsiteY78" fmla="*/ 1006383 h 1842713"/>
              <a:gd name="connsiteX79" fmla="*/ 726306 w 1490873"/>
              <a:gd name="connsiteY79" fmla="*/ 1039572 h 1842713"/>
              <a:gd name="connsiteX80" fmla="*/ 705445 w 1490873"/>
              <a:gd name="connsiteY80" fmla="*/ 1067386 h 1842713"/>
              <a:gd name="connsiteX81" fmla="*/ 677631 w 1490873"/>
              <a:gd name="connsiteY81" fmla="*/ 1116062 h 1842713"/>
              <a:gd name="connsiteX82" fmla="*/ 677631 w 1490873"/>
              <a:gd name="connsiteY82" fmla="*/ 1185597 h 1842713"/>
              <a:gd name="connsiteX83" fmla="*/ 670677 w 1490873"/>
              <a:gd name="connsiteY83" fmla="*/ 1300332 h 1842713"/>
              <a:gd name="connsiteX84" fmla="*/ 698491 w 1490873"/>
              <a:gd name="connsiteY84" fmla="*/ 1418543 h 1842713"/>
              <a:gd name="connsiteX85" fmla="*/ 681107 w 1490873"/>
              <a:gd name="connsiteY85" fmla="*/ 1484604 h 1842713"/>
              <a:gd name="connsiteX86" fmla="*/ 670677 w 1490873"/>
              <a:gd name="connsiteY86" fmla="*/ 1533278 h 1842713"/>
              <a:gd name="connsiteX87" fmla="*/ 726305 w 1490873"/>
              <a:gd name="connsiteY87" fmla="*/ 1661920 h 1842713"/>
              <a:gd name="connsiteX88" fmla="*/ 729782 w 1490873"/>
              <a:gd name="connsiteY88" fmla="*/ 1842713 h 1842713"/>
              <a:gd name="connsiteX89" fmla="*/ 816704 w 1490873"/>
              <a:gd name="connsiteY89" fmla="*/ 1828806 h 1842713"/>
              <a:gd name="connsiteX90" fmla="*/ 841040 w 1490873"/>
              <a:gd name="connsiteY90" fmla="*/ 1773177 h 1842713"/>
              <a:gd name="connsiteX91" fmla="*/ 868855 w 1490873"/>
              <a:gd name="connsiteY91" fmla="*/ 1613243 h 1842713"/>
              <a:gd name="connsiteX92" fmla="*/ 900147 w 1490873"/>
              <a:gd name="connsiteY92" fmla="*/ 1498509 h 1842713"/>
              <a:gd name="connsiteX93" fmla="*/ 865379 w 1490873"/>
              <a:gd name="connsiteY93" fmla="*/ 1449833 h 1842713"/>
              <a:gd name="connsiteX94" fmla="*/ 878677 w 1490873"/>
              <a:gd name="connsiteY94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252280 w 1490873"/>
              <a:gd name="connsiteY43" fmla="*/ 1125788 h 1842713"/>
              <a:gd name="connsiteX44" fmla="*/ 334576 w 1490873"/>
              <a:gd name="connsiteY44" fmla="*/ 1066352 h 1842713"/>
              <a:gd name="connsiteX45" fmla="*/ 343720 w 1490873"/>
              <a:gd name="connsiteY45" fmla="*/ 984056 h 1842713"/>
              <a:gd name="connsiteX46" fmla="*/ 339148 w 1490873"/>
              <a:gd name="connsiteY46" fmla="*/ 979484 h 1842713"/>
              <a:gd name="connsiteX47" fmla="*/ 298000 w 1490873"/>
              <a:gd name="connsiteY47" fmla="*/ 897188 h 1842713"/>
              <a:gd name="connsiteX48" fmla="*/ 265996 w 1490873"/>
              <a:gd name="connsiteY48" fmla="*/ 828608 h 1842713"/>
              <a:gd name="connsiteX49" fmla="*/ 261424 w 1490873"/>
              <a:gd name="connsiteY49" fmla="*/ 737168 h 1842713"/>
              <a:gd name="connsiteX50" fmla="*/ 253467 w 1490873"/>
              <a:gd name="connsiteY50" fmla="*/ 625835 h 1842713"/>
              <a:gd name="connsiteX51" fmla="*/ 270848 w 1490873"/>
              <a:gd name="connsiteY51" fmla="*/ 490239 h 1842713"/>
              <a:gd name="connsiteX52" fmla="*/ 291707 w 1490873"/>
              <a:gd name="connsiteY52" fmla="*/ 403317 h 1842713"/>
              <a:gd name="connsiteX53" fmla="*/ 479456 w 1490873"/>
              <a:gd name="connsiteY53" fmla="*/ 448516 h 1842713"/>
              <a:gd name="connsiteX54" fmla="*/ 604621 w 1490873"/>
              <a:gd name="connsiteY54" fmla="*/ 451993 h 1842713"/>
              <a:gd name="connsiteX55" fmla="*/ 785414 w 1490873"/>
              <a:gd name="connsiteY55" fmla="*/ 458947 h 1842713"/>
              <a:gd name="connsiteX56" fmla="*/ 921010 w 1490873"/>
              <a:gd name="connsiteY56" fmla="*/ 451994 h 1842713"/>
              <a:gd name="connsiteX57" fmla="*/ 1067033 w 1490873"/>
              <a:gd name="connsiteY57" fmla="*/ 434609 h 1842713"/>
              <a:gd name="connsiteX58" fmla="*/ 1136570 w 1490873"/>
              <a:gd name="connsiteY58" fmla="*/ 389411 h 1842713"/>
              <a:gd name="connsiteX59" fmla="*/ 1185244 w 1490873"/>
              <a:gd name="connsiteY59" fmla="*/ 385934 h 1842713"/>
              <a:gd name="connsiteX60" fmla="*/ 1206105 w 1490873"/>
              <a:gd name="connsiteY60" fmla="*/ 448517 h 1842713"/>
              <a:gd name="connsiteX61" fmla="*/ 1213059 w 1490873"/>
              <a:gd name="connsiteY61" fmla="*/ 584112 h 1842713"/>
              <a:gd name="connsiteX62" fmla="*/ 1218594 w 1490873"/>
              <a:gd name="connsiteY62" fmla="*/ 725189 h 1842713"/>
              <a:gd name="connsiteX63" fmla="*/ 1209273 w 1490873"/>
              <a:gd name="connsiteY63" fmla="*/ 788006 h 1842713"/>
              <a:gd name="connsiteX64" fmla="*/ 1214883 w 1490873"/>
              <a:gd name="connsiteY64" fmla="*/ 821665 h 1842713"/>
              <a:gd name="connsiteX65" fmla="*/ 1198053 w 1490873"/>
              <a:gd name="connsiteY65" fmla="*/ 855324 h 1842713"/>
              <a:gd name="connsiteX66" fmla="*/ 1192443 w 1490873"/>
              <a:gd name="connsiteY66" fmla="*/ 894593 h 1842713"/>
              <a:gd name="connsiteX67" fmla="*/ 1170004 w 1490873"/>
              <a:gd name="connsiteY67" fmla="*/ 928252 h 1842713"/>
              <a:gd name="connsiteX68" fmla="*/ 1147565 w 1490873"/>
              <a:gd name="connsiteY68" fmla="*/ 961911 h 1842713"/>
              <a:gd name="connsiteX69" fmla="*/ 1130735 w 1490873"/>
              <a:gd name="connsiteY69" fmla="*/ 973130 h 1842713"/>
              <a:gd name="connsiteX70" fmla="*/ 1108296 w 1490873"/>
              <a:gd name="connsiteY70" fmla="*/ 1023619 h 1842713"/>
              <a:gd name="connsiteX71" fmla="*/ 1080247 w 1490873"/>
              <a:gd name="connsiteY71" fmla="*/ 1034838 h 1842713"/>
              <a:gd name="connsiteX72" fmla="*/ 1052198 w 1490873"/>
              <a:gd name="connsiteY72" fmla="*/ 1034838 h 1842713"/>
              <a:gd name="connsiteX73" fmla="*/ 1024149 w 1490873"/>
              <a:gd name="connsiteY73" fmla="*/ 1051668 h 1842713"/>
              <a:gd name="connsiteX74" fmla="*/ 968051 w 1490873"/>
              <a:gd name="connsiteY74" fmla="*/ 1057277 h 1842713"/>
              <a:gd name="connsiteX75" fmla="*/ 940002 w 1490873"/>
              <a:gd name="connsiteY75" fmla="*/ 1046058 h 1842713"/>
              <a:gd name="connsiteX76" fmla="*/ 865378 w 1490873"/>
              <a:gd name="connsiteY76" fmla="*/ 1022187 h 1842713"/>
              <a:gd name="connsiteX77" fmla="*/ 823135 w 1490873"/>
              <a:gd name="connsiteY77" fmla="*/ 1006383 h 1842713"/>
              <a:gd name="connsiteX78" fmla="*/ 726306 w 1490873"/>
              <a:gd name="connsiteY78" fmla="*/ 1039572 h 1842713"/>
              <a:gd name="connsiteX79" fmla="*/ 705445 w 1490873"/>
              <a:gd name="connsiteY79" fmla="*/ 1067386 h 1842713"/>
              <a:gd name="connsiteX80" fmla="*/ 677631 w 1490873"/>
              <a:gd name="connsiteY80" fmla="*/ 1116062 h 1842713"/>
              <a:gd name="connsiteX81" fmla="*/ 677631 w 1490873"/>
              <a:gd name="connsiteY81" fmla="*/ 1185597 h 1842713"/>
              <a:gd name="connsiteX82" fmla="*/ 670677 w 1490873"/>
              <a:gd name="connsiteY82" fmla="*/ 1300332 h 1842713"/>
              <a:gd name="connsiteX83" fmla="*/ 698491 w 1490873"/>
              <a:gd name="connsiteY83" fmla="*/ 1418543 h 1842713"/>
              <a:gd name="connsiteX84" fmla="*/ 681107 w 1490873"/>
              <a:gd name="connsiteY84" fmla="*/ 1484604 h 1842713"/>
              <a:gd name="connsiteX85" fmla="*/ 670677 w 1490873"/>
              <a:gd name="connsiteY85" fmla="*/ 1533278 h 1842713"/>
              <a:gd name="connsiteX86" fmla="*/ 726305 w 1490873"/>
              <a:gd name="connsiteY86" fmla="*/ 1661920 h 1842713"/>
              <a:gd name="connsiteX87" fmla="*/ 729782 w 1490873"/>
              <a:gd name="connsiteY87" fmla="*/ 1842713 h 1842713"/>
              <a:gd name="connsiteX88" fmla="*/ 816704 w 1490873"/>
              <a:gd name="connsiteY88" fmla="*/ 1828806 h 1842713"/>
              <a:gd name="connsiteX89" fmla="*/ 841040 w 1490873"/>
              <a:gd name="connsiteY89" fmla="*/ 1773177 h 1842713"/>
              <a:gd name="connsiteX90" fmla="*/ 868855 w 1490873"/>
              <a:gd name="connsiteY90" fmla="*/ 1613243 h 1842713"/>
              <a:gd name="connsiteX91" fmla="*/ 900147 w 1490873"/>
              <a:gd name="connsiteY91" fmla="*/ 1498509 h 1842713"/>
              <a:gd name="connsiteX92" fmla="*/ 865379 w 1490873"/>
              <a:gd name="connsiteY92" fmla="*/ 1449833 h 1842713"/>
              <a:gd name="connsiteX93" fmla="*/ 878677 w 1490873"/>
              <a:gd name="connsiteY93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78544 w 1490873"/>
              <a:gd name="connsiteY42" fmla="*/ 1089212 h 1842713"/>
              <a:gd name="connsiteX43" fmla="*/ 334576 w 1490873"/>
              <a:gd name="connsiteY43" fmla="*/ 1066352 h 1842713"/>
              <a:gd name="connsiteX44" fmla="*/ 343720 w 1490873"/>
              <a:gd name="connsiteY44" fmla="*/ 984056 h 1842713"/>
              <a:gd name="connsiteX45" fmla="*/ 339148 w 1490873"/>
              <a:gd name="connsiteY45" fmla="*/ 979484 h 1842713"/>
              <a:gd name="connsiteX46" fmla="*/ 298000 w 1490873"/>
              <a:gd name="connsiteY46" fmla="*/ 897188 h 1842713"/>
              <a:gd name="connsiteX47" fmla="*/ 265996 w 1490873"/>
              <a:gd name="connsiteY47" fmla="*/ 828608 h 1842713"/>
              <a:gd name="connsiteX48" fmla="*/ 261424 w 1490873"/>
              <a:gd name="connsiteY48" fmla="*/ 737168 h 1842713"/>
              <a:gd name="connsiteX49" fmla="*/ 253467 w 1490873"/>
              <a:gd name="connsiteY49" fmla="*/ 625835 h 1842713"/>
              <a:gd name="connsiteX50" fmla="*/ 270848 w 1490873"/>
              <a:gd name="connsiteY50" fmla="*/ 490239 h 1842713"/>
              <a:gd name="connsiteX51" fmla="*/ 291707 w 1490873"/>
              <a:gd name="connsiteY51" fmla="*/ 403317 h 1842713"/>
              <a:gd name="connsiteX52" fmla="*/ 479456 w 1490873"/>
              <a:gd name="connsiteY52" fmla="*/ 448516 h 1842713"/>
              <a:gd name="connsiteX53" fmla="*/ 604621 w 1490873"/>
              <a:gd name="connsiteY53" fmla="*/ 451993 h 1842713"/>
              <a:gd name="connsiteX54" fmla="*/ 785414 w 1490873"/>
              <a:gd name="connsiteY54" fmla="*/ 458947 h 1842713"/>
              <a:gd name="connsiteX55" fmla="*/ 921010 w 1490873"/>
              <a:gd name="connsiteY55" fmla="*/ 451994 h 1842713"/>
              <a:gd name="connsiteX56" fmla="*/ 1067033 w 1490873"/>
              <a:gd name="connsiteY56" fmla="*/ 434609 h 1842713"/>
              <a:gd name="connsiteX57" fmla="*/ 1136570 w 1490873"/>
              <a:gd name="connsiteY57" fmla="*/ 389411 h 1842713"/>
              <a:gd name="connsiteX58" fmla="*/ 1185244 w 1490873"/>
              <a:gd name="connsiteY58" fmla="*/ 385934 h 1842713"/>
              <a:gd name="connsiteX59" fmla="*/ 1206105 w 1490873"/>
              <a:gd name="connsiteY59" fmla="*/ 448517 h 1842713"/>
              <a:gd name="connsiteX60" fmla="*/ 1213059 w 1490873"/>
              <a:gd name="connsiteY60" fmla="*/ 584112 h 1842713"/>
              <a:gd name="connsiteX61" fmla="*/ 1218594 w 1490873"/>
              <a:gd name="connsiteY61" fmla="*/ 725189 h 1842713"/>
              <a:gd name="connsiteX62" fmla="*/ 1209273 w 1490873"/>
              <a:gd name="connsiteY62" fmla="*/ 788006 h 1842713"/>
              <a:gd name="connsiteX63" fmla="*/ 1214883 w 1490873"/>
              <a:gd name="connsiteY63" fmla="*/ 821665 h 1842713"/>
              <a:gd name="connsiteX64" fmla="*/ 1198053 w 1490873"/>
              <a:gd name="connsiteY64" fmla="*/ 855324 h 1842713"/>
              <a:gd name="connsiteX65" fmla="*/ 1192443 w 1490873"/>
              <a:gd name="connsiteY65" fmla="*/ 894593 h 1842713"/>
              <a:gd name="connsiteX66" fmla="*/ 1170004 w 1490873"/>
              <a:gd name="connsiteY66" fmla="*/ 928252 h 1842713"/>
              <a:gd name="connsiteX67" fmla="*/ 1147565 w 1490873"/>
              <a:gd name="connsiteY67" fmla="*/ 961911 h 1842713"/>
              <a:gd name="connsiteX68" fmla="*/ 1130735 w 1490873"/>
              <a:gd name="connsiteY68" fmla="*/ 973130 h 1842713"/>
              <a:gd name="connsiteX69" fmla="*/ 1108296 w 1490873"/>
              <a:gd name="connsiteY69" fmla="*/ 1023619 h 1842713"/>
              <a:gd name="connsiteX70" fmla="*/ 1080247 w 1490873"/>
              <a:gd name="connsiteY70" fmla="*/ 1034838 h 1842713"/>
              <a:gd name="connsiteX71" fmla="*/ 1052198 w 1490873"/>
              <a:gd name="connsiteY71" fmla="*/ 1034838 h 1842713"/>
              <a:gd name="connsiteX72" fmla="*/ 1024149 w 1490873"/>
              <a:gd name="connsiteY72" fmla="*/ 1051668 h 1842713"/>
              <a:gd name="connsiteX73" fmla="*/ 968051 w 1490873"/>
              <a:gd name="connsiteY73" fmla="*/ 1057277 h 1842713"/>
              <a:gd name="connsiteX74" fmla="*/ 940002 w 1490873"/>
              <a:gd name="connsiteY74" fmla="*/ 1046058 h 1842713"/>
              <a:gd name="connsiteX75" fmla="*/ 865378 w 1490873"/>
              <a:gd name="connsiteY75" fmla="*/ 1022187 h 1842713"/>
              <a:gd name="connsiteX76" fmla="*/ 823135 w 1490873"/>
              <a:gd name="connsiteY76" fmla="*/ 1006383 h 1842713"/>
              <a:gd name="connsiteX77" fmla="*/ 726306 w 1490873"/>
              <a:gd name="connsiteY77" fmla="*/ 1039572 h 1842713"/>
              <a:gd name="connsiteX78" fmla="*/ 705445 w 1490873"/>
              <a:gd name="connsiteY78" fmla="*/ 1067386 h 1842713"/>
              <a:gd name="connsiteX79" fmla="*/ 677631 w 1490873"/>
              <a:gd name="connsiteY79" fmla="*/ 1116062 h 1842713"/>
              <a:gd name="connsiteX80" fmla="*/ 677631 w 1490873"/>
              <a:gd name="connsiteY80" fmla="*/ 1185597 h 1842713"/>
              <a:gd name="connsiteX81" fmla="*/ 670677 w 1490873"/>
              <a:gd name="connsiteY81" fmla="*/ 1300332 h 1842713"/>
              <a:gd name="connsiteX82" fmla="*/ 698491 w 1490873"/>
              <a:gd name="connsiteY82" fmla="*/ 1418543 h 1842713"/>
              <a:gd name="connsiteX83" fmla="*/ 681107 w 1490873"/>
              <a:gd name="connsiteY83" fmla="*/ 1484604 h 1842713"/>
              <a:gd name="connsiteX84" fmla="*/ 670677 w 1490873"/>
              <a:gd name="connsiteY84" fmla="*/ 1533278 h 1842713"/>
              <a:gd name="connsiteX85" fmla="*/ 726305 w 1490873"/>
              <a:gd name="connsiteY85" fmla="*/ 1661920 h 1842713"/>
              <a:gd name="connsiteX86" fmla="*/ 729782 w 1490873"/>
              <a:gd name="connsiteY86" fmla="*/ 1842713 h 1842713"/>
              <a:gd name="connsiteX87" fmla="*/ 816704 w 1490873"/>
              <a:gd name="connsiteY87" fmla="*/ 1828806 h 1842713"/>
              <a:gd name="connsiteX88" fmla="*/ 841040 w 1490873"/>
              <a:gd name="connsiteY88" fmla="*/ 1773177 h 1842713"/>
              <a:gd name="connsiteX89" fmla="*/ 868855 w 1490873"/>
              <a:gd name="connsiteY89" fmla="*/ 1613243 h 1842713"/>
              <a:gd name="connsiteX90" fmla="*/ 900147 w 1490873"/>
              <a:gd name="connsiteY90" fmla="*/ 1498509 h 1842713"/>
              <a:gd name="connsiteX91" fmla="*/ 865379 w 1490873"/>
              <a:gd name="connsiteY91" fmla="*/ 1449833 h 1842713"/>
              <a:gd name="connsiteX92" fmla="*/ 878677 w 1490873"/>
              <a:gd name="connsiteY92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46540 w 1490873"/>
              <a:gd name="connsiteY41" fmla="*/ 979484 h 1842713"/>
              <a:gd name="connsiteX42" fmla="*/ 334576 w 1490873"/>
              <a:gd name="connsiteY42" fmla="*/ 1066352 h 1842713"/>
              <a:gd name="connsiteX43" fmla="*/ 343720 w 1490873"/>
              <a:gd name="connsiteY43" fmla="*/ 984056 h 1842713"/>
              <a:gd name="connsiteX44" fmla="*/ 339148 w 1490873"/>
              <a:gd name="connsiteY44" fmla="*/ 979484 h 1842713"/>
              <a:gd name="connsiteX45" fmla="*/ 298000 w 1490873"/>
              <a:gd name="connsiteY45" fmla="*/ 897188 h 1842713"/>
              <a:gd name="connsiteX46" fmla="*/ 265996 w 1490873"/>
              <a:gd name="connsiteY46" fmla="*/ 828608 h 1842713"/>
              <a:gd name="connsiteX47" fmla="*/ 261424 w 1490873"/>
              <a:gd name="connsiteY47" fmla="*/ 737168 h 1842713"/>
              <a:gd name="connsiteX48" fmla="*/ 253467 w 1490873"/>
              <a:gd name="connsiteY48" fmla="*/ 625835 h 1842713"/>
              <a:gd name="connsiteX49" fmla="*/ 270848 w 1490873"/>
              <a:gd name="connsiteY49" fmla="*/ 490239 h 1842713"/>
              <a:gd name="connsiteX50" fmla="*/ 291707 w 1490873"/>
              <a:gd name="connsiteY50" fmla="*/ 403317 h 1842713"/>
              <a:gd name="connsiteX51" fmla="*/ 479456 w 1490873"/>
              <a:gd name="connsiteY51" fmla="*/ 448516 h 1842713"/>
              <a:gd name="connsiteX52" fmla="*/ 604621 w 1490873"/>
              <a:gd name="connsiteY52" fmla="*/ 451993 h 1842713"/>
              <a:gd name="connsiteX53" fmla="*/ 785414 w 1490873"/>
              <a:gd name="connsiteY53" fmla="*/ 458947 h 1842713"/>
              <a:gd name="connsiteX54" fmla="*/ 921010 w 1490873"/>
              <a:gd name="connsiteY54" fmla="*/ 451994 h 1842713"/>
              <a:gd name="connsiteX55" fmla="*/ 1067033 w 1490873"/>
              <a:gd name="connsiteY55" fmla="*/ 434609 h 1842713"/>
              <a:gd name="connsiteX56" fmla="*/ 1136570 w 1490873"/>
              <a:gd name="connsiteY56" fmla="*/ 389411 h 1842713"/>
              <a:gd name="connsiteX57" fmla="*/ 1185244 w 1490873"/>
              <a:gd name="connsiteY57" fmla="*/ 385934 h 1842713"/>
              <a:gd name="connsiteX58" fmla="*/ 1206105 w 1490873"/>
              <a:gd name="connsiteY58" fmla="*/ 448517 h 1842713"/>
              <a:gd name="connsiteX59" fmla="*/ 1213059 w 1490873"/>
              <a:gd name="connsiteY59" fmla="*/ 584112 h 1842713"/>
              <a:gd name="connsiteX60" fmla="*/ 1218594 w 1490873"/>
              <a:gd name="connsiteY60" fmla="*/ 725189 h 1842713"/>
              <a:gd name="connsiteX61" fmla="*/ 1209273 w 1490873"/>
              <a:gd name="connsiteY61" fmla="*/ 788006 h 1842713"/>
              <a:gd name="connsiteX62" fmla="*/ 1214883 w 1490873"/>
              <a:gd name="connsiteY62" fmla="*/ 821665 h 1842713"/>
              <a:gd name="connsiteX63" fmla="*/ 1198053 w 1490873"/>
              <a:gd name="connsiteY63" fmla="*/ 855324 h 1842713"/>
              <a:gd name="connsiteX64" fmla="*/ 1192443 w 1490873"/>
              <a:gd name="connsiteY64" fmla="*/ 894593 h 1842713"/>
              <a:gd name="connsiteX65" fmla="*/ 1170004 w 1490873"/>
              <a:gd name="connsiteY65" fmla="*/ 928252 h 1842713"/>
              <a:gd name="connsiteX66" fmla="*/ 1147565 w 1490873"/>
              <a:gd name="connsiteY66" fmla="*/ 961911 h 1842713"/>
              <a:gd name="connsiteX67" fmla="*/ 1130735 w 1490873"/>
              <a:gd name="connsiteY67" fmla="*/ 973130 h 1842713"/>
              <a:gd name="connsiteX68" fmla="*/ 1108296 w 1490873"/>
              <a:gd name="connsiteY68" fmla="*/ 1023619 h 1842713"/>
              <a:gd name="connsiteX69" fmla="*/ 1080247 w 1490873"/>
              <a:gd name="connsiteY69" fmla="*/ 1034838 h 1842713"/>
              <a:gd name="connsiteX70" fmla="*/ 1052198 w 1490873"/>
              <a:gd name="connsiteY70" fmla="*/ 1034838 h 1842713"/>
              <a:gd name="connsiteX71" fmla="*/ 1024149 w 1490873"/>
              <a:gd name="connsiteY71" fmla="*/ 1051668 h 1842713"/>
              <a:gd name="connsiteX72" fmla="*/ 968051 w 1490873"/>
              <a:gd name="connsiteY72" fmla="*/ 1057277 h 1842713"/>
              <a:gd name="connsiteX73" fmla="*/ 940002 w 1490873"/>
              <a:gd name="connsiteY73" fmla="*/ 1046058 h 1842713"/>
              <a:gd name="connsiteX74" fmla="*/ 865378 w 1490873"/>
              <a:gd name="connsiteY74" fmla="*/ 1022187 h 1842713"/>
              <a:gd name="connsiteX75" fmla="*/ 823135 w 1490873"/>
              <a:gd name="connsiteY75" fmla="*/ 1006383 h 1842713"/>
              <a:gd name="connsiteX76" fmla="*/ 726306 w 1490873"/>
              <a:gd name="connsiteY76" fmla="*/ 1039572 h 1842713"/>
              <a:gd name="connsiteX77" fmla="*/ 705445 w 1490873"/>
              <a:gd name="connsiteY77" fmla="*/ 1067386 h 1842713"/>
              <a:gd name="connsiteX78" fmla="*/ 677631 w 1490873"/>
              <a:gd name="connsiteY78" fmla="*/ 1116062 h 1842713"/>
              <a:gd name="connsiteX79" fmla="*/ 677631 w 1490873"/>
              <a:gd name="connsiteY79" fmla="*/ 1185597 h 1842713"/>
              <a:gd name="connsiteX80" fmla="*/ 670677 w 1490873"/>
              <a:gd name="connsiteY80" fmla="*/ 1300332 h 1842713"/>
              <a:gd name="connsiteX81" fmla="*/ 698491 w 1490873"/>
              <a:gd name="connsiteY81" fmla="*/ 1418543 h 1842713"/>
              <a:gd name="connsiteX82" fmla="*/ 681107 w 1490873"/>
              <a:gd name="connsiteY82" fmla="*/ 1484604 h 1842713"/>
              <a:gd name="connsiteX83" fmla="*/ 670677 w 1490873"/>
              <a:gd name="connsiteY83" fmla="*/ 1533278 h 1842713"/>
              <a:gd name="connsiteX84" fmla="*/ 726305 w 1490873"/>
              <a:gd name="connsiteY84" fmla="*/ 1661920 h 1842713"/>
              <a:gd name="connsiteX85" fmla="*/ 729782 w 1490873"/>
              <a:gd name="connsiteY85" fmla="*/ 1842713 h 1842713"/>
              <a:gd name="connsiteX86" fmla="*/ 816704 w 1490873"/>
              <a:gd name="connsiteY86" fmla="*/ 1828806 h 1842713"/>
              <a:gd name="connsiteX87" fmla="*/ 841040 w 1490873"/>
              <a:gd name="connsiteY87" fmla="*/ 1773177 h 1842713"/>
              <a:gd name="connsiteX88" fmla="*/ 868855 w 1490873"/>
              <a:gd name="connsiteY88" fmla="*/ 1613243 h 1842713"/>
              <a:gd name="connsiteX89" fmla="*/ 900147 w 1490873"/>
              <a:gd name="connsiteY89" fmla="*/ 1498509 h 1842713"/>
              <a:gd name="connsiteX90" fmla="*/ 865379 w 1490873"/>
              <a:gd name="connsiteY90" fmla="*/ 1449833 h 1842713"/>
              <a:gd name="connsiteX91" fmla="*/ 878677 w 1490873"/>
              <a:gd name="connsiteY91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23680 w 1490873"/>
              <a:gd name="connsiteY40" fmla="*/ 851468 h 1842713"/>
              <a:gd name="connsiteX41" fmla="*/ 334576 w 1490873"/>
              <a:gd name="connsiteY41" fmla="*/ 1066352 h 1842713"/>
              <a:gd name="connsiteX42" fmla="*/ 343720 w 1490873"/>
              <a:gd name="connsiteY42" fmla="*/ 984056 h 1842713"/>
              <a:gd name="connsiteX43" fmla="*/ 339148 w 1490873"/>
              <a:gd name="connsiteY43" fmla="*/ 979484 h 1842713"/>
              <a:gd name="connsiteX44" fmla="*/ 298000 w 1490873"/>
              <a:gd name="connsiteY44" fmla="*/ 897188 h 1842713"/>
              <a:gd name="connsiteX45" fmla="*/ 265996 w 1490873"/>
              <a:gd name="connsiteY45" fmla="*/ 828608 h 1842713"/>
              <a:gd name="connsiteX46" fmla="*/ 261424 w 1490873"/>
              <a:gd name="connsiteY46" fmla="*/ 737168 h 1842713"/>
              <a:gd name="connsiteX47" fmla="*/ 253467 w 1490873"/>
              <a:gd name="connsiteY47" fmla="*/ 625835 h 1842713"/>
              <a:gd name="connsiteX48" fmla="*/ 270848 w 1490873"/>
              <a:gd name="connsiteY48" fmla="*/ 490239 h 1842713"/>
              <a:gd name="connsiteX49" fmla="*/ 291707 w 1490873"/>
              <a:gd name="connsiteY49" fmla="*/ 403317 h 1842713"/>
              <a:gd name="connsiteX50" fmla="*/ 479456 w 1490873"/>
              <a:gd name="connsiteY50" fmla="*/ 448516 h 1842713"/>
              <a:gd name="connsiteX51" fmla="*/ 604621 w 1490873"/>
              <a:gd name="connsiteY51" fmla="*/ 451993 h 1842713"/>
              <a:gd name="connsiteX52" fmla="*/ 785414 w 1490873"/>
              <a:gd name="connsiteY52" fmla="*/ 458947 h 1842713"/>
              <a:gd name="connsiteX53" fmla="*/ 921010 w 1490873"/>
              <a:gd name="connsiteY53" fmla="*/ 451994 h 1842713"/>
              <a:gd name="connsiteX54" fmla="*/ 1067033 w 1490873"/>
              <a:gd name="connsiteY54" fmla="*/ 434609 h 1842713"/>
              <a:gd name="connsiteX55" fmla="*/ 1136570 w 1490873"/>
              <a:gd name="connsiteY55" fmla="*/ 389411 h 1842713"/>
              <a:gd name="connsiteX56" fmla="*/ 1185244 w 1490873"/>
              <a:gd name="connsiteY56" fmla="*/ 385934 h 1842713"/>
              <a:gd name="connsiteX57" fmla="*/ 1206105 w 1490873"/>
              <a:gd name="connsiteY57" fmla="*/ 448517 h 1842713"/>
              <a:gd name="connsiteX58" fmla="*/ 1213059 w 1490873"/>
              <a:gd name="connsiteY58" fmla="*/ 584112 h 1842713"/>
              <a:gd name="connsiteX59" fmla="*/ 1218594 w 1490873"/>
              <a:gd name="connsiteY59" fmla="*/ 725189 h 1842713"/>
              <a:gd name="connsiteX60" fmla="*/ 1209273 w 1490873"/>
              <a:gd name="connsiteY60" fmla="*/ 788006 h 1842713"/>
              <a:gd name="connsiteX61" fmla="*/ 1214883 w 1490873"/>
              <a:gd name="connsiteY61" fmla="*/ 821665 h 1842713"/>
              <a:gd name="connsiteX62" fmla="*/ 1198053 w 1490873"/>
              <a:gd name="connsiteY62" fmla="*/ 855324 h 1842713"/>
              <a:gd name="connsiteX63" fmla="*/ 1192443 w 1490873"/>
              <a:gd name="connsiteY63" fmla="*/ 894593 h 1842713"/>
              <a:gd name="connsiteX64" fmla="*/ 1170004 w 1490873"/>
              <a:gd name="connsiteY64" fmla="*/ 928252 h 1842713"/>
              <a:gd name="connsiteX65" fmla="*/ 1147565 w 1490873"/>
              <a:gd name="connsiteY65" fmla="*/ 961911 h 1842713"/>
              <a:gd name="connsiteX66" fmla="*/ 1130735 w 1490873"/>
              <a:gd name="connsiteY66" fmla="*/ 973130 h 1842713"/>
              <a:gd name="connsiteX67" fmla="*/ 1108296 w 1490873"/>
              <a:gd name="connsiteY67" fmla="*/ 1023619 h 1842713"/>
              <a:gd name="connsiteX68" fmla="*/ 1080247 w 1490873"/>
              <a:gd name="connsiteY68" fmla="*/ 1034838 h 1842713"/>
              <a:gd name="connsiteX69" fmla="*/ 1052198 w 1490873"/>
              <a:gd name="connsiteY69" fmla="*/ 1034838 h 1842713"/>
              <a:gd name="connsiteX70" fmla="*/ 1024149 w 1490873"/>
              <a:gd name="connsiteY70" fmla="*/ 1051668 h 1842713"/>
              <a:gd name="connsiteX71" fmla="*/ 968051 w 1490873"/>
              <a:gd name="connsiteY71" fmla="*/ 1057277 h 1842713"/>
              <a:gd name="connsiteX72" fmla="*/ 940002 w 1490873"/>
              <a:gd name="connsiteY72" fmla="*/ 1046058 h 1842713"/>
              <a:gd name="connsiteX73" fmla="*/ 865378 w 1490873"/>
              <a:gd name="connsiteY73" fmla="*/ 1022187 h 1842713"/>
              <a:gd name="connsiteX74" fmla="*/ 823135 w 1490873"/>
              <a:gd name="connsiteY74" fmla="*/ 1006383 h 1842713"/>
              <a:gd name="connsiteX75" fmla="*/ 726306 w 1490873"/>
              <a:gd name="connsiteY75" fmla="*/ 1039572 h 1842713"/>
              <a:gd name="connsiteX76" fmla="*/ 705445 w 1490873"/>
              <a:gd name="connsiteY76" fmla="*/ 1067386 h 1842713"/>
              <a:gd name="connsiteX77" fmla="*/ 677631 w 1490873"/>
              <a:gd name="connsiteY77" fmla="*/ 1116062 h 1842713"/>
              <a:gd name="connsiteX78" fmla="*/ 677631 w 1490873"/>
              <a:gd name="connsiteY78" fmla="*/ 1185597 h 1842713"/>
              <a:gd name="connsiteX79" fmla="*/ 670677 w 1490873"/>
              <a:gd name="connsiteY79" fmla="*/ 1300332 h 1842713"/>
              <a:gd name="connsiteX80" fmla="*/ 698491 w 1490873"/>
              <a:gd name="connsiteY80" fmla="*/ 1418543 h 1842713"/>
              <a:gd name="connsiteX81" fmla="*/ 681107 w 1490873"/>
              <a:gd name="connsiteY81" fmla="*/ 1484604 h 1842713"/>
              <a:gd name="connsiteX82" fmla="*/ 670677 w 1490873"/>
              <a:gd name="connsiteY82" fmla="*/ 1533278 h 1842713"/>
              <a:gd name="connsiteX83" fmla="*/ 726305 w 1490873"/>
              <a:gd name="connsiteY83" fmla="*/ 1661920 h 1842713"/>
              <a:gd name="connsiteX84" fmla="*/ 729782 w 1490873"/>
              <a:gd name="connsiteY84" fmla="*/ 1842713 h 1842713"/>
              <a:gd name="connsiteX85" fmla="*/ 816704 w 1490873"/>
              <a:gd name="connsiteY85" fmla="*/ 1828806 h 1842713"/>
              <a:gd name="connsiteX86" fmla="*/ 841040 w 1490873"/>
              <a:gd name="connsiteY86" fmla="*/ 1773177 h 1842713"/>
              <a:gd name="connsiteX87" fmla="*/ 868855 w 1490873"/>
              <a:gd name="connsiteY87" fmla="*/ 1613243 h 1842713"/>
              <a:gd name="connsiteX88" fmla="*/ 900147 w 1490873"/>
              <a:gd name="connsiteY88" fmla="*/ 1498509 h 1842713"/>
              <a:gd name="connsiteX89" fmla="*/ 865379 w 1490873"/>
              <a:gd name="connsiteY89" fmla="*/ 1449833 h 1842713"/>
              <a:gd name="connsiteX90" fmla="*/ 878677 w 1490873"/>
              <a:gd name="connsiteY90" fmla="*/ 1407070 h 1842713"/>
              <a:gd name="connsiteX0" fmla="*/ 878677 w 1490873"/>
              <a:gd name="connsiteY0" fmla="*/ 1407070 h 1842713"/>
              <a:gd name="connsiteX1" fmla="*/ 896669 w 1490873"/>
              <a:gd name="connsiteY1" fmla="*/ 1303810 h 1842713"/>
              <a:gd name="connsiteX2" fmla="*/ 900146 w 1490873"/>
              <a:gd name="connsiteY2" fmla="*/ 1310763 h 1842713"/>
              <a:gd name="connsiteX3" fmla="*/ 1006444 w 1490873"/>
              <a:gd name="connsiteY3" fmla="*/ 1310274 h 1842713"/>
              <a:gd name="connsiteX4" fmla="*/ 1080247 w 1490873"/>
              <a:gd name="connsiteY4" fmla="*/ 1270450 h 1842713"/>
              <a:gd name="connsiteX5" fmla="*/ 1136345 w 1490873"/>
              <a:gd name="connsiteY5" fmla="*/ 1270450 h 1842713"/>
              <a:gd name="connsiteX6" fmla="*/ 1175614 w 1490873"/>
              <a:gd name="connsiteY6" fmla="*/ 1242401 h 1842713"/>
              <a:gd name="connsiteX7" fmla="*/ 1242932 w 1490873"/>
              <a:gd name="connsiteY7" fmla="*/ 1219962 h 1842713"/>
              <a:gd name="connsiteX8" fmla="*/ 1282200 w 1490873"/>
              <a:gd name="connsiteY8" fmla="*/ 1180693 h 1842713"/>
              <a:gd name="connsiteX9" fmla="*/ 1310249 w 1490873"/>
              <a:gd name="connsiteY9" fmla="*/ 1147034 h 1842713"/>
              <a:gd name="connsiteX10" fmla="*/ 1366348 w 1490873"/>
              <a:gd name="connsiteY10" fmla="*/ 1090936 h 1842713"/>
              <a:gd name="connsiteX11" fmla="*/ 1371957 w 1490873"/>
              <a:gd name="connsiteY11" fmla="*/ 1040448 h 1842713"/>
              <a:gd name="connsiteX12" fmla="*/ 1394397 w 1490873"/>
              <a:gd name="connsiteY12" fmla="*/ 995569 h 1842713"/>
              <a:gd name="connsiteX13" fmla="*/ 1428056 w 1490873"/>
              <a:gd name="connsiteY13" fmla="*/ 956301 h 1842713"/>
              <a:gd name="connsiteX14" fmla="*/ 1444885 w 1490873"/>
              <a:gd name="connsiteY14" fmla="*/ 894593 h 1842713"/>
              <a:gd name="connsiteX15" fmla="*/ 1490873 w 1490873"/>
              <a:gd name="connsiteY15" fmla="*/ 840627 h 1842713"/>
              <a:gd name="connsiteX16" fmla="*/ 1477840 w 1490873"/>
              <a:gd name="connsiteY16" fmla="*/ 784295 h 1842713"/>
              <a:gd name="connsiteX17" fmla="*/ 1475238 w 1490873"/>
              <a:gd name="connsiteY17" fmla="*/ 683467 h 1842713"/>
              <a:gd name="connsiteX18" fmla="*/ 1459912 w 1490873"/>
              <a:gd name="connsiteY18" fmla="*/ 653645 h 1842713"/>
              <a:gd name="connsiteX19" fmla="*/ 1452958 w 1490873"/>
              <a:gd name="connsiteY19" fmla="*/ 476329 h 1842713"/>
              <a:gd name="connsiteX20" fmla="*/ 1425144 w 1490873"/>
              <a:gd name="connsiteY20" fmla="*/ 344211 h 1842713"/>
              <a:gd name="connsiteX21" fmla="*/ 1400806 w 1490873"/>
              <a:gd name="connsiteY21" fmla="*/ 212092 h 1842713"/>
              <a:gd name="connsiteX22" fmla="*/ 1407761 w 1490873"/>
              <a:gd name="connsiteY22" fmla="*/ 135603 h 1842713"/>
              <a:gd name="connsiteX23" fmla="*/ 1362562 w 1490873"/>
              <a:gd name="connsiteY23" fmla="*/ 86928 h 1842713"/>
              <a:gd name="connsiteX24" fmla="*/ 1265210 w 1490873"/>
              <a:gd name="connsiteY24" fmla="*/ 9 h 1842713"/>
              <a:gd name="connsiteX25" fmla="*/ 1206105 w 1490873"/>
              <a:gd name="connsiteY25" fmla="*/ 38253 h 1842713"/>
              <a:gd name="connsiteX26" fmla="*/ 1126138 w 1490873"/>
              <a:gd name="connsiteY26" fmla="*/ 118220 h 1842713"/>
              <a:gd name="connsiteX27" fmla="*/ 1035741 w 1490873"/>
              <a:gd name="connsiteY27" fmla="*/ 166895 h 1842713"/>
              <a:gd name="connsiteX28" fmla="*/ 931438 w 1490873"/>
              <a:gd name="connsiteY28" fmla="*/ 180803 h 1842713"/>
              <a:gd name="connsiteX29" fmla="*/ 816703 w 1490873"/>
              <a:gd name="connsiteY29" fmla="*/ 208618 h 1842713"/>
              <a:gd name="connsiteX30" fmla="*/ 667200 w 1490873"/>
              <a:gd name="connsiteY30" fmla="*/ 198187 h 1842713"/>
              <a:gd name="connsiteX31" fmla="*/ 552467 w 1490873"/>
              <a:gd name="connsiteY31" fmla="*/ 177325 h 1842713"/>
              <a:gd name="connsiteX32" fmla="*/ 469024 w 1490873"/>
              <a:gd name="connsiteY32" fmla="*/ 177326 h 1842713"/>
              <a:gd name="connsiteX33" fmla="*/ 371673 w 1490873"/>
              <a:gd name="connsiteY33" fmla="*/ 100836 h 1842713"/>
              <a:gd name="connsiteX34" fmla="*/ 218693 w 1490873"/>
              <a:gd name="connsiteY34" fmla="*/ 9 h 1842713"/>
              <a:gd name="connsiteX35" fmla="*/ 79622 w 1490873"/>
              <a:gd name="connsiteY35" fmla="*/ 156465 h 1842713"/>
              <a:gd name="connsiteX36" fmla="*/ 86577 w 1490873"/>
              <a:gd name="connsiteY36" fmla="*/ 232955 h 1842713"/>
              <a:gd name="connsiteX37" fmla="*/ 44855 w 1490873"/>
              <a:gd name="connsiteY37" fmla="*/ 389413 h 1842713"/>
              <a:gd name="connsiteX38" fmla="*/ 13566 w 1490873"/>
              <a:gd name="connsiteY38" fmla="*/ 552822 h 1842713"/>
              <a:gd name="connsiteX39" fmla="*/ 14853 w 1490873"/>
              <a:gd name="connsiteY39" fmla="*/ 711086 h 1842713"/>
              <a:gd name="connsiteX40" fmla="*/ 334576 w 1490873"/>
              <a:gd name="connsiteY40" fmla="*/ 1066352 h 1842713"/>
              <a:gd name="connsiteX41" fmla="*/ 343720 w 1490873"/>
              <a:gd name="connsiteY41" fmla="*/ 984056 h 1842713"/>
              <a:gd name="connsiteX42" fmla="*/ 339148 w 1490873"/>
              <a:gd name="connsiteY42" fmla="*/ 979484 h 1842713"/>
              <a:gd name="connsiteX43" fmla="*/ 298000 w 1490873"/>
              <a:gd name="connsiteY43" fmla="*/ 897188 h 1842713"/>
              <a:gd name="connsiteX44" fmla="*/ 265996 w 1490873"/>
              <a:gd name="connsiteY44" fmla="*/ 828608 h 1842713"/>
              <a:gd name="connsiteX45" fmla="*/ 261424 w 1490873"/>
              <a:gd name="connsiteY45" fmla="*/ 737168 h 1842713"/>
              <a:gd name="connsiteX46" fmla="*/ 253467 w 1490873"/>
              <a:gd name="connsiteY46" fmla="*/ 625835 h 1842713"/>
              <a:gd name="connsiteX47" fmla="*/ 270848 w 1490873"/>
              <a:gd name="connsiteY47" fmla="*/ 490239 h 1842713"/>
              <a:gd name="connsiteX48" fmla="*/ 291707 w 1490873"/>
              <a:gd name="connsiteY48" fmla="*/ 403317 h 1842713"/>
              <a:gd name="connsiteX49" fmla="*/ 479456 w 1490873"/>
              <a:gd name="connsiteY49" fmla="*/ 448516 h 1842713"/>
              <a:gd name="connsiteX50" fmla="*/ 604621 w 1490873"/>
              <a:gd name="connsiteY50" fmla="*/ 451993 h 1842713"/>
              <a:gd name="connsiteX51" fmla="*/ 785414 w 1490873"/>
              <a:gd name="connsiteY51" fmla="*/ 458947 h 1842713"/>
              <a:gd name="connsiteX52" fmla="*/ 921010 w 1490873"/>
              <a:gd name="connsiteY52" fmla="*/ 451994 h 1842713"/>
              <a:gd name="connsiteX53" fmla="*/ 1067033 w 1490873"/>
              <a:gd name="connsiteY53" fmla="*/ 434609 h 1842713"/>
              <a:gd name="connsiteX54" fmla="*/ 1136570 w 1490873"/>
              <a:gd name="connsiteY54" fmla="*/ 389411 h 1842713"/>
              <a:gd name="connsiteX55" fmla="*/ 1185244 w 1490873"/>
              <a:gd name="connsiteY55" fmla="*/ 385934 h 1842713"/>
              <a:gd name="connsiteX56" fmla="*/ 1206105 w 1490873"/>
              <a:gd name="connsiteY56" fmla="*/ 448517 h 1842713"/>
              <a:gd name="connsiteX57" fmla="*/ 1213059 w 1490873"/>
              <a:gd name="connsiteY57" fmla="*/ 584112 h 1842713"/>
              <a:gd name="connsiteX58" fmla="*/ 1218594 w 1490873"/>
              <a:gd name="connsiteY58" fmla="*/ 725189 h 1842713"/>
              <a:gd name="connsiteX59" fmla="*/ 1209273 w 1490873"/>
              <a:gd name="connsiteY59" fmla="*/ 788006 h 1842713"/>
              <a:gd name="connsiteX60" fmla="*/ 1214883 w 1490873"/>
              <a:gd name="connsiteY60" fmla="*/ 821665 h 1842713"/>
              <a:gd name="connsiteX61" fmla="*/ 1198053 w 1490873"/>
              <a:gd name="connsiteY61" fmla="*/ 855324 h 1842713"/>
              <a:gd name="connsiteX62" fmla="*/ 1192443 w 1490873"/>
              <a:gd name="connsiteY62" fmla="*/ 894593 h 1842713"/>
              <a:gd name="connsiteX63" fmla="*/ 1170004 w 1490873"/>
              <a:gd name="connsiteY63" fmla="*/ 928252 h 1842713"/>
              <a:gd name="connsiteX64" fmla="*/ 1147565 w 1490873"/>
              <a:gd name="connsiteY64" fmla="*/ 961911 h 1842713"/>
              <a:gd name="connsiteX65" fmla="*/ 1130735 w 1490873"/>
              <a:gd name="connsiteY65" fmla="*/ 973130 h 1842713"/>
              <a:gd name="connsiteX66" fmla="*/ 1108296 w 1490873"/>
              <a:gd name="connsiteY66" fmla="*/ 1023619 h 1842713"/>
              <a:gd name="connsiteX67" fmla="*/ 1080247 w 1490873"/>
              <a:gd name="connsiteY67" fmla="*/ 1034838 h 1842713"/>
              <a:gd name="connsiteX68" fmla="*/ 1052198 w 1490873"/>
              <a:gd name="connsiteY68" fmla="*/ 1034838 h 1842713"/>
              <a:gd name="connsiteX69" fmla="*/ 1024149 w 1490873"/>
              <a:gd name="connsiteY69" fmla="*/ 1051668 h 1842713"/>
              <a:gd name="connsiteX70" fmla="*/ 968051 w 1490873"/>
              <a:gd name="connsiteY70" fmla="*/ 1057277 h 1842713"/>
              <a:gd name="connsiteX71" fmla="*/ 940002 w 1490873"/>
              <a:gd name="connsiteY71" fmla="*/ 1046058 h 1842713"/>
              <a:gd name="connsiteX72" fmla="*/ 865378 w 1490873"/>
              <a:gd name="connsiteY72" fmla="*/ 1022187 h 1842713"/>
              <a:gd name="connsiteX73" fmla="*/ 823135 w 1490873"/>
              <a:gd name="connsiteY73" fmla="*/ 1006383 h 1842713"/>
              <a:gd name="connsiteX74" fmla="*/ 726306 w 1490873"/>
              <a:gd name="connsiteY74" fmla="*/ 1039572 h 1842713"/>
              <a:gd name="connsiteX75" fmla="*/ 705445 w 1490873"/>
              <a:gd name="connsiteY75" fmla="*/ 1067386 h 1842713"/>
              <a:gd name="connsiteX76" fmla="*/ 677631 w 1490873"/>
              <a:gd name="connsiteY76" fmla="*/ 1116062 h 1842713"/>
              <a:gd name="connsiteX77" fmla="*/ 677631 w 1490873"/>
              <a:gd name="connsiteY77" fmla="*/ 1185597 h 1842713"/>
              <a:gd name="connsiteX78" fmla="*/ 670677 w 1490873"/>
              <a:gd name="connsiteY78" fmla="*/ 1300332 h 1842713"/>
              <a:gd name="connsiteX79" fmla="*/ 698491 w 1490873"/>
              <a:gd name="connsiteY79" fmla="*/ 1418543 h 1842713"/>
              <a:gd name="connsiteX80" fmla="*/ 681107 w 1490873"/>
              <a:gd name="connsiteY80" fmla="*/ 1484604 h 1842713"/>
              <a:gd name="connsiteX81" fmla="*/ 670677 w 1490873"/>
              <a:gd name="connsiteY81" fmla="*/ 1533278 h 1842713"/>
              <a:gd name="connsiteX82" fmla="*/ 726305 w 1490873"/>
              <a:gd name="connsiteY82" fmla="*/ 1661920 h 1842713"/>
              <a:gd name="connsiteX83" fmla="*/ 729782 w 1490873"/>
              <a:gd name="connsiteY83" fmla="*/ 1842713 h 1842713"/>
              <a:gd name="connsiteX84" fmla="*/ 816704 w 1490873"/>
              <a:gd name="connsiteY84" fmla="*/ 1828806 h 1842713"/>
              <a:gd name="connsiteX85" fmla="*/ 841040 w 1490873"/>
              <a:gd name="connsiteY85" fmla="*/ 1773177 h 1842713"/>
              <a:gd name="connsiteX86" fmla="*/ 868855 w 1490873"/>
              <a:gd name="connsiteY86" fmla="*/ 1613243 h 1842713"/>
              <a:gd name="connsiteX87" fmla="*/ 900147 w 1490873"/>
              <a:gd name="connsiteY87" fmla="*/ 1498509 h 1842713"/>
              <a:gd name="connsiteX88" fmla="*/ 865379 w 1490873"/>
              <a:gd name="connsiteY88" fmla="*/ 1449833 h 1842713"/>
              <a:gd name="connsiteX89" fmla="*/ 878677 w 1490873"/>
              <a:gd name="connsiteY89" fmla="*/ 1407070 h 1842713"/>
              <a:gd name="connsiteX0" fmla="*/ 874444 w 1486640"/>
              <a:gd name="connsiteY0" fmla="*/ 1407070 h 1842713"/>
              <a:gd name="connsiteX1" fmla="*/ 892436 w 1486640"/>
              <a:gd name="connsiteY1" fmla="*/ 1303810 h 1842713"/>
              <a:gd name="connsiteX2" fmla="*/ 895913 w 1486640"/>
              <a:gd name="connsiteY2" fmla="*/ 1310763 h 1842713"/>
              <a:gd name="connsiteX3" fmla="*/ 1002211 w 1486640"/>
              <a:gd name="connsiteY3" fmla="*/ 1310274 h 1842713"/>
              <a:gd name="connsiteX4" fmla="*/ 1076014 w 1486640"/>
              <a:gd name="connsiteY4" fmla="*/ 1270450 h 1842713"/>
              <a:gd name="connsiteX5" fmla="*/ 1132112 w 1486640"/>
              <a:gd name="connsiteY5" fmla="*/ 1270450 h 1842713"/>
              <a:gd name="connsiteX6" fmla="*/ 1171381 w 1486640"/>
              <a:gd name="connsiteY6" fmla="*/ 1242401 h 1842713"/>
              <a:gd name="connsiteX7" fmla="*/ 1238699 w 1486640"/>
              <a:gd name="connsiteY7" fmla="*/ 1219962 h 1842713"/>
              <a:gd name="connsiteX8" fmla="*/ 1277967 w 1486640"/>
              <a:gd name="connsiteY8" fmla="*/ 1180693 h 1842713"/>
              <a:gd name="connsiteX9" fmla="*/ 1306016 w 1486640"/>
              <a:gd name="connsiteY9" fmla="*/ 1147034 h 1842713"/>
              <a:gd name="connsiteX10" fmla="*/ 1362115 w 1486640"/>
              <a:gd name="connsiteY10" fmla="*/ 1090936 h 1842713"/>
              <a:gd name="connsiteX11" fmla="*/ 1367724 w 1486640"/>
              <a:gd name="connsiteY11" fmla="*/ 1040448 h 1842713"/>
              <a:gd name="connsiteX12" fmla="*/ 1390164 w 1486640"/>
              <a:gd name="connsiteY12" fmla="*/ 995569 h 1842713"/>
              <a:gd name="connsiteX13" fmla="*/ 1423823 w 1486640"/>
              <a:gd name="connsiteY13" fmla="*/ 956301 h 1842713"/>
              <a:gd name="connsiteX14" fmla="*/ 1440652 w 1486640"/>
              <a:gd name="connsiteY14" fmla="*/ 894593 h 1842713"/>
              <a:gd name="connsiteX15" fmla="*/ 1486640 w 1486640"/>
              <a:gd name="connsiteY15" fmla="*/ 840627 h 1842713"/>
              <a:gd name="connsiteX16" fmla="*/ 1473607 w 1486640"/>
              <a:gd name="connsiteY16" fmla="*/ 784295 h 1842713"/>
              <a:gd name="connsiteX17" fmla="*/ 1471005 w 1486640"/>
              <a:gd name="connsiteY17" fmla="*/ 683467 h 1842713"/>
              <a:gd name="connsiteX18" fmla="*/ 1455679 w 1486640"/>
              <a:gd name="connsiteY18" fmla="*/ 653645 h 1842713"/>
              <a:gd name="connsiteX19" fmla="*/ 1448725 w 1486640"/>
              <a:gd name="connsiteY19" fmla="*/ 476329 h 1842713"/>
              <a:gd name="connsiteX20" fmla="*/ 1420911 w 1486640"/>
              <a:gd name="connsiteY20" fmla="*/ 344211 h 1842713"/>
              <a:gd name="connsiteX21" fmla="*/ 1396573 w 1486640"/>
              <a:gd name="connsiteY21" fmla="*/ 212092 h 1842713"/>
              <a:gd name="connsiteX22" fmla="*/ 1403528 w 1486640"/>
              <a:gd name="connsiteY22" fmla="*/ 135603 h 1842713"/>
              <a:gd name="connsiteX23" fmla="*/ 1358329 w 1486640"/>
              <a:gd name="connsiteY23" fmla="*/ 86928 h 1842713"/>
              <a:gd name="connsiteX24" fmla="*/ 1260977 w 1486640"/>
              <a:gd name="connsiteY24" fmla="*/ 9 h 1842713"/>
              <a:gd name="connsiteX25" fmla="*/ 1201872 w 1486640"/>
              <a:gd name="connsiteY25" fmla="*/ 38253 h 1842713"/>
              <a:gd name="connsiteX26" fmla="*/ 1121905 w 1486640"/>
              <a:gd name="connsiteY26" fmla="*/ 118220 h 1842713"/>
              <a:gd name="connsiteX27" fmla="*/ 1031508 w 1486640"/>
              <a:gd name="connsiteY27" fmla="*/ 166895 h 1842713"/>
              <a:gd name="connsiteX28" fmla="*/ 927205 w 1486640"/>
              <a:gd name="connsiteY28" fmla="*/ 180803 h 1842713"/>
              <a:gd name="connsiteX29" fmla="*/ 812470 w 1486640"/>
              <a:gd name="connsiteY29" fmla="*/ 208618 h 1842713"/>
              <a:gd name="connsiteX30" fmla="*/ 662967 w 1486640"/>
              <a:gd name="connsiteY30" fmla="*/ 198187 h 1842713"/>
              <a:gd name="connsiteX31" fmla="*/ 548234 w 1486640"/>
              <a:gd name="connsiteY31" fmla="*/ 177325 h 1842713"/>
              <a:gd name="connsiteX32" fmla="*/ 464791 w 1486640"/>
              <a:gd name="connsiteY32" fmla="*/ 177326 h 1842713"/>
              <a:gd name="connsiteX33" fmla="*/ 367440 w 1486640"/>
              <a:gd name="connsiteY33" fmla="*/ 100836 h 1842713"/>
              <a:gd name="connsiteX34" fmla="*/ 214460 w 1486640"/>
              <a:gd name="connsiteY34" fmla="*/ 9 h 1842713"/>
              <a:gd name="connsiteX35" fmla="*/ 75389 w 1486640"/>
              <a:gd name="connsiteY35" fmla="*/ 156465 h 1842713"/>
              <a:gd name="connsiteX36" fmla="*/ 82344 w 1486640"/>
              <a:gd name="connsiteY36" fmla="*/ 232955 h 1842713"/>
              <a:gd name="connsiteX37" fmla="*/ 40622 w 1486640"/>
              <a:gd name="connsiteY37" fmla="*/ 389413 h 1842713"/>
              <a:gd name="connsiteX38" fmla="*/ 9333 w 1486640"/>
              <a:gd name="connsiteY38" fmla="*/ 552822 h 1842713"/>
              <a:gd name="connsiteX39" fmla="*/ 330343 w 1486640"/>
              <a:gd name="connsiteY39" fmla="*/ 1066352 h 1842713"/>
              <a:gd name="connsiteX40" fmla="*/ 339487 w 1486640"/>
              <a:gd name="connsiteY40" fmla="*/ 984056 h 1842713"/>
              <a:gd name="connsiteX41" fmla="*/ 334915 w 1486640"/>
              <a:gd name="connsiteY41" fmla="*/ 979484 h 1842713"/>
              <a:gd name="connsiteX42" fmla="*/ 293767 w 1486640"/>
              <a:gd name="connsiteY42" fmla="*/ 897188 h 1842713"/>
              <a:gd name="connsiteX43" fmla="*/ 261763 w 1486640"/>
              <a:gd name="connsiteY43" fmla="*/ 828608 h 1842713"/>
              <a:gd name="connsiteX44" fmla="*/ 257191 w 1486640"/>
              <a:gd name="connsiteY44" fmla="*/ 737168 h 1842713"/>
              <a:gd name="connsiteX45" fmla="*/ 249234 w 1486640"/>
              <a:gd name="connsiteY45" fmla="*/ 625835 h 1842713"/>
              <a:gd name="connsiteX46" fmla="*/ 266615 w 1486640"/>
              <a:gd name="connsiteY46" fmla="*/ 490239 h 1842713"/>
              <a:gd name="connsiteX47" fmla="*/ 287474 w 1486640"/>
              <a:gd name="connsiteY47" fmla="*/ 403317 h 1842713"/>
              <a:gd name="connsiteX48" fmla="*/ 475223 w 1486640"/>
              <a:gd name="connsiteY48" fmla="*/ 448516 h 1842713"/>
              <a:gd name="connsiteX49" fmla="*/ 600388 w 1486640"/>
              <a:gd name="connsiteY49" fmla="*/ 451993 h 1842713"/>
              <a:gd name="connsiteX50" fmla="*/ 781181 w 1486640"/>
              <a:gd name="connsiteY50" fmla="*/ 458947 h 1842713"/>
              <a:gd name="connsiteX51" fmla="*/ 916777 w 1486640"/>
              <a:gd name="connsiteY51" fmla="*/ 451994 h 1842713"/>
              <a:gd name="connsiteX52" fmla="*/ 1062800 w 1486640"/>
              <a:gd name="connsiteY52" fmla="*/ 434609 h 1842713"/>
              <a:gd name="connsiteX53" fmla="*/ 1132337 w 1486640"/>
              <a:gd name="connsiteY53" fmla="*/ 389411 h 1842713"/>
              <a:gd name="connsiteX54" fmla="*/ 1181011 w 1486640"/>
              <a:gd name="connsiteY54" fmla="*/ 385934 h 1842713"/>
              <a:gd name="connsiteX55" fmla="*/ 1201872 w 1486640"/>
              <a:gd name="connsiteY55" fmla="*/ 448517 h 1842713"/>
              <a:gd name="connsiteX56" fmla="*/ 1208826 w 1486640"/>
              <a:gd name="connsiteY56" fmla="*/ 584112 h 1842713"/>
              <a:gd name="connsiteX57" fmla="*/ 1214361 w 1486640"/>
              <a:gd name="connsiteY57" fmla="*/ 725189 h 1842713"/>
              <a:gd name="connsiteX58" fmla="*/ 1205040 w 1486640"/>
              <a:gd name="connsiteY58" fmla="*/ 788006 h 1842713"/>
              <a:gd name="connsiteX59" fmla="*/ 1210650 w 1486640"/>
              <a:gd name="connsiteY59" fmla="*/ 821665 h 1842713"/>
              <a:gd name="connsiteX60" fmla="*/ 1193820 w 1486640"/>
              <a:gd name="connsiteY60" fmla="*/ 855324 h 1842713"/>
              <a:gd name="connsiteX61" fmla="*/ 1188210 w 1486640"/>
              <a:gd name="connsiteY61" fmla="*/ 894593 h 1842713"/>
              <a:gd name="connsiteX62" fmla="*/ 1165771 w 1486640"/>
              <a:gd name="connsiteY62" fmla="*/ 928252 h 1842713"/>
              <a:gd name="connsiteX63" fmla="*/ 1143332 w 1486640"/>
              <a:gd name="connsiteY63" fmla="*/ 961911 h 1842713"/>
              <a:gd name="connsiteX64" fmla="*/ 1126502 w 1486640"/>
              <a:gd name="connsiteY64" fmla="*/ 973130 h 1842713"/>
              <a:gd name="connsiteX65" fmla="*/ 1104063 w 1486640"/>
              <a:gd name="connsiteY65" fmla="*/ 1023619 h 1842713"/>
              <a:gd name="connsiteX66" fmla="*/ 1076014 w 1486640"/>
              <a:gd name="connsiteY66" fmla="*/ 1034838 h 1842713"/>
              <a:gd name="connsiteX67" fmla="*/ 1047965 w 1486640"/>
              <a:gd name="connsiteY67" fmla="*/ 1034838 h 1842713"/>
              <a:gd name="connsiteX68" fmla="*/ 1019916 w 1486640"/>
              <a:gd name="connsiteY68" fmla="*/ 1051668 h 1842713"/>
              <a:gd name="connsiteX69" fmla="*/ 963818 w 1486640"/>
              <a:gd name="connsiteY69" fmla="*/ 1057277 h 1842713"/>
              <a:gd name="connsiteX70" fmla="*/ 935769 w 1486640"/>
              <a:gd name="connsiteY70" fmla="*/ 1046058 h 1842713"/>
              <a:gd name="connsiteX71" fmla="*/ 861145 w 1486640"/>
              <a:gd name="connsiteY71" fmla="*/ 1022187 h 1842713"/>
              <a:gd name="connsiteX72" fmla="*/ 818902 w 1486640"/>
              <a:gd name="connsiteY72" fmla="*/ 1006383 h 1842713"/>
              <a:gd name="connsiteX73" fmla="*/ 722073 w 1486640"/>
              <a:gd name="connsiteY73" fmla="*/ 1039572 h 1842713"/>
              <a:gd name="connsiteX74" fmla="*/ 701212 w 1486640"/>
              <a:gd name="connsiteY74" fmla="*/ 1067386 h 1842713"/>
              <a:gd name="connsiteX75" fmla="*/ 673398 w 1486640"/>
              <a:gd name="connsiteY75" fmla="*/ 1116062 h 1842713"/>
              <a:gd name="connsiteX76" fmla="*/ 673398 w 1486640"/>
              <a:gd name="connsiteY76" fmla="*/ 1185597 h 1842713"/>
              <a:gd name="connsiteX77" fmla="*/ 666444 w 1486640"/>
              <a:gd name="connsiteY77" fmla="*/ 1300332 h 1842713"/>
              <a:gd name="connsiteX78" fmla="*/ 694258 w 1486640"/>
              <a:gd name="connsiteY78" fmla="*/ 1418543 h 1842713"/>
              <a:gd name="connsiteX79" fmla="*/ 676874 w 1486640"/>
              <a:gd name="connsiteY79" fmla="*/ 1484604 h 1842713"/>
              <a:gd name="connsiteX80" fmla="*/ 666444 w 1486640"/>
              <a:gd name="connsiteY80" fmla="*/ 1533278 h 1842713"/>
              <a:gd name="connsiteX81" fmla="*/ 722072 w 1486640"/>
              <a:gd name="connsiteY81" fmla="*/ 1661920 h 1842713"/>
              <a:gd name="connsiteX82" fmla="*/ 725549 w 1486640"/>
              <a:gd name="connsiteY82" fmla="*/ 1842713 h 1842713"/>
              <a:gd name="connsiteX83" fmla="*/ 812471 w 1486640"/>
              <a:gd name="connsiteY83" fmla="*/ 1828806 h 1842713"/>
              <a:gd name="connsiteX84" fmla="*/ 836807 w 1486640"/>
              <a:gd name="connsiteY84" fmla="*/ 1773177 h 1842713"/>
              <a:gd name="connsiteX85" fmla="*/ 864622 w 1486640"/>
              <a:gd name="connsiteY85" fmla="*/ 1613243 h 1842713"/>
              <a:gd name="connsiteX86" fmla="*/ 895914 w 1486640"/>
              <a:gd name="connsiteY86" fmla="*/ 1498509 h 1842713"/>
              <a:gd name="connsiteX87" fmla="*/ 861146 w 1486640"/>
              <a:gd name="connsiteY87" fmla="*/ 1449833 h 1842713"/>
              <a:gd name="connsiteX88" fmla="*/ 874444 w 1486640"/>
              <a:gd name="connsiteY88" fmla="*/ 1407070 h 1842713"/>
              <a:gd name="connsiteX0" fmla="*/ 840877 w 1453073"/>
              <a:gd name="connsiteY0" fmla="*/ 1407070 h 1842713"/>
              <a:gd name="connsiteX1" fmla="*/ 858869 w 1453073"/>
              <a:gd name="connsiteY1" fmla="*/ 1303810 h 1842713"/>
              <a:gd name="connsiteX2" fmla="*/ 862346 w 1453073"/>
              <a:gd name="connsiteY2" fmla="*/ 1310763 h 1842713"/>
              <a:gd name="connsiteX3" fmla="*/ 968644 w 1453073"/>
              <a:gd name="connsiteY3" fmla="*/ 1310274 h 1842713"/>
              <a:gd name="connsiteX4" fmla="*/ 1042447 w 1453073"/>
              <a:gd name="connsiteY4" fmla="*/ 1270450 h 1842713"/>
              <a:gd name="connsiteX5" fmla="*/ 1098545 w 1453073"/>
              <a:gd name="connsiteY5" fmla="*/ 1270450 h 1842713"/>
              <a:gd name="connsiteX6" fmla="*/ 1137814 w 1453073"/>
              <a:gd name="connsiteY6" fmla="*/ 1242401 h 1842713"/>
              <a:gd name="connsiteX7" fmla="*/ 1205132 w 1453073"/>
              <a:gd name="connsiteY7" fmla="*/ 1219962 h 1842713"/>
              <a:gd name="connsiteX8" fmla="*/ 1244400 w 1453073"/>
              <a:gd name="connsiteY8" fmla="*/ 1180693 h 1842713"/>
              <a:gd name="connsiteX9" fmla="*/ 1272449 w 1453073"/>
              <a:gd name="connsiteY9" fmla="*/ 1147034 h 1842713"/>
              <a:gd name="connsiteX10" fmla="*/ 1328548 w 1453073"/>
              <a:gd name="connsiteY10" fmla="*/ 1090936 h 1842713"/>
              <a:gd name="connsiteX11" fmla="*/ 1334157 w 1453073"/>
              <a:gd name="connsiteY11" fmla="*/ 1040448 h 1842713"/>
              <a:gd name="connsiteX12" fmla="*/ 1356597 w 1453073"/>
              <a:gd name="connsiteY12" fmla="*/ 995569 h 1842713"/>
              <a:gd name="connsiteX13" fmla="*/ 1390256 w 1453073"/>
              <a:gd name="connsiteY13" fmla="*/ 956301 h 1842713"/>
              <a:gd name="connsiteX14" fmla="*/ 1407085 w 1453073"/>
              <a:gd name="connsiteY14" fmla="*/ 894593 h 1842713"/>
              <a:gd name="connsiteX15" fmla="*/ 1453073 w 1453073"/>
              <a:gd name="connsiteY15" fmla="*/ 840627 h 1842713"/>
              <a:gd name="connsiteX16" fmla="*/ 1440040 w 1453073"/>
              <a:gd name="connsiteY16" fmla="*/ 784295 h 1842713"/>
              <a:gd name="connsiteX17" fmla="*/ 1437438 w 1453073"/>
              <a:gd name="connsiteY17" fmla="*/ 683467 h 1842713"/>
              <a:gd name="connsiteX18" fmla="*/ 1422112 w 1453073"/>
              <a:gd name="connsiteY18" fmla="*/ 653645 h 1842713"/>
              <a:gd name="connsiteX19" fmla="*/ 1415158 w 1453073"/>
              <a:gd name="connsiteY19" fmla="*/ 476329 h 1842713"/>
              <a:gd name="connsiteX20" fmla="*/ 1387344 w 1453073"/>
              <a:gd name="connsiteY20" fmla="*/ 344211 h 1842713"/>
              <a:gd name="connsiteX21" fmla="*/ 1363006 w 1453073"/>
              <a:gd name="connsiteY21" fmla="*/ 212092 h 1842713"/>
              <a:gd name="connsiteX22" fmla="*/ 1369961 w 1453073"/>
              <a:gd name="connsiteY22" fmla="*/ 135603 h 1842713"/>
              <a:gd name="connsiteX23" fmla="*/ 1324762 w 1453073"/>
              <a:gd name="connsiteY23" fmla="*/ 86928 h 1842713"/>
              <a:gd name="connsiteX24" fmla="*/ 1227410 w 1453073"/>
              <a:gd name="connsiteY24" fmla="*/ 9 h 1842713"/>
              <a:gd name="connsiteX25" fmla="*/ 1168305 w 1453073"/>
              <a:gd name="connsiteY25" fmla="*/ 38253 h 1842713"/>
              <a:gd name="connsiteX26" fmla="*/ 1088338 w 1453073"/>
              <a:gd name="connsiteY26" fmla="*/ 118220 h 1842713"/>
              <a:gd name="connsiteX27" fmla="*/ 997941 w 1453073"/>
              <a:gd name="connsiteY27" fmla="*/ 166895 h 1842713"/>
              <a:gd name="connsiteX28" fmla="*/ 893638 w 1453073"/>
              <a:gd name="connsiteY28" fmla="*/ 180803 h 1842713"/>
              <a:gd name="connsiteX29" fmla="*/ 778903 w 1453073"/>
              <a:gd name="connsiteY29" fmla="*/ 208618 h 1842713"/>
              <a:gd name="connsiteX30" fmla="*/ 629400 w 1453073"/>
              <a:gd name="connsiteY30" fmla="*/ 198187 h 1842713"/>
              <a:gd name="connsiteX31" fmla="*/ 514667 w 1453073"/>
              <a:gd name="connsiteY31" fmla="*/ 177325 h 1842713"/>
              <a:gd name="connsiteX32" fmla="*/ 431224 w 1453073"/>
              <a:gd name="connsiteY32" fmla="*/ 177326 h 1842713"/>
              <a:gd name="connsiteX33" fmla="*/ 333873 w 1453073"/>
              <a:gd name="connsiteY33" fmla="*/ 100836 h 1842713"/>
              <a:gd name="connsiteX34" fmla="*/ 180893 w 1453073"/>
              <a:gd name="connsiteY34" fmla="*/ 9 h 1842713"/>
              <a:gd name="connsiteX35" fmla="*/ 41822 w 1453073"/>
              <a:gd name="connsiteY35" fmla="*/ 156465 h 1842713"/>
              <a:gd name="connsiteX36" fmla="*/ 48777 w 1453073"/>
              <a:gd name="connsiteY36" fmla="*/ 232955 h 1842713"/>
              <a:gd name="connsiteX37" fmla="*/ 7055 w 1453073"/>
              <a:gd name="connsiteY37" fmla="*/ 389413 h 1842713"/>
              <a:gd name="connsiteX38" fmla="*/ 296776 w 1453073"/>
              <a:gd name="connsiteY38" fmla="*/ 1066352 h 1842713"/>
              <a:gd name="connsiteX39" fmla="*/ 305920 w 1453073"/>
              <a:gd name="connsiteY39" fmla="*/ 984056 h 1842713"/>
              <a:gd name="connsiteX40" fmla="*/ 301348 w 1453073"/>
              <a:gd name="connsiteY40" fmla="*/ 979484 h 1842713"/>
              <a:gd name="connsiteX41" fmla="*/ 260200 w 1453073"/>
              <a:gd name="connsiteY41" fmla="*/ 897188 h 1842713"/>
              <a:gd name="connsiteX42" fmla="*/ 228196 w 1453073"/>
              <a:gd name="connsiteY42" fmla="*/ 828608 h 1842713"/>
              <a:gd name="connsiteX43" fmla="*/ 223624 w 1453073"/>
              <a:gd name="connsiteY43" fmla="*/ 737168 h 1842713"/>
              <a:gd name="connsiteX44" fmla="*/ 215667 w 1453073"/>
              <a:gd name="connsiteY44" fmla="*/ 625835 h 1842713"/>
              <a:gd name="connsiteX45" fmla="*/ 233048 w 1453073"/>
              <a:gd name="connsiteY45" fmla="*/ 490239 h 1842713"/>
              <a:gd name="connsiteX46" fmla="*/ 253907 w 1453073"/>
              <a:gd name="connsiteY46" fmla="*/ 403317 h 1842713"/>
              <a:gd name="connsiteX47" fmla="*/ 441656 w 1453073"/>
              <a:gd name="connsiteY47" fmla="*/ 448516 h 1842713"/>
              <a:gd name="connsiteX48" fmla="*/ 566821 w 1453073"/>
              <a:gd name="connsiteY48" fmla="*/ 451993 h 1842713"/>
              <a:gd name="connsiteX49" fmla="*/ 747614 w 1453073"/>
              <a:gd name="connsiteY49" fmla="*/ 458947 h 1842713"/>
              <a:gd name="connsiteX50" fmla="*/ 883210 w 1453073"/>
              <a:gd name="connsiteY50" fmla="*/ 451994 h 1842713"/>
              <a:gd name="connsiteX51" fmla="*/ 1029233 w 1453073"/>
              <a:gd name="connsiteY51" fmla="*/ 434609 h 1842713"/>
              <a:gd name="connsiteX52" fmla="*/ 1098770 w 1453073"/>
              <a:gd name="connsiteY52" fmla="*/ 389411 h 1842713"/>
              <a:gd name="connsiteX53" fmla="*/ 1147444 w 1453073"/>
              <a:gd name="connsiteY53" fmla="*/ 385934 h 1842713"/>
              <a:gd name="connsiteX54" fmla="*/ 1168305 w 1453073"/>
              <a:gd name="connsiteY54" fmla="*/ 448517 h 1842713"/>
              <a:gd name="connsiteX55" fmla="*/ 1175259 w 1453073"/>
              <a:gd name="connsiteY55" fmla="*/ 584112 h 1842713"/>
              <a:gd name="connsiteX56" fmla="*/ 1180794 w 1453073"/>
              <a:gd name="connsiteY56" fmla="*/ 725189 h 1842713"/>
              <a:gd name="connsiteX57" fmla="*/ 1171473 w 1453073"/>
              <a:gd name="connsiteY57" fmla="*/ 788006 h 1842713"/>
              <a:gd name="connsiteX58" fmla="*/ 1177083 w 1453073"/>
              <a:gd name="connsiteY58" fmla="*/ 821665 h 1842713"/>
              <a:gd name="connsiteX59" fmla="*/ 1160253 w 1453073"/>
              <a:gd name="connsiteY59" fmla="*/ 855324 h 1842713"/>
              <a:gd name="connsiteX60" fmla="*/ 1154643 w 1453073"/>
              <a:gd name="connsiteY60" fmla="*/ 894593 h 1842713"/>
              <a:gd name="connsiteX61" fmla="*/ 1132204 w 1453073"/>
              <a:gd name="connsiteY61" fmla="*/ 928252 h 1842713"/>
              <a:gd name="connsiteX62" fmla="*/ 1109765 w 1453073"/>
              <a:gd name="connsiteY62" fmla="*/ 961911 h 1842713"/>
              <a:gd name="connsiteX63" fmla="*/ 1092935 w 1453073"/>
              <a:gd name="connsiteY63" fmla="*/ 973130 h 1842713"/>
              <a:gd name="connsiteX64" fmla="*/ 1070496 w 1453073"/>
              <a:gd name="connsiteY64" fmla="*/ 1023619 h 1842713"/>
              <a:gd name="connsiteX65" fmla="*/ 1042447 w 1453073"/>
              <a:gd name="connsiteY65" fmla="*/ 1034838 h 1842713"/>
              <a:gd name="connsiteX66" fmla="*/ 1014398 w 1453073"/>
              <a:gd name="connsiteY66" fmla="*/ 1034838 h 1842713"/>
              <a:gd name="connsiteX67" fmla="*/ 986349 w 1453073"/>
              <a:gd name="connsiteY67" fmla="*/ 1051668 h 1842713"/>
              <a:gd name="connsiteX68" fmla="*/ 930251 w 1453073"/>
              <a:gd name="connsiteY68" fmla="*/ 1057277 h 1842713"/>
              <a:gd name="connsiteX69" fmla="*/ 902202 w 1453073"/>
              <a:gd name="connsiteY69" fmla="*/ 1046058 h 1842713"/>
              <a:gd name="connsiteX70" fmla="*/ 827578 w 1453073"/>
              <a:gd name="connsiteY70" fmla="*/ 1022187 h 1842713"/>
              <a:gd name="connsiteX71" fmla="*/ 785335 w 1453073"/>
              <a:gd name="connsiteY71" fmla="*/ 1006383 h 1842713"/>
              <a:gd name="connsiteX72" fmla="*/ 688506 w 1453073"/>
              <a:gd name="connsiteY72" fmla="*/ 1039572 h 1842713"/>
              <a:gd name="connsiteX73" fmla="*/ 667645 w 1453073"/>
              <a:gd name="connsiteY73" fmla="*/ 1067386 h 1842713"/>
              <a:gd name="connsiteX74" fmla="*/ 639831 w 1453073"/>
              <a:gd name="connsiteY74" fmla="*/ 1116062 h 1842713"/>
              <a:gd name="connsiteX75" fmla="*/ 639831 w 1453073"/>
              <a:gd name="connsiteY75" fmla="*/ 1185597 h 1842713"/>
              <a:gd name="connsiteX76" fmla="*/ 632877 w 1453073"/>
              <a:gd name="connsiteY76" fmla="*/ 1300332 h 1842713"/>
              <a:gd name="connsiteX77" fmla="*/ 660691 w 1453073"/>
              <a:gd name="connsiteY77" fmla="*/ 1418543 h 1842713"/>
              <a:gd name="connsiteX78" fmla="*/ 643307 w 1453073"/>
              <a:gd name="connsiteY78" fmla="*/ 1484604 h 1842713"/>
              <a:gd name="connsiteX79" fmla="*/ 632877 w 1453073"/>
              <a:gd name="connsiteY79" fmla="*/ 1533278 h 1842713"/>
              <a:gd name="connsiteX80" fmla="*/ 688505 w 1453073"/>
              <a:gd name="connsiteY80" fmla="*/ 1661920 h 1842713"/>
              <a:gd name="connsiteX81" fmla="*/ 691982 w 1453073"/>
              <a:gd name="connsiteY81" fmla="*/ 1842713 h 1842713"/>
              <a:gd name="connsiteX82" fmla="*/ 778904 w 1453073"/>
              <a:gd name="connsiteY82" fmla="*/ 1828806 h 1842713"/>
              <a:gd name="connsiteX83" fmla="*/ 803240 w 1453073"/>
              <a:gd name="connsiteY83" fmla="*/ 1773177 h 1842713"/>
              <a:gd name="connsiteX84" fmla="*/ 831055 w 1453073"/>
              <a:gd name="connsiteY84" fmla="*/ 1613243 h 1842713"/>
              <a:gd name="connsiteX85" fmla="*/ 862347 w 1453073"/>
              <a:gd name="connsiteY85" fmla="*/ 1498509 h 1842713"/>
              <a:gd name="connsiteX86" fmla="*/ 827579 w 1453073"/>
              <a:gd name="connsiteY86" fmla="*/ 1449833 h 1842713"/>
              <a:gd name="connsiteX87" fmla="*/ 840877 w 1453073"/>
              <a:gd name="connsiteY87" fmla="*/ 1407070 h 1842713"/>
              <a:gd name="connsiteX0" fmla="*/ 858777 w 1470973"/>
              <a:gd name="connsiteY0" fmla="*/ 1407070 h 1842713"/>
              <a:gd name="connsiteX1" fmla="*/ 876769 w 1470973"/>
              <a:gd name="connsiteY1" fmla="*/ 1303810 h 1842713"/>
              <a:gd name="connsiteX2" fmla="*/ 880246 w 1470973"/>
              <a:gd name="connsiteY2" fmla="*/ 1310763 h 1842713"/>
              <a:gd name="connsiteX3" fmla="*/ 986544 w 1470973"/>
              <a:gd name="connsiteY3" fmla="*/ 1310274 h 1842713"/>
              <a:gd name="connsiteX4" fmla="*/ 1060347 w 1470973"/>
              <a:gd name="connsiteY4" fmla="*/ 1270450 h 1842713"/>
              <a:gd name="connsiteX5" fmla="*/ 1116445 w 1470973"/>
              <a:gd name="connsiteY5" fmla="*/ 1270450 h 1842713"/>
              <a:gd name="connsiteX6" fmla="*/ 1155714 w 1470973"/>
              <a:gd name="connsiteY6" fmla="*/ 1242401 h 1842713"/>
              <a:gd name="connsiteX7" fmla="*/ 1223032 w 1470973"/>
              <a:gd name="connsiteY7" fmla="*/ 1219962 h 1842713"/>
              <a:gd name="connsiteX8" fmla="*/ 1262300 w 1470973"/>
              <a:gd name="connsiteY8" fmla="*/ 1180693 h 1842713"/>
              <a:gd name="connsiteX9" fmla="*/ 1290349 w 1470973"/>
              <a:gd name="connsiteY9" fmla="*/ 1147034 h 1842713"/>
              <a:gd name="connsiteX10" fmla="*/ 1346448 w 1470973"/>
              <a:gd name="connsiteY10" fmla="*/ 1090936 h 1842713"/>
              <a:gd name="connsiteX11" fmla="*/ 1352057 w 1470973"/>
              <a:gd name="connsiteY11" fmla="*/ 1040448 h 1842713"/>
              <a:gd name="connsiteX12" fmla="*/ 1374497 w 1470973"/>
              <a:gd name="connsiteY12" fmla="*/ 995569 h 1842713"/>
              <a:gd name="connsiteX13" fmla="*/ 1408156 w 1470973"/>
              <a:gd name="connsiteY13" fmla="*/ 956301 h 1842713"/>
              <a:gd name="connsiteX14" fmla="*/ 1424985 w 1470973"/>
              <a:gd name="connsiteY14" fmla="*/ 894593 h 1842713"/>
              <a:gd name="connsiteX15" fmla="*/ 1470973 w 1470973"/>
              <a:gd name="connsiteY15" fmla="*/ 840627 h 1842713"/>
              <a:gd name="connsiteX16" fmla="*/ 1457940 w 1470973"/>
              <a:gd name="connsiteY16" fmla="*/ 784295 h 1842713"/>
              <a:gd name="connsiteX17" fmla="*/ 1455338 w 1470973"/>
              <a:gd name="connsiteY17" fmla="*/ 683467 h 1842713"/>
              <a:gd name="connsiteX18" fmla="*/ 1440012 w 1470973"/>
              <a:gd name="connsiteY18" fmla="*/ 653645 h 1842713"/>
              <a:gd name="connsiteX19" fmla="*/ 1433058 w 1470973"/>
              <a:gd name="connsiteY19" fmla="*/ 476329 h 1842713"/>
              <a:gd name="connsiteX20" fmla="*/ 1405244 w 1470973"/>
              <a:gd name="connsiteY20" fmla="*/ 344211 h 1842713"/>
              <a:gd name="connsiteX21" fmla="*/ 1380906 w 1470973"/>
              <a:gd name="connsiteY21" fmla="*/ 212092 h 1842713"/>
              <a:gd name="connsiteX22" fmla="*/ 1387861 w 1470973"/>
              <a:gd name="connsiteY22" fmla="*/ 135603 h 1842713"/>
              <a:gd name="connsiteX23" fmla="*/ 1342662 w 1470973"/>
              <a:gd name="connsiteY23" fmla="*/ 86928 h 1842713"/>
              <a:gd name="connsiteX24" fmla="*/ 1245310 w 1470973"/>
              <a:gd name="connsiteY24" fmla="*/ 9 h 1842713"/>
              <a:gd name="connsiteX25" fmla="*/ 1186205 w 1470973"/>
              <a:gd name="connsiteY25" fmla="*/ 38253 h 1842713"/>
              <a:gd name="connsiteX26" fmla="*/ 1106238 w 1470973"/>
              <a:gd name="connsiteY26" fmla="*/ 118220 h 1842713"/>
              <a:gd name="connsiteX27" fmla="*/ 1015841 w 1470973"/>
              <a:gd name="connsiteY27" fmla="*/ 166895 h 1842713"/>
              <a:gd name="connsiteX28" fmla="*/ 911538 w 1470973"/>
              <a:gd name="connsiteY28" fmla="*/ 180803 h 1842713"/>
              <a:gd name="connsiteX29" fmla="*/ 796803 w 1470973"/>
              <a:gd name="connsiteY29" fmla="*/ 208618 h 1842713"/>
              <a:gd name="connsiteX30" fmla="*/ 647300 w 1470973"/>
              <a:gd name="connsiteY30" fmla="*/ 198187 h 1842713"/>
              <a:gd name="connsiteX31" fmla="*/ 532567 w 1470973"/>
              <a:gd name="connsiteY31" fmla="*/ 177325 h 1842713"/>
              <a:gd name="connsiteX32" fmla="*/ 449124 w 1470973"/>
              <a:gd name="connsiteY32" fmla="*/ 177326 h 1842713"/>
              <a:gd name="connsiteX33" fmla="*/ 351773 w 1470973"/>
              <a:gd name="connsiteY33" fmla="*/ 100836 h 1842713"/>
              <a:gd name="connsiteX34" fmla="*/ 198793 w 1470973"/>
              <a:gd name="connsiteY34" fmla="*/ 9 h 1842713"/>
              <a:gd name="connsiteX35" fmla="*/ 59722 w 1470973"/>
              <a:gd name="connsiteY35" fmla="*/ 156465 h 1842713"/>
              <a:gd name="connsiteX36" fmla="*/ 66677 w 1470973"/>
              <a:gd name="connsiteY36" fmla="*/ 232955 h 1842713"/>
              <a:gd name="connsiteX37" fmla="*/ 20097 w 1470973"/>
              <a:gd name="connsiteY37" fmla="*/ 364245 h 1842713"/>
              <a:gd name="connsiteX38" fmla="*/ 24955 w 1470973"/>
              <a:gd name="connsiteY38" fmla="*/ 389413 h 1842713"/>
              <a:gd name="connsiteX39" fmla="*/ 314676 w 1470973"/>
              <a:gd name="connsiteY39" fmla="*/ 1066352 h 1842713"/>
              <a:gd name="connsiteX40" fmla="*/ 323820 w 1470973"/>
              <a:gd name="connsiteY40" fmla="*/ 984056 h 1842713"/>
              <a:gd name="connsiteX41" fmla="*/ 319248 w 1470973"/>
              <a:gd name="connsiteY41" fmla="*/ 979484 h 1842713"/>
              <a:gd name="connsiteX42" fmla="*/ 278100 w 1470973"/>
              <a:gd name="connsiteY42" fmla="*/ 897188 h 1842713"/>
              <a:gd name="connsiteX43" fmla="*/ 246096 w 1470973"/>
              <a:gd name="connsiteY43" fmla="*/ 828608 h 1842713"/>
              <a:gd name="connsiteX44" fmla="*/ 241524 w 1470973"/>
              <a:gd name="connsiteY44" fmla="*/ 737168 h 1842713"/>
              <a:gd name="connsiteX45" fmla="*/ 233567 w 1470973"/>
              <a:gd name="connsiteY45" fmla="*/ 625835 h 1842713"/>
              <a:gd name="connsiteX46" fmla="*/ 250948 w 1470973"/>
              <a:gd name="connsiteY46" fmla="*/ 490239 h 1842713"/>
              <a:gd name="connsiteX47" fmla="*/ 271807 w 1470973"/>
              <a:gd name="connsiteY47" fmla="*/ 403317 h 1842713"/>
              <a:gd name="connsiteX48" fmla="*/ 459556 w 1470973"/>
              <a:gd name="connsiteY48" fmla="*/ 448516 h 1842713"/>
              <a:gd name="connsiteX49" fmla="*/ 584721 w 1470973"/>
              <a:gd name="connsiteY49" fmla="*/ 451993 h 1842713"/>
              <a:gd name="connsiteX50" fmla="*/ 765514 w 1470973"/>
              <a:gd name="connsiteY50" fmla="*/ 458947 h 1842713"/>
              <a:gd name="connsiteX51" fmla="*/ 901110 w 1470973"/>
              <a:gd name="connsiteY51" fmla="*/ 451994 h 1842713"/>
              <a:gd name="connsiteX52" fmla="*/ 1047133 w 1470973"/>
              <a:gd name="connsiteY52" fmla="*/ 434609 h 1842713"/>
              <a:gd name="connsiteX53" fmla="*/ 1116670 w 1470973"/>
              <a:gd name="connsiteY53" fmla="*/ 389411 h 1842713"/>
              <a:gd name="connsiteX54" fmla="*/ 1165344 w 1470973"/>
              <a:gd name="connsiteY54" fmla="*/ 385934 h 1842713"/>
              <a:gd name="connsiteX55" fmla="*/ 1186205 w 1470973"/>
              <a:gd name="connsiteY55" fmla="*/ 448517 h 1842713"/>
              <a:gd name="connsiteX56" fmla="*/ 1193159 w 1470973"/>
              <a:gd name="connsiteY56" fmla="*/ 584112 h 1842713"/>
              <a:gd name="connsiteX57" fmla="*/ 1198694 w 1470973"/>
              <a:gd name="connsiteY57" fmla="*/ 725189 h 1842713"/>
              <a:gd name="connsiteX58" fmla="*/ 1189373 w 1470973"/>
              <a:gd name="connsiteY58" fmla="*/ 788006 h 1842713"/>
              <a:gd name="connsiteX59" fmla="*/ 1194983 w 1470973"/>
              <a:gd name="connsiteY59" fmla="*/ 821665 h 1842713"/>
              <a:gd name="connsiteX60" fmla="*/ 1178153 w 1470973"/>
              <a:gd name="connsiteY60" fmla="*/ 855324 h 1842713"/>
              <a:gd name="connsiteX61" fmla="*/ 1172543 w 1470973"/>
              <a:gd name="connsiteY61" fmla="*/ 894593 h 1842713"/>
              <a:gd name="connsiteX62" fmla="*/ 1150104 w 1470973"/>
              <a:gd name="connsiteY62" fmla="*/ 928252 h 1842713"/>
              <a:gd name="connsiteX63" fmla="*/ 1127665 w 1470973"/>
              <a:gd name="connsiteY63" fmla="*/ 961911 h 1842713"/>
              <a:gd name="connsiteX64" fmla="*/ 1110835 w 1470973"/>
              <a:gd name="connsiteY64" fmla="*/ 973130 h 1842713"/>
              <a:gd name="connsiteX65" fmla="*/ 1088396 w 1470973"/>
              <a:gd name="connsiteY65" fmla="*/ 1023619 h 1842713"/>
              <a:gd name="connsiteX66" fmla="*/ 1060347 w 1470973"/>
              <a:gd name="connsiteY66" fmla="*/ 1034838 h 1842713"/>
              <a:gd name="connsiteX67" fmla="*/ 1032298 w 1470973"/>
              <a:gd name="connsiteY67" fmla="*/ 1034838 h 1842713"/>
              <a:gd name="connsiteX68" fmla="*/ 1004249 w 1470973"/>
              <a:gd name="connsiteY68" fmla="*/ 1051668 h 1842713"/>
              <a:gd name="connsiteX69" fmla="*/ 948151 w 1470973"/>
              <a:gd name="connsiteY69" fmla="*/ 1057277 h 1842713"/>
              <a:gd name="connsiteX70" fmla="*/ 920102 w 1470973"/>
              <a:gd name="connsiteY70" fmla="*/ 1046058 h 1842713"/>
              <a:gd name="connsiteX71" fmla="*/ 845478 w 1470973"/>
              <a:gd name="connsiteY71" fmla="*/ 1022187 h 1842713"/>
              <a:gd name="connsiteX72" fmla="*/ 803235 w 1470973"/>
              <a:gd name="connsiteY72" fmla="*/ 1006383 h 1842713"/>
              <a:gd name="connsiteX73" fmla="*/ 706406 w 1470973"/>
              <a:gd name="connsiteY73" fmla="*/ 1039572 h 1842713"/>
              <a:gd name="connsiteX74" fmla="*/ 685545 w 1470973"/>
              <a:gd name="connsiteY74" fmla="*/ 1067386 h 1842713"/>
              <a:gd name="connsiteX75" fmla="*/ 657731 w 1470973"/>
              <a:gd name="connsiteY75" fmla="*/ 1116062 h 1842713"/>
              <a:gd name="connsiteX76" fmla="*/ 657731 w 1470973"/>
              <a:gd name="connsiteY76" fmla="*/ 1185597 h 1842713"/>
              <a:gd name="connsiteX77" fmla="*/ 650777 w 1470973"/>
              <a:gd name="connsiteY77" fmla="*/ 1300332 h 1842713"/>
              <a:gd name="connsiteX78" fmla="*/ 678591 w 1470973"/>
              <a:gd name="connsiteY78" fmla="*/ 1418543 h 1842713"/>
              <a:gd name="connsiteX79" fmla="*/ 661207 w 1470973"/>
              <a:gd name="connsiteY79" fmla="*/ 1484604 h 1842713"/>
              <a:gd name="connsiteX80" fmla="*/ 650777 w 1470973"/>
              <a:gd name="connsiteY80" fmla="*/ 1533278 h 1842713"/>
              <a:gd name="connsiteX81" fmla="*/ 706405 w 1470973"/>
              <a:gd name="connsiteY81" fmla="*/ 1661920 h 1842713"/>
              <a:gd name="connsiteX82" fmla="*/ 709882 w 1470973"/>
              <a:gd name="connsiteY82" fmla="*/ 1842713 h 1842713"/>
              <a:gd name="connsiteX83" fmla="*/ 796804 w 1470973"/>
              <a:gd name="connsiteY83" fmla="*/ 1828806 h 1842713"/>
              <a:gd name="connsiteX84" fmla="*/ 821140 w 1470973"/>
              <a:gd name="connsiteY84" fmla="*/ 1773177 h 1842713"/>
              <a:gd name="connsiteX85" fmla="*/ 848955 w 1470973"/>
              <a:gd name="connsiteY85" fmla="*/ 1613243 h 1842713"/>
              <a:gd name="connsiteX86" fmla="*/ 880247 w 1470973"/>
              <a:gd name="connsiteY86" fmla="*/ 1498509 h 1842713"/>
              <a:gd name="connsiteX87" fmla="*/ 845479 w 1470973"/>
              <a:gd name="connsiteY87" fmla="*/ 1449833 h 1842713"/>
              <a:gd name="connsiteX88" fmla="*/ 858777 w 1470973"/>
              <a:gd name="connsiteY88" fmla="*/ 1407070 h 1842713"/>
              <a:gd name="connsiteX0" fmla="*/ 850342 w 1462538"/>
              <a:gd name="connsiteY0" fmla="*/ 1407070 h 1842713"/>
              <a:gd name="connsiteX1" fmla="*/ 868334 w 1462538"/>
              <a:gd name="connsiteY1" fmla="*/ 1303810 h 1842713"/>
              <a:gd name="connsiteX2" fmla="*/ 871811 w 1462538"/>
              <a:gd name="connsiteY2" fmla="*/ 1310763 h 1842713"/>
              <a:gd name="connsiteX3" fmla="*/ 978109 w 1462538"/>
              <a:gd name="connsiteY3" fmla="*/ 1310274 h 1842713"/>
              <a:gd name="connsiteX4" fmla="*/ 1051912 w 1462538"/>
              <a:gd name="connsiteY4" fmla="*/ 1270450 h 1842713"/>
              <a:gd name="connsiteX5" fmla="*/ 1108010 w 1462538"/>
              <a:gd name="connsiteY5" fmla="*/ 1270450 h 1842713"/>
              <a:gd name="connsiteX6" fmla="*/ 1147279 w 1462538"/>
              <a:gd name="connsiteY6" fmla="*/ 1242401 h 1842713"/>
              <a:gd name="connsiteX7" fmla="*/ 1214597 w 1462538"/>
              <a:gd name="connsiteY7" fmla="*/ 1219962 h 1842713"/>
              <a:gd name="connsiteX8" fmla="*/ 1253865 w 1462538"/>
              <a:gd name="connsiteY8" fmla="*/ 1180693 h 1842713"/>
              <a:gd name="connsiteX9" fmla="*/ 1281914 w 1462538"/>
              <a:gd name="connsiteY9" fmla="*/ 1147034 h 1842713"/>
              <a:gd name="connsiteX10" fmla="*/ 1338013 w 1462538"/>
              <a:gd name="connsiteY10" fmla="*/ 1090936 h 1842713"/>
              <a:gd name="connsiteX11" fmla="*/ 1343622 w 1462538"/>
              <a:gd name="connsiteY11" fmla="*/ 1040448 h 1842713"/>
              <a:gd name="connsiteX12" fmla="*/ 1366062 w 1462538"/>
              <a:gd name="connsiteY12" fmla="*/ 995569 h 1842713"/>
              <a:gd name="connsiteX13" fmla="*/ 1399721 w 1462538"/>
              <a:gd name="connsiteY13" fmla="*/ 956301 h 1842713"/>
              <a:gd name="connsiteX14" fmla="*/ 1416550 w 1462538"/>
              <a:gd name="connsiteY14" fmla="*/ 894593 h 1842713"/>
              <a:gd name="connsiteX15" fmla="*/ 1462538 w 1462538"/>
              <a:gd name="connsiteY15" fmla="*/ 840627 h 1842713"/>
              <a:gd name="connsiteX16" fmla="*/ 1449505 w 1462538"/>
              <a:gd name="connsiteY16" fmla="*/ 784295 h 1842713"/>
              <a:gd name="connsiteX17" fmla="*/ 1446903 w 1462538"/>
              <a:gd name="connsiteY17" fmla="*/ 683467 h 1842713"/>
              <a:gd name="connsiteX18" fmla="*/ 1431577 w 1462538"/>
              <a:gd name="connsiteY18" fmla="*/ 653645 h 1842713"/>
              <a:gd name="connsiteX19" fmla="*/ 1424623 w 1462538"/>
              <a:gd name="connsiteY19" fmla="*/ 476329 h 1842713"/>
              <a:gd name="connsiteX20" fmla="*/ 1396809 w 1462538"/>
              <a:gd name="connsiteY20" fmla="*/ 344211 h 1842713"/>
              <a:gd name="connsiteX21" fmla="*/ 1372471 w 1462538"/>
              <a:gd name="connsiteY21" fmla="*/ 212092 h 1842713"/>
              <a:gd name="connsiteX22" fmla="*/ 1379426 w 1462538"/>
              <a:gd name="connsiteY22" fmla="*/ 135603 h 1842713"/>
              <a:gd name="connsiteX23" fmla="*/ 1334227 w 1462538"/>
              <a:gd name="connsiteY23" fmla="*/ 86928 h 1842713"/>
              <a:gd name="connsiteX24" fmla="*/ 1236875 w 1462538"/>
              <a:gd name="connsiteY24" fmla="*/ 9 h 1842713"/>
              <a:gd name="connsiteX25" fmla="*/ 1177770 w 1462538"/>
              <a:gd name="connsiteY25" fmla="*/ 38253 h 1842713"/>
              <a:gd name="connsiteX26" fmla="*/ 1097803 w 1462538"/>
              <a:gd name="connsiteY26" fmla="*/ 118220 h 1842713"/>
              <a:gd name="connsiteX27" fmla="*/ 1007406 w 1462538"/>
              <a:gd name="connsiteY27" fmla="*/ 166895 h 1842713"/>
              <a:gd name="connsiteX28" fmla="*/ 903103 w 1462538"/>
              <a:gd name="connsiteY28" fmla="*/ 180803 h 1842713"/>
              <a:gd name="connsiteX29" fmla="*/ 788368 w 1462538"/>
              <a:gd name="connsiteY29" fmla="*/ 208618 h 1842713"/>
              <a:gd name="connsiteX30" fmla="*/ 638865 w 1462538"/>
              <a:gd name="connsiteY30" fmla="*/ 198187 h 1842713"/>
              <a:gd name="connsiteX31" fmla="*/ 524132 w 1462538"/>
              <a:gd name="connsiteY31" fmla="*/ 177325 h 1842713"/>
              <a:gd name="connsiteX32" fmla="*/ 440689 w 1462538"/>
              <a:gd name="connsiteY32" fmla="*/ 177326 h 1842713"/>
              <a:gd name="connsiteX33" fmla="*/ 343338 w 1462538"/>
              <a:gd name="connsiteY33" fmla="*/ 100836 h 1842713"/>
              <a:gd name="connsiteX34" fmla="*/ 190358 w 1462538"/>
              <a:gd name="connsiteY34" fmla="*/ 9 h 1842713"/>
              <a:gd name="connsiteX35" fmla="*/ 51287 w 1462538"/>
              <a:gd name="connsiteY35" fmla="*/ 156465 h 1842713"/>
              <a:gd name="connsiteX36" fmla="*/ 58242 w 1462538"/>
              <a:gd name="connsiteY36" fmla="*/ 232955 h 1842713"/>
              <a:gd name="connsiteX37" fmla="*/ 11662 w 1462538"/>
              <a:gd name="connsiteY37" fmla="*/ 364245 h 1842713"/>
              <a:gd name="connsiteX38" fmla="*/ 306241 w 1462538"/>
              <a:gd name="connsiteY38" fmla="*/ 1066352 h 1842713"/>
              <a:gd name="connsiteX39" fmla="*/ 315385 w 1462538"/>
              <a:gd name="connsiteY39" fmla="*/ 984056 h 1842713"/>
              <a:gd name="connsiteX40" fmla="*/ 310813 w 1462538"/>
              <a:gd name="connsiteY40" fmla="*/ 979484 h 1842713"/>
              <a:gd name="connsiteX41" fmla="*/ 269665 w 1462538"/>
              <a:gd name="connsiteY41" fmla="*/ 897188 h 1842713"/>
              <a:gd name="connsiteX42" fmla="*/ 237661 w 1462538"/>
              <a:gd name="connsiteY42" fmla="*/ 828608 h 1842713"/>
              <a:gd name="connsiteX43" fmla="*/ 233089 w 1462538"/>
              <a:gd name="connsiteY43" fmla="*/ 737168 h 1842713"/>
              <a:gd name="connsiteX44" fmla="*/ 225132 w 1462538"/>
              <a:gd name="connsiteY44" fmla="*/ 625835 h 1842713"/>
              <a:gd name="connsiteX45" fmla="*/ 242513 w 1462538"/>
              <a:gd name="connsiteY45" fmla="*/ 490239 h 1842713"/>
              <a:gd name="connsiteX46" fmla="*/ 263372 w 1462538"/>
              <a:gd name="connsiteY46" fmla="*/ 403317 h 1842713"/>
              <a:gd name="connsiteX47" fmla="*/ 451121 w 1462538"/>
              <a:gd name="connsiteY47" fmla="*/ 448516 h 1842713"/>
              <a:gd name="connsiteX48" fmla="*/ 576286 w 1462538"/>
              <a:gd name="connsiteY48" fmla="*/ 451993 h 1842713"/>
              <a:gd name="connsiteX49" fmla="*/ 757079 w 1462538"/>
              <a:gd name="connsiteY49" fmla="*/ 458947 h 1842713"/>
              <a:gd name="connsiteX50" fmla="*/ 892675 w 1462538"/>
              <a:gd name="connsiteY50" fmla="*/ 451994 h 1842713"/>
              <a:gd name="connsiteX51" fmla="*/ 1038698 w 1462538"/>
              <a:gd name="connsiteY51" fmla="*/ 434609 h 1842713"/>
              <a:gd name="connsiteX52" fmla="*/ 1108235 w 1462538"/>
              <a:gd name="connsiteY52" fmla="*/ 389411 h 1842713"/>
              <a:gd name="connsiteX53" fmla="*/ 1156909 w 1462538"/>
              <a:gd name="connsiteY53" fmla="*/ 385934 h 1842713"/>
              <a:gd name="connsiteX54" fmla="*/ 1177770 w 1462538"/>
              <a:gd name="connsiteY54" fmla="*/ 448517 h 1842713"/>
              <a:gd name="connsiteX55" fmla="*/ 1184724 w 1462538"/>
              <a:gd name="connsiteY55" fmla="*/ 584112 h 1842713"/>
              <a:gd name="connsiteX56" fmla="*/ 1190259 w 1462538"/>
              <a:gd name="connsiteY56" fmla="*/ 725189 h 1842713"/>
              <a:gd name="connsiteX57" fmla="*/ 1180938 w 1462538"/>
              <a:gd name="connsiteY57" fmla="*/ 788006 h 1842713"/>
              <a:gd name="connsiteX58" fmla="*/ 1186548 w 1462538"/>
              <a:gd name="connsiteY58" fmla="*/ 821665 h 1842713"/>
              <a:gd name="connsiteX59" fmla="*/ 1169718 w 1462538"/>
              <a:gd name="connsiteY59" fmla="*/ 855324 h 1842713"/>
              <a:gd name="connsiteX60" fmla="*/ 1164108 w 1462538"/>
              <a:gd name="connsiteY60" fmla="*/ 894593 h 1842713"/>
              <a:gd name="connsiteX61" fmla="*/ 1141669 w 1462538"/>
              <a:gd name="connsiteY61" fmla="*/ 928252 h 1842713"/>
              <a:gd name="connsiteX62" fmla="*/ 1119230 w 1462538"/>
              <a:gd name="connsiteY62" fmla="*/ 961911 h 1842713"/>
              <a:gd name="connsiteX63" fmla="*/ 1102400 w 1462538"/>
              <a:gd name="connsiteY63" fmla="*/ 973130 h 1842713"/>
              <a:gd name="connsiteX64" fmla="*/ 1079961 w 1462538"/>
              <a:gd name="connsiteY64" fmla="*/ 1023619 h 1842713"/>
              <a:gd name="connsiteX65" fmla="*/ 1051912 w 1462538"/>
              <a:gd name="connsiteY65" fmla="*/ 1034838 h 1842713"/>
              <a:gd name="connsiteX66" fmla="*/ 1023863 w 1462538"/>
              <a:gd name="connsiteY66" fmla="*/ 1034838 h 1842713"/>
              <a:gd name="connsiteX67" fmla="*/ 995814 w 1462538"/>
              <a:gd name="connsiteY67" fmla="*/ 1051668 h 1842713"/>
              <a:gd name="connsiteX68" fmla="*/ 939716 w 1462538"/>
              <a:gd name="connsiteY68" fmla="*/ 1057277 h 1842713"/>
              <a:gd name="connsiteX69" fmla="*/ 911667 w 1462538"/>
              <a:gd name="connsiteY69" fmla="*/ 1046058 h 1842713"/>
              <a:gd name="connsiteX70" fmla="*/ 837043 w 1462538"/>
              <a:gd name="connsiteY70" fmla="*/ 1022187 h 1842713"/>
              <a:gd name="connsiteX71" fmla="*/ 794800 w 1462538"/>
              <a:gd name="connsiteY71" fmla="*/ 1006383 h 1842713"/>
              <a:gd name="connsiteX72" fmla="*/ 697971 w 1462538"/>
              <a:gd name="connsiteY72" fmla="*/ 1039572 h 1842713"/>
              <a:gd name="connsiteX73" fmla="*/ 677110 w 1462538"/>
              <a:gd name="connsiteY73" fmla="*/ 1067386 h 1842713"/>
              <a:gd name="connsiteX74" fmla="*/ 649296 w 1462538"/>
              <a:gd name="connsiteY74" fmla="*/ 1116062 h 1842713"/>
              <a:gd name="connsiteX75" fmla="*/ 649296 w 1462538"/>
              <a:gd name="connsiteY75" fmla="*/ 1185597 h 1842713"/>
              <a:gd name="connsiteX76" fmla="*/ 642342 w 1462538"/>
              <a:gd name="connsiteY76" fmla="*/ 1300332 h 1842713"/>
              <a:gd name="connsiteX77" fmla="*/ 670156 w 1462538"/>
              <a:gd name="connsiteY77" fmla="*/ 1418543 h 1842713"/>
              <a:gd name="connsiteX78" fmla="*/ 652772 w 1462538"/>
              <a:gd name="connsiteY78" fmla="*/ 1484604 h 1842713"/>
              <a:gd name="connsiteX79" fmla="*/ 642342 w 1462538"/>
              <a:gd name="connsiteY79" fmla="*/ 1533278 h 1842713"/>
              <a:gd name="connsiteX80" fmla="*/ 697970 w 1462538"/>
              <a:gd name="connsiteY80" fmla="*/ 1661920 h 1842713"/>
              <a:gd name="connsiteX81" fmla="*/ 701447 w 1462538"/>
              <a:gd name="connsiteY81" fmla="*/ 1842713 h 1842713"/>
              <a:gd name="connsiteX82" fmla="*/ 788369 w 1462538"/>
              <a:gd name="connsiteY82" fmla="*/ 1828806 h 1842713"/>
              <a:gd name="connsiteX83" fmla="*/ 812705 w 1462538"/>
              <a:gd name="connsiteY83" fmla="*/ 1773177 h 1842713"/>
              <a:gd name="connsiteX84" fmla="*/ 840520 w 1462538"/>
              <a:gd name="connsiteY84" fmla="*/ 1613243 h 1842713"/>
              <a:gd name="connsiteX85" fmla="*/ 871812 w 1462538"/>
              <a:gd name="connsiteY85" fmla="*/ 1498509 h 1842713"/>
              <a:gd name="connsiteX86" fmla="*/ 837044 w 1462538"/>
              <a:gd name="connsiteY86" fmla="*/ 1449833 h 1842713"/>
              <a:gd name="connsiteX87" fmla="*/ 850342 w 1462538"/>
              <a:gd name="connsiteY87" fmla="*/ 1407070 h 1842713"/>
              <a:gd name="connsiteX0" fmla="*/ 807807 w 1420003"/>
              <a:gd name="connsiteY0" fmla="*/ 1407070 h 1842713"/>
              <a:gd name="connsiteX1" fmla="*/ 825799 w 1420003"/>
              <a:gd name="connsiteY1" fmla="*/ 1303810 h 1842713"/>
              <a:gd name="connsiteX2" fmla="*/ 829276 w 1420003"/>
              <a:gd name="connsiteY2" fmla="*/ 1310763 h 1842713"/>
              <a:gd name="connsiteX3" fmla="*/ 935574 w 1420003"/>
              <a:gd name="connsiteY3" fmla="*/ 1310274 h 1842713"/>
              <a:gd name="connsiteX4" fmla="*/ 1009377 w 1420003"/>
              <a:gd name="connsiteY4" fmla="*/ 1270450 h 1842713"/>
              <a:gd name="connsiteX5" fmla="*/ 1065475 w 1420003"/>
              <a:gd name="connsiteY5" fmla="*/ 1270450 h 1842713"/>
              <a:gd name="connsiteX6" fmla="*/ 1104744 w 1420003"/>
              <a:gd name="connsiteY6" fmla="*/ 1242401 h 1842713"/>
              <a:gd name="connsiteX7" fmla="*/ 1172062 w 1420003"/>
              <a:gd name="connsiteY7" fmla="*/ 1219962 h 1842713"/>
              <a:gd name="connsiteX8" fmla="*/ 1211330 w 1420003"/>
              <a:gd name="connsiteY8" fmla="*/ 1180693 h 1842713"/>
              <a:gd name="connsiteX9" fmla="*/ 1239379 w 1420003"/>
              <a:gd name="connsiteY9" fmla="*/ 1147034 h 1842713"/>
              <a:gd name="connsiteX10" fmla="*/ 1295478 w 1420003"/>
              <a:gd name="connsiteY10" fmla="*/ 1090936 h 1842713"/>
              <a:gd name="connsiteX11" fmla="*/ 1301087 w 1420003"/>
              <a:gd name="connsiteY11" fmla="*/ 1040448 h 1842713"/>
              <a:gd name="connsiteX12" fmla="*/ 1323527 w 1420003"/>
              <a:gd name="connsiteY12" fmla="*/ 995569 h 1842713"/>
              <a:gd name="connsiteX13" fmla="*/ 1357186 w 1420003"/>
              <a:gd name="connsiteY13" fmla="*/ 956301 h 1842713"/>
              <a:gd name="connsiteX14" fmla="*/ 1374015 w 1420003"/>
              <a:gd name="connsiteY14" fmla="*/ 894593 h 1842713"/>
              <a:gd name="connsiteX15" fmla="*/ 1420003 w 1420003"/>
              <a:gd name="connsiteY15" fmla="*/ 840627 h 1842713"/>
              <a:gd name="connsiteX16" fmla="*/ 1406970 w 1420003"/>
              <a:gd name="connsiteY16" fmla="*/ 784295 h 1842713"/>
              <a:gd name="connsiteX17" fmla="*/ 1404368 w 1420003"/>
              <a:gd name="connsiteY17" fmla="*/ 683467 h 1842713"/>
              <a:gd name="connsiteX18" fmla="*/ 1389042 w 1420003"/>
              <a:gd name="connsiteY18" fmla="*/ 653645 h 1842713"/>
              <a:gd name="connsiteX19" fmla="*/ 1382088 w 1420003"/>
              <a:gd name="connsiteY19" fmla="*/ 476329 h 1842713"/>
              <a:gd name="connsiteX20" fmla="*/ 1354274 w 1420003"/>
              <a:gd name="connsiteY20" fmla="*/ 344211 h 1842713"/>
              <a:gd name="connsiteX21" fmla="*/ 1329936 w 1420003"/>
              <a:gd name="connsiteY21" fmla="*/ 212092 h 1842713"/>
              <a:gd name="connsiteX22" fmla="*/ 1336891 w 1420003"/>
              <a:gd name="connsiteY22" fmla="*/ 135603 h 1842713"/>
              <a:gd name="connsiteX23" fmla="*/ 1291692 w 1420003"/>
              <a:gd name="connsiteY23" fmla="*/ 86928 h 1842713"/>
              <a:gd name="connsiteX24" fmla="*/ 1194340 w 1420003"/>
              <a:gd name="connsiteY24" fmla="*/ 9 h 1842713"/>
              <a:gd name="connsiteX25" fmla="*/ 1135235 w 1420003"/>
              <a:gd name="connsiteY25" fmla="*/ 38253 h 1842713"/>
              <a:gd name="connsiteX26" fmla="*/ 1055268 w 1420003"/>
              <a:gd name="connsiteY26" fmla="*/ 118220 h 1842713"/>
              <a:gd name="connsiteX27" fmla="*/ 964871 w 1420003"/>
              <a:gd name="connsiteY27" fmla="*/ 166895 h 1842713"/>
              <a:gd name="connsiteX28" fmla="*/ 860568 w 1420003"/>
              <a:gd name="connsiteY28" fmla="*/ 180803 h 1842713"/>
              <a:gd name="connsiteX29" fmla="*/ 745833 w 1420003"/>
              <a:gd name="connsiteY29" fmla="*/ 208618 h 1842713"/>
              <a:gd name="connsiteX30" fmla="*/ 596330 w 1420003"/>
              <a:gd name="connsiteY30" fmla="*/ 198187 h 1842713"/>
              <a:gd name="connsiteX31" fmla="*/ 481597 w 1420003"/>
              <a:gd name="connsiteY31" fmla="*/ 177325 h 1842713"/>
              <a:gd name="connsiteX32" fmla="*/ 398154 w 1420003"/>
              <a:gd name="connsiteY32" fmla="*/ 177326 h 1842713"/>
              <a:gd name="connsiteX33" fmla="*/ 300803 w 1420003"/>
              <a:gd name="connsiteY33" fmla="*/ 100836 h 1842713"/>
              <a:gd name="connsiteX34" fmla="*/ 147823 w 1420003"/>
              <a:gd name="connsiteY34" fmla="*/ 9 h 1842713"/>
              <a:gd name="connsiteX35" fmla="*/ 8752 w 1420003"/>
              <a:gd name="connsiteY35" fmla="*/ 156465 h 1842713"/>
              <a:gd name="connsiteX36" fmla="*/ 15707 w 1420003"/>
              <a:gd name="connsiteY36" fmla="*/ 232955 h 1842713"/>
              <a:gd name="connsiteX37" fmla="*/ 263706 w 1420003"/>
              <a:gd name="connsiteY37" fmla="*/ 1066352 h 1842713"/>
              <a:gd name="connsiteX38" fmla="*/ 272850 w 1420003"/>
              <a:gd name="connsiteY38" fmla="*/ 984056 h 1842713"/>
              <a:gd name="connsiteX39" fmla="*/ 268278 w 1420003"/>
              <a:gd name="connsiteY39" fmla="*/ 979484 h 1842713"/>
              <a:gd name="connsiteX40" fmla="*/ 227130 w 1420003"/>
              <a:gd name="connsiteY40" fmla="*/ 897188 h 1842713"/>
              <a:gd name="connsiteX41" fmla="*/ 195126 w 1420003"/>
              <a:gd name="connsiteY41" fmla="*/ 828608 h 1842713"/>
              <a:gd name="connsiteX42" fmla="*/ 190554 w 1420003"/>
              <a:gd name="connsiteY42" fmla="*/ 737168 h 1842713"/>
              <a:gd name="connsiteX43" fmla="*/ 182597 w 1420003"/>
              <a:gd name="connsiteY43" fmla="*/ 625835 h 1842713"/>
              <a:gd name="connsiteX44" fmla="*/ 199978 w 1420003"/>
              <a:gd name="connsiteY44" fmla="*/ 490239 h 1842713"/>
              <a:gd name="connsiteX45" fmla="*/ 220837 w 1420003"/>
              <a:gd name="connsiteY45" fmla="*/ 403317 h 1842713"/>
              <a:gd name="connsiteX46" fmla="*/ 408586 w 1420003"/>
              <a:gd name="connsiteY46" fmla="*/ 448516 h 1842713"/>
              <a:gd name="connsiteX47" fmla="*/ 533751 w 1420003"/>
              <a:gd name="connsiteY47" fmla="*/ 451993 h 1842713"/>
              <a:gd name="connsiteX48" fmla="*/ 714544 w 1420003"/>
              <a:gd name="connsiteY48" fmla="*/ 458947 h 1842713"/>
              <a:gd name="connsiteX49" fmla="*/ 850140 w 1420003"/>
              <a:gd name="connsiteY49" fmla="*/ 451994 h 1842713"/>
              <a:gd name="connsiteX50" fmla="*/ 996163 w 1420003"/>
              <a:gd name="connsiteY50" fmla="*/ 434609 h 1842713"/>
              <a:gd name="connsiteX51" fmla="*/ 1065700 w 1420003"/>
              <a:gd name="connsiteY51" fmla="*/ 389411 h 1842713"/>
              <a:gd name="connsiteX52" fmla="*/ 1114374 w 1420003"/>
              <a:gd name="connsiteY52" fmla="*/ 385934 h 1842713"/>
              <a:gd name="connsiteX53" fmla="*/ 1135235 w 1420003"/>
              <a:gd name="connsiteY53" fmla="*/ 448517 h 1842713"/>
              <a:gd name="connsiteX54" fmla="*/ 1142189 w 1420003"/>
              <a:gd name="connsiteY54" fmla="*/ 584112 h 1842713"/>
              <a:gd name="connsiteX55" fmla="*/ 1147724 w 1420003"/>
              <a:gd name="connsiteY55" fmla="*/ 725189 h 1842713"/>
              <a:gd name="connsiteX56" fmla="*/ 1138403 w 1420003"/>
              <a:gd name="connsiteY56" fmla="*/ 788006 h 1842713"/>
              <a:gd name="connsiteX57" fmla="*/ 1144013 w 1420003"/>
              <a:gd name="connsiteY57" fmla="*/ 821665 h 1842713"/>
              <a:gd name="connsiteX58" fmla="*/ 1127183 w 1420003"/>
              <a:gd name="connsiteY58" fmla="*/ 855324 h 1842713"/>
              <a:gd name="connsiteX59" fmla="*/ 1121573 w 1420003"/>
              <a:gd name="connsiteY59" fmla="*/ 894593 h 1842713"/>
              <a:gd name="connsiteX60" fmla="*/ 1099134 w 1420003"/>
              <a:gd name="connsiteY60" fmla="*/ 928252 h 1842713"/>
              <a:gd name="connsiteX61" fmla="*/ 1076695 w 1420003"/>
              <a:gd name="connsiteY61" fmla="*/ 961911 h 1842713"/>
              <a:gd name="connsiteX62" fmla="*/ 1059865 w 1420003"/>
              <a:gd name="connsiteY62" fmla="*/ 973130 h 1842713"/>
              <a:gd name="connsiteX63" fmla="*/ 1037426 w 1420003"/>
              <a:gd name="connsiteY63" fmla="*/ 1023619 h 1842713"/>
              <a:gd name="connsiteX64" fmla="*/ 1009377 w 1420003"/>
              <a:gd name="connsiteY64" fmla="*/ 1034838 h 1842713"/>
              <a:gd name="connsiteX65" fmla="*/ 981328 w 1420003"/>
              <a:gd name="connsiteY65" fmla="*/ 1034838 h 1842713"/>
              <a:gd name="connsiteX66" fmla="*/ 953279 w 1420003"/>
              <a:gd name="connsiteY66" fmla="*/ 1051668 h 1842713"/>
              <a:gd name="connsiteX67" fmla="*/ 897181 w 1420003"/>
              <a:gd name="connsiteY67" fmla="*/ 1057277 h 1842713"/>
              <a:gd name="connsiteX68" fmla="*/ 869132 w 1420003"/>
              <a:gd name="connsiteY68" fmla="*/ 1046058 h 1842713"/>
              <a:gd name="connsiteX69" fmla="*/ 794508 w 1420003"/>
              <a:gd name="connsiteY69" fmla="*/ 1022187 h 1842713"/>
              <a:gd name="connsiteX70" fmla="*/ 752265 w 1420003"/>
              <a:gd name="connsiteY70" fmla="*/ 1006383 h 1842713"/>
              <a:gd name="connsiteX71" fmla="*/ 655436 w 1420003"/>
              <a:gd name="connsiteY71" fmla="*/ 1039572 h 1842713"/>
              <a:gd name="connsiteX72" fmla="*/ 634575 w 1420003"/>
              <a:gd name="connsiteY72" fmla="*/ 1067386 h 1842713"/>
              <a:gd name="connsiteX73" fmla="*/ 606761 w 1420003"/>
              <a:gd name="connsiteY73" fmla="*/ 1116062 h 1842713"/>
              <a:gd name="connsiteX74" fmla="*/ 606761 w 1420003"/>
              <a:gd name="connsiteY74" fmla="*/ 1185597 h 1842713"/>
              <a:gd name="connsiteX75" fmla="*/ 599807 w 1420003"/>
              <a:gd name="connsiteY75" fmla="*/ 1300332 h 1842713"/>
              <a:gd name="connsiteX76" fmla="*/ 627621 w 1420003"/>
              <a:gd name="connsiteY76" fmla="*/ 1418543 h 1842713"/>
              <a:gd name="connsiteX77" fmla="*/ 610237 w 1420003"/>
              <a:gd name="connsiteY77" fmla="*/ 1484604 h 1842713"/>
              <a:gd name="connsiteX78" fmla="*/ 599807 w 1420003"/>
              <a:gd name="connsiteY78" fmla="*/ 1533278 h 1842713"/>
              <a:gd name="connsiteX79" fmla="*/ 655435 w 1420003"/>
              <a:gd name="connsiteY79" fmla="*/ 1661920 h 1842713"/>
              <a:gd name="connsiteX80" fmla="*/ 658912 w 1420003"/>
              <a:gd name="connsiteY80" fmla="*/ 1842713 h 1842713"/>
              <a:gd name="connsiteX81" fmla="*/ 745834 w 1420003"/>
              <a:gd name="connsiteY81" fmla="*/ 1828806 h 1842713"/>
              <a:gd name="connsiteX82" fmla="*/ 770170 w 1420003"/>
              <a:gd name="connsiteY82" fmla="*/ 1773177 h 1842713"/>
              <a:gd name="connsiteX83" fmla="*/ 797985 w 1420003"/>
              <a:gd name="connsiteY83" fmla="*/ 1613243 h 1842713"/>
              <a:gd name="connsiteX84" fmla="*/ 829277 w 1420003"/>
              <a:gd name="connsiteY84" fmla="*/ 1498509 h 1842713"/>
              <a:gd name="connsiteX85" fmla="*/ 794509 w 1420003"/>
              <a:gd name="connsiteY85" fmla="*/ 1449833 h 1842713"/>
              <a:gd name="connsiteX86" fmla="*/ 807807 w 1420003"/>
              <a:gd name="connsiteY86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55768 w 1412065"/>
              <a:gd name="connsiteY36" fmla="*/ 1066352 h 1842713"/>
              <a:gd name="connsiteX37" fmla="*/ 264912 w 1412065"/>
              <a:gd name="connsiteY37" fmla="*/ 984056 h 1842713"/>
              <a:gd name="connsiteX38" fmla="*/ 260340 w 1412065"/>
              <a:gd name="connsiteY38" fmla="*/ 979484 h 1842713"/>
              <a:gd name="connsiteX39" fmla="*/ 219192 w 1412065"/>
              <a:gd name="connsiteY39" fmla="*/ 897188 h 1842713"/>
              <a:gd name="connsiteX40" fmla="*/ 187188 w 1412065"/>
              <a:gd name="connsiteY40" fmla="*/ 828608 h 1842713"/>
              <a:gd name="connsiteX41" fmla="*/ 182616 w 1412065"/>
              <a:gd name="connsiteY41" fmla="*/ 737168 h 1842713"/>
              <a:gd name="connsiteX42" fmla="*/ 174659 w 1412065"/>
              <a:gd name="connsiteY42" fmla="*/ 625835 h 1842713"/>
              <a:gd name="connsiteX43" fmla="*/ 192040 w 1412065"/>
              <a:gd name="connsiteY43" fmla="*/ 490239 h 1842713"/>
              <a:gd name="connsiteX44" fmla="*/ 212899 w 1412065"/>
              <a:gd name="connsiteY44" fmla="*/ 403317 h 1842713"/>
              <a:gd name="connsiteX45" fmla="*/ 400648 w 1412065"/>
              <a:gd name="connsiteY45" fmla="*/ 448516 h 1842713"/>
              <a:gd name="connsiteX46" fmla="*/ 525813 w 1412065"/>
              <a:gd name="connsiteY46" fmla="*/ 451993 h 1842713"/>
              <a:gd name="connsiteX47" fmla="*/ 706606 w 1412065"/>
              <a:gd name="connsiteY47" fmla="*/ 458947 h 1842713"/>
              <a:gd name="connsiteX48" fmla="*/ 842202 w 1412065"/>
              <a:gd name="connsiteY48" fmla="*/ 451994 h 1842713"/>
              <a:gd name="connsiteX49" fmla="*/ 988225 w 1412065"/>
              <a:gd name="connsiteY49" fmla="*/ 434609 h 1842713"/>
              <a:gd name="connsiteX50" fmla="*/ 1057762 w 1412065"/>
              <a:gd name="connsiteY50" fmla="*/ 389411 h 1842713"/>
              <a:gd name="connsiteX51" fmla="*/ 1106436 w 1412065"/>
              <a:gd name="connsiteY51" fmla="*/ 385934 h 1842713"/>
              <a:gd name="connsiteX52" fmla="*/ 1127297 w 1412065"/>
              <a:gd name="connsiteY52" fmla="*/ 448517 h 1842713"/>
              <a:gd name="connsiteX53" fmla="*/ 1134251 w 1412065"/>
              <a:gd name="connsiteY53" fmla="*/ 584112 h 1842713"/>
              <a:gd name="connsiteX54" fmla="*/ 1139786 w 1412065"/>
              <a:gd name="connsiteY54" fmla="*/ 725189 h 1842713"/>
              <a:gd name="connsiteX55" fmla="*/ 1130465 w 1412065"/>
              <a:gd name="connsiteY55" fmla="*/ 788006 h 1842713"/>
              <a:gd name="connsiteX56" fmla="*/ 1136075 w 1412065"/>
              <a:gd name="connsiteY56" fmla="*/ 821665 h 1842713"/>
              <a:gd name="connsiteX57" fmla="*/ 1119245 w 1412065"/>
              <a:gd name="connsiteY57" fmla="*/ 855324 h 1842713"/>
              <a:gd name="connsiteX58" fmla="*/ 1113635 w 1412065"/>
              <a:gd name="connsiteY58" fmla="*/ 894593 h 1842713"/>
              <a:gd name="connsiteX59" fmla="*/ 1091196 w 1412065"/>
              <a:gd name="connsiteY59" fmla="*/ 928252 h 1842713"/>
              <a:gd name="connsiteX60" fmla="*/ 1068757 w 1412065"/>
              <a:gd name="connsiteY60" fmla="*/ 961911 h 1842713"/>
              <a:gd name="connsiteX61" fmla="*/ 1051927 w 1412065"/>
              <a:gd name="connsiteY61" fmla="*/ 973130 h 1842713"/>
              <a:gd name="connsiteX62" fmla="*/ 1029488 w 1412065"/>
              <a:gd name="connsiteY62" fmla="*/ 1023619 h 1842713"/>
              <a:gd name="connsiteX63" fmla="*/ 1001439 w 1412065"/>
              <a:gd name="connsiteY63" fmla="*/ 1034838 h 1842713"/>
              <a:gd name="connsiteX64" fmla="*/ 973390 w 1412065"/>
              <a:gd name="connsiteY64" fmla="*/ 1034838 h 1842713"/>
              <a:gd name="connsiteX65" fmla="*/ 945341 w 1412065"/>
              <a:gd name="connsiteY65" fmla="*/ 1051668 h 1842713"/>
              <a:gd name="connsiteX66" fmla="*/ 889243 w 1412065"/>
              <a:gd name="connsiteY66" fmla="*/ 1057277 h 1842713"/>
              <a:gd name="connsiteX67" fmla="*/ 861194 w 1412065"/>
              <a:gd name="connsiteY67" fmla="*/ 1046058 h 1842713"/>
              <a:gd name="connsiteX68" fmla="*/ 786570 w 1412065"/>
              <a:gd name="connsiteY68" fmla="*/ 1022187 h 1842713"/>
              <a:gd name="connsiteX69" fmla="*/ 744327 w 1412065"/>
              <a:gd name="connsiteY69" fmla="*/ 1006383 h 1842713"/>
              <a:gd name="connsiteX70" fmla="*/ 647498 w 1412065"/>
              <a:gd name="connsiteY70" fmla="*/ 1039572 h 1842713"/>
              <a:gd name="connsiteX71" fmla="*/ 626637 w 1412065"/>
              <a:gd name="connsiteY71" fmla="*/ 1067386 h 1842713"/>
              <a:gd name="connsiteX72" fmla="*/ 598823 w 1412065"/>
              <a:gd name="connsiteY72" fmla="*/ 1116062 h 1842713"/>
              <a:gd name="connsiteX73" fmla="*/ 598823 w 1412065"/>
              <a:gd name="connsiteY73" fmla="*/ 1185597 h 1842713"/>
              <a:gd name="connsiteX74" fmla="*/ 591869 w 1412065"/>
              <a:gd name="connsiteY74" fmla="*/ 1300332 h 1842713"/>
              <a:gd name="connsiteX75" fmla="*/ 619683 w 1412065"/>
              <a:gd name="connsiteY75" fmla="*/ 1418543 h 1842713"/>
              <a:gd name="connsiteX76" fmla="*/ 602299 w 1412065"/>
              <a:gd name="connsiteY76" fmla="*/ 1484604 h 1842713"/>
              <a:gd name="connsiteX77" fmla="*/ 591869 w 1412065"/>
              <a:gd name="connsiteY77" fmla="*/ 1533278 h 1842713"/>
              <a:gd name="connsiteX78" fmla="*/ 647497 w 1412065"/>
              <a:gd name="connsiteY78" fmla="*/ 1661920 h 1842713"/>
              <a:gd name="connsiteX79" fmla="*/ 650974 w 1412065"/>
              <a:gd name="connsiteY79" fmla="*/ 1842713 h 1842713"/>
              <a:gd name="connsiteX80" fmla="*/ 737896 w 1412065"/>
              <a:gd name="connsiteY80" fmla="*/ 1828806 h 1842713"/>
              <a:gd name="connsiteX81" fmla="*/ 762232 w 1412065"/>
              <a:gd name="connsiteY81" fmla="*/ 1773177 h 1842713"/>
              <a:gd name="connsiteX82" fmla="*/ 790047 w 1412065"/>
              <a:gd name="connsiteY82" fmla="*/ 1613243 h 1842713"/>
              <a:gd name="connsiteX83" fmla="*/ 821339 w 1412065"/>
              <a:gd name="connsiteY83" fmla="*/ 1498509 h 1842713"/>
              <a:gd name="connsiteX84" fmla="*/ 786571 w 1412065"/>
              <a:gd name="connsiteY84" fmla="*/ 1449833 h 1842713"/>
              <a:gd name="connsiteX85" fmla="*/ 799869 w 1412065"/>
              <a:gd name="connsiteY85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35918 w 1412065"/>
              <a:gd name="connsiteY36" fmla="*/ 1036718 h 1842713"/>
              <a:gd name="connsiteX37" fmla="*/ 255768 w 1412065"/>
              <a:gd name="connsiteY37" fmla="*/ 1066352 h 1842713"/>
              <a:gd name="connsiteX38" fmla="*/ 264912 w 1412065"/>
              <a:gd name="connsiteY38" fmla="*/ 984056 h 1842713"/>
              <a:gd name="connsiteX39" fmla="*/ 260340 w 1412065"/>
              <a:gd name="connsiteY39" fmla="*/ 979484 h 1842713"/>
              <a:gd name="connsiteX40" fmla="*/ 219192 w 1412065"/>
              <a:gd name="connsiteY40" fmla="*/ 897188 h 1842713"/>
              <a:gd name="connsiteX41" fmla="*/ 187188 w 1412065"/>
              <a:gd name="connsiteY41" fmla="*/ 828608 h 1842713"/>
              <a:gd name="connsiteX42" fmla="*/ 182616 w 1412065"/>
              <a:gd name="connsiteY42" fmla="*/ 737168 h 1842713"/>
              <a:gd name="connsiteX43" fmla="*/ 174659 w 1412065"/>
              <a:gd name="connsiteY43" fmla="*/ 625835 h 1842713"/>
              <a:gd name="connsiteX44" fmla="*/ 192040 w 1412065"/>
              <a:gd name="connsiteY44" fmla="*/ 490239 h 1842713"/>
              <a:gd name="connsiteX45" fmla="*/ 212899 w 1412065"/>
              <a:gd name="connsiteY45" fmla="*/ 403317 h 1842713"/>
              <a:gd name="connsiteX46" fmla="*/ 400648 w 1412065"/>
              <a:gd name="connsiteY46" fmla="*/ 448516 h 1842713"/>
              <a:gd name="connsiteX47" fmla="*/ 525813 w 1412065"/>
              <a:gd name="connsiteY47" fmla="*/ 451993 h 1842713"/>
              <a:gd name="connsiteX48" fmla="*/ 706606 w 1412065"/>
              <a:gd name="connsiteY48" fmla="*/ 458947 h 1842713"/>
              <a:gd name="connsiteX49" fmla="*/ 842202 w 1412065"/>
              <a:gd name="connsiteY49" fmla="*/ 451994 h 1842713"/>
              <a:gd name="connsiteX50" fmla="*/ 988225 w 1412065"/>
              <a:gd name="connsiteY50" fmla="*/ 434609 h 1842713"/>
              <a:gd name="connsiteX51" fmla="*/ 1057762 w 1412065"/>
              <a:gd name="connsiteY51" fmla="*/ 389411 h 1842713"/>
              <a:gd name="connsiteX52" fmla="*/ 1106436 w 1412065"/>
              <a:gd name="connsiteY52" fmla="*/ 385934 h 1842713"/>
              <a:gd name="connsiteX53" fmla="*/ 1127297 w 1412065"/>
              <a:gd name="connsiteY53" fmla="*/ 448517 h 1842713"/>
              <a:gd name="connsiteX54" fmla="*/ 1134251 w 1412065"/>
              <a:gd name="connsiteY54" fmla="*/ 584112 h 1842713"/>
              <a:gd name="connsiteX55" fmla="*/ 1139786 w 1412065"/>
              <a:gd name="connsiteY55" fmla="*/ 725189 h 1842713"/>
              <a:gd name="connsiteX56" fmla="*/ 1130465 w 1412065"/>
              <a:gd name="connsiteY56" fmla="*/ 788006 h 1842713"/>
              <a:gd name="connsiteX57" fmla="*/ 1136075 w 1412065"/>
              <a:gd name="connsiteY57" fmla="*/ 821665 h 1842713"/>
              <a:gd name="connsiteX58" fmla="*/ 1119245 w 1412065"/>
              <a:gd name="connsiteY58" fmla="*/ 855324 h 1842713"/>
              <a:gd name="connsiteX59" fmla="*/ 1113635 w 1412065"/>
              <a:gd name="connsiteY59" fmla="*/ 894593 h 1842713"/>
              <a:gd name="connsiteX60" fmla="*/ 1091196 w 1412065"/>
              <a:gd name="connsiteY60" fmla="*/ 928252 h 1842713"/>
              <a:gd name="connsiteX61" fmla="*/ 1068757 w 1412065"/>
              <a:gd name="connsiteY61" fmla="*/ 961911 h 1842713"/>
              <a:gd name="connsiteX62" fmla="*/ 1051927 w 1412065"/>
              <a:gd name="connsiteY62" fmla="*/ 973130 h 1842713"/>
              <a:gd name="connsiteX63" fmla="*/ 1029488 w 1412065"/>
              <a:gd name="connsiteY63" fmla="*/ 1023619 h 1842713"/>
              <a:gd name="connsiteX64" fmla="*/ 1001439 w 1412065"/>
              <a:gd name="connsiteY64" fmla="*/ 1034838 h 1842713"/>
              <a:gd name="connsiteX65" fmla="*/ 973390 w 1412065"/>
              <a:gd name="connsiteY65" fmla="*/ 1034838 h 1842713"/>
              <a:gd name="connsiteX66" fmla="*/ 945341 w 1412065"/>
              <a:gd name="connsiteY66" fmla="*/ 1051668 h 1842713"/>
              <a:gd name="connsiteX67" fmla="*/ 889243 w 1412065"/>
              <a:gd name="connsiteY67" fmla="*/ 1057277 h 1842713"/>
              <a:gd name="connsiteX68" fmla="*/ 861194 w 1412065"/>
              <a:gd name="connsiteY68" fmla="*/ 1046058 h 1842713"/>
              <a:gd name="connsiteX69" fmla="*/ 786570 w 1412065"/>
              <a:gd name="connsiteY69" fmla="*/ 1022187 h 1842713"/>
              <a:gd name="connsiteX70" fmla="*/ 744327 w 1412065"/>
              <a:gd name="connsiteY70" fmla="*/ 1006383 h 1842713"/>
              <a:gd name="connsiteX71" fmla="*/ 647498 w 1412065"/>
              <a:gd name="connsiteY71" fmla="*/ 1039572 h 1842713"/>
              <a:gd name="connsiteX72" fmla="*/ 626637 w 1412065"/>
              <a:gd name="connsiteY72" fmla="*/ 1067386 h 1842713"/>
              <a:gd name="connsiteX73" fmla="*/ 598823 w 1412065"/>
              <a:gd name="connsiteY73" fmla="*/ 1116062 h 1842713"/>
              <a:gd name="connsiteX74" fmla="*/ 598823 w 1412065"/>
              <a:gd name="connsiteY74" fmla="*/ 1185597 h 1842713"/>
              <a:gd name="connsiteX75" fmla="*/ 591869 w 1412065"/>
              <a:gd name="connsiteY75" fmla="*/ 1300332 h 1842713"/>
              <a:gd name="connsiteX76" fmla="*/ 619683 w 1412065"/>
              <a:gd name="connsiteY76" fmla="*/ 1418543 h 1842713"/>
              <a:gd name="connsiteX77" fmla="*/ 602299 w 1412065"/>
              <a:gd name="connsiteY77" fmla="*/ 1484604 h 1842713"/>
              <a:gd name="connsiteX78" fmla="*/ 591869 w 1412065"/>
              <a:gd name="connsiteY78" fmla="*/ 1533278 h 1842713"/>
              <a:gd name="connsiteX79" fmla="*/ 647497 w 1412065"/>
              <a:gd name="connsiteY79" fmla="*/ 1661920 h 1842713"/>
              <a:gd name="connsiteX80" fmla="*/ 650974 w 1412065"/>
              <a:gd name="connsiteY80" fmla="*/ 1842713 h 1842713"/>
              <a:gd name="connsiteX81" fmla="*/ 737896 w 1412065"/>
              <a:gd name="connsiteY81" fmla="*/ 1828806 h 1842713"/>
              <a:gd name="connsiteX82" fmla="*/ 762232 w 1412065"/>
              <a:gd name="connsiteY82" fmla="*/ 1773177 h 1842713"/>
              <a:gd name="connsiteX83" fmla="*/ 790047 w 1412065"/>
              <a:gd name="connsiteY83" fmla="*/ 1613243 h 1842713"/>
              <a:gd name="connsiteX84" fmla="*/ 821339 w 1412065"/>
              <a:gd name="connsiteY84" fmla="*/ 1498509 h 1842713"/>
              <a:gd name="connsiteX85" fmla="*/ 786571 w 1412065"/>
              <a:gd name="connsiteY85" fmla="*/ 1449833 h 1842713"/>
              <a:gd name="connsiteX86" fmla="*/ 799869 w 1412065"/>
              <a:gd name="connsiteY86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35918 w 1412065"/>
              <a:gd name="connsiteY36" fmla="*/ 1036718 h 1842713"/>
              <a:gd name="connsiteX37" fmla="*/ 264912 w 1412065"/>
              <a:gd name="connsiteY37" fmla="*/ 984056 h 1842713"/>
              <a:gd name="connsiteX38" fmla="*/ 260340 w 1412065"/>
              <a:gd name="connsiteY38" fmla="*/ 979484 h 1842713"/>
              <a:gd name="connsiteX39" fmla="*/ 219192 w 1412065"/>
              <a:gd name="connsiteY39" fmla="*/ 897188 h 1842713"/>
              <a:gd name="connsiteX40" fmla="*/ 187188 w 1412065"/>
              <a:gd name="connsiteY40" fmla="*/ 828608 h 1842713"/>
              <a:gd name="connsiteX41" fmla="*/ 182616 w 1412065"/>
              <a:gd name="connsiteY41" fmla="*/ 737168 h 1842713"/>
              <a:gd name="connsiteX42" fmla="*/ 174659 w 1412065"/>
              <a:gd name="connsiteY42" fmla="*/ 625835 h 1842713"/>
              <a:gd name="connsiteX43" fmla="*/ 192040 w 1412065"/>
              <a:gd name="connsiteY43" fmla="*/ 490239 h 1842713"/>
              <a:gd name="connsiteX44" fmla="*/ 212899 w 1412065"/>
              <a:gd name="connsiteY44" fmla="*/ 403317 h 1842713"/>
              <a:gd name="connsiteX45" fmla="*/ 400648 w 1412065"/>
              <a:gd name="connsiteY45" fmla="*/ 448516 h 1842713"/>
              <a:gd name="connsiteX46" fmla="*/ 525813 w 1412065"/>
              <a:gd name="connsiteY46" fmla="*/ 451993 h 1842713"/>
              <a:gd name="connsiteX47" fmla="*/ 706606 w 1412065"/>
              <a:gd name="connsiteY47" fmla="*/ 458947 h 1842713"/>
              <a:gd name="connsiteX48" fmla="*/ 842202 w 1412065"/>
              <a:gd name="connsiteY48" fmla="*/ 451994 h 1842713"/>
              <a:gd name="connsiteX49" fmla="*/ 988225 w 1412065"/>
              <a:gd name="connsiteY49" fmla="*/ 434609 h 1842713"/>
              <a:gd name="connsiteX50" fmla="*/ 1057762 w 1412065"/>
              <a:gd name="connsiteY50" fmla="*/ 389411 h 1842713"/>
              <a:gd name="connsiteX51" fmla="*/ 1106436 w 1412065"/>
              <a:gd name="connsiteY51" fmla="*/ 385934 h 1842713"/>
              <a:gd name="connsiteX52" fmla="*/ 1127297 w 1412065"/>
              <a:gd name="connsiteY52" fmla="*/ 448517 h 1842713"/>
              <a:gd name="connsiteX53" fmla="*/ 1134251 w 1412065"/>
              <a:gd name="connsiteY53" fmla="*/ 584112 h 1842713"/>
              <a:gd name="connsiteX54" fmla="*/ 1139786 w 1412065"/>
              <a:gd name="connsiteY54" fmla="*/ 725189 h 1842713"/>
              <a:gd name="connsiteX55" fmla="*/ 1130465 w 1412065"/>
              <a:gd name="connsiteY55" fmla="*/ 788006 h 1842713"/>
              <a:gd name="connsiteX56" fmla="*/ 1136075 w 1412065"/>
              <a:gd name="connsiteY56" fmla="*/ 821665 h 1842713"/>
              <a:gd name="connsiteX57" fmla="*/ 1119245 w 1412065"/>
              <a:gd name="connsiteY57" fmla="*/ 855324 h 1842713"/>
              <a:gd name="connsiteX58" fmla="*/ 1113635 w 1412065"/>
              <a:gd name="connsiteY58" fmla="*/ 894593 h 1842713"/>
              <a:gd name="connsiteX59" fmla="*/ 1091196 w 1412065"/>
              <a:gd name="connsiteY59" fmla="*/ 928252 h 1842713"/>
              <a:gd name="connsiteX60" fmla="*/ 1068757 w 1412065"/>
              <a:gd name="connsiteY60" fmla="*/ 961911 h 1842713"/>
              <a:gd name="connsiteX61" fmla="*/ 1051927 w 1412065"/>
              <a:gd name="connsiteY61" fmla="*/ 973130 h 1842713"/>
              <a:gd name="connsiteX62" fmla="*/ 1029488 w 1412065"/>
              <a:gd name="connsiteY62" fmla="*/ 1023619 h 1842713"/>
              <a:gd name="connsiteX63" fmla="*/ 1001439 w 1412065"/>
              <a:gd name="connsiteY63" fmla="*/ 1034838 h 1842713"/>
              <a:gd name="connsiteX64" fmla="*/ 973390 w 1412065"/>
              <a:gd name="connsiteY64" fmla="*/ 1034838 h 1842713"/>
              <a:gd name="connsiteX65" fmla="*/ 945341 w 1412065"/>
              <a:gd name="connsiteY65" fmla="*/ 1051668 h 1842713"/>
              <a:gd name="connsiteX66" fmla="*/ 889243 w 1412065"/>
              <a:gd name="connsiteY66" fmla="*/ 1057277 h 1842713"/>
              <a:gd name="connsiteX67" fmla="*/ 861194 w 1412065"/>
              <a:gd name="connsiteY67" fmla="*/ 1046058 h 1842713"/>
              <a:gd name="connsiteX68" fmla="*/ 786570 w 1412065"/>
              <a:gd name="connsiteY68" fmla="*/ 1022187 h 1842713"/>
              <a:gd name="connsiteX69" fmla="*/ 744327 w 1412065"/>
              <a:gd name="connsiteY69" fmla="*/ 1006383 h 1842713"/>
              <a:gd name="connsiteX70" fmla="*/ 647498 w 1412065"/>
              <a:gd name="connsiteY70" fmla="*/ 1039572 h 1842713"/>
              <a:gd name="connsiteX71" fmla="*/ 626637 w 1412065"/>
              <a:gd name="connsiteY71" fmla="*/ 1067386 h 1842713"/>
              <a:gd name="connsiteX72" fmla="*/ 598823 w 1412065"/>
              <a:gd name="connsiteY72" fmla="*/ 1116062 h 1842713"/>
              <a:gd name="connsiteX73" fmla="*/ 598823 w 1412065"/>
              <a:gd name="connsiteY73" fmla="*/ 1185597 h 1842713"/>
              <a:gd name="connsiteX74" fmla="*/ 591869 w 1412065"/>
              <a:gd name="connsiteY74" fmla="*/ 1300332 h 1842713"/>
              <a:gd name="connsiteX75" fmla="*/ 619683 w 1412065"/>
              <a:gd name="connsiteY75" fmla="*/ 1418543 h 1842713"/>
              <a:gd name="connsiteX76" fmla="*/ 602299 w 1412065"/>
              <a:gd name="connsiteY76" fmla="*/ 1484604 h 1842713"/>
              <a:gd name="connsiteX77" fmla="*/ 591869 w 1412065"/>
              <a:gd name="connsiteY77" fmla="*/ 1533278 h 1842713"/>
              <a:gd name="connsiteX78" fmla="*/ 647497 w 1412065"/>
              <a:gd name="connsiteY78" fmla="*/ 1661920 h 1842713"/>
              <a:gd name="connsiteX79" fmla="*/ 650974 w 1412065"/>
              <a:gd name="connsiteY79" fmla="*/ 1842713 h 1842713"/>
              <a:gd name="connsiteX80" fmla="*/ 737896 w 1412065"/>
              <a:gd name="connsiteY80" fmla="*/ 1828806 h 1842713"/>
              <a:gd name="connsiteX81" fmla="*/ 762232 w 1412065"/>
              <a:gd name="connsiteY81" fmla="*/ 1773177 h 1842713"/>
              <a:gd name="connsiteX82" fmla="*/ 790047 w 1412065"/>
              <a:gd name="connsiteY82" fmla="*/ 1613243 h 1842713"/>
              <a:gd name="connsiteX83" fmla="*/ 821339 w 1412065"/>
              <a:gd name="connsiteY83" fmla="*/ 1498509 h 1842713"/>
              <a:gd name="connsiteX84" fmla="*/ 786571 w 1412065"/>
              <a:gd name="connsiteY84" fmla="*/ 1449833 h 1842713"/>
              <a:gd name="connsiteX85" fmla="*/ 799869 w 1412065"/>
              <a:gd name="connsiteY85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64912 w 1412065"/>
              <a:gd name="connsiteY36" fmla="*/ 984056 h 1842713"/>
              <a:gd name="connsiteX37" fmla="*/ 260340 w 1412065"/>
              <a:gd name="connsiteY37" fmla="*/ 979484 h 1842713"/>
              <a:gd name="connsiteX38" fmla="*/ 219192 w 1412065"/>
              <a:gd name="connsiteY38" fmla="*/ 897188 h 1842713"/>
              <a:gd name="connsiteX39" fmla="*/ 187188 w 1412065"/>
              <a:gd name="connsiteY39" fmla="*/ 828608 h 1842713"/>
              <a:gd name="connsiteX40" fmla="*/ 182616 w 1412065"/>
              <a:gd name="connsiteY40" fmla="*/ 737168 h 1842713"/>
              <a:gd name="connsiteX41" fmla="*/ 174659 w 1412065"/>
              <a:gd name="connsiteY41" fmla="*/ 625835 h 1842713"/>
              <a:gd name="connsiteX42" fmla="*/ 192040 w 1412065"/>
              <a:gd name="connsiteY42" fmla="*/ 490239 h 1842713"/>
              <a:gd name="connsiteX43" fmla="*/ 212899 w 1412065"/>
              <a:gd name="connsiteY43" fmla="*/ 403317 h 1842713"/>
              <a:gd name="connsiteX44" fmla="*/ 400648 w 1412065"/>
              <a:gd name="connsiteY44" fmla="*/ 448516 h 1842713"/>
              <a:gd name="connsiteX45" fmla="*/ 525813 w 1412065"/>
              <a:gd name="connsiteY45" fmla="*/ 451993 h 1842713"/>
              <a:gd name="connsiteX46" fmla="*/ 706606 w 1412065"/>
              <a:gd name="connsiteY46" fmla="*/ 458947 h 1842713"/>
              <a:gd name="connsiteX47" fmla="*/ 842202 w 1412065"/>
              <a:gd name="connsiteY47" fmla="*/ 451994 h 1842713"/>
              <a:gd name="connsiteX48" fmla="*/ 988225 w 1412065"/>
              <a:gd name="connsiteY48" fmla="*/ 434609 h 1842713"/>
              <a:gd name="connsiteX49" fmla="*/ 1057762 w 1412065"/>
              <a:gd name="connsiteY49" fmla="*/ 389411 h 1842713"/>
              <a:gd name="connsiteX50" fmla="*/ 1106436 w 1412065"/>
              <a:gd name="connsiteY50" fmla="*/ 385934 h 1842713"/>
              <a:gd name="connsiteX51" fmla="*/ 1127297 w 1412065"/>
              <a:gd name="connsiteY51" fmla="*/ 448517 h 1842713"/>
              <a:gd name="connsiteX52" fmla="*/ 1134251 w 1412065"/>
              <a:gd name="connsiteY52" fmla="*/ 584112 h 1842713"/>
              <a:gd name="connsiteX53" fmla="*/ 1139786 w 1412065"/>
              <a:gd name="connsiteY53" fmla="*/ 725189 h 1842713"/>
              <a:gd name="connsiteX54" fmla="*/ 1130465 w 1412065"/>
              <a:gd name="connsiteY54" fmla="*/ 788006 h 1842713"/>
              <a:gd name="connsiteX55" fmla="*/ 1136075 w 1412065"/>
              <a:gd name="connsiteY55" fmla="*/ 821665 h 1842713"/>
              <a:gd name="connsiteX56" fmla="*/ 1119245 w 1412065"/>
              <a:gd name="connsiteY56" fmla="*/ 855324 h 1842713"/>
              <a:gd name="connsiteX57" fmla="*/ 1113635 w 1412065"/>
              <a:gd name="connsiteY57" fmla="*/ 894593 h 1842713"/>
              <a:gd name="connsiteX58" fmla="*/ 1091196 w 1412065"/>
              <a:gd name="connsiteY58" fmla="*/ 928252 h 1842713"/>
              <a:gd name="connsiteX59" fmla="*/ 1068757 w 1412065"/>
              <a:gd name="connsiteY59" fmla="*/ 961911 h 1842713"/>
              <a:gd name="connsiteX60" fmla="*/ 1051927 w 1412065"/>
              <a:gd name="connsiteY60" fmla="*/ 973130 h 1842713"/>
              <a:gd name="connsiteX61" fmla="*/ 1029488 w 1412065"/>
              <a:gd name="connsiteY61" fmla="*/ 1023619 h 1842713"/>
              <a:gd name="connsiteX62" fmla="*/ 1001439 w 1412065"/>
              <a:gd name="connsiteY62" fmla="*/ 1034838 h 1842713"/>
              <a:gd name="connsiteX63" fmla="*/ 973390 w 1412065"/>
              <a:gd name="connsiteY63" fmla="*/ 1034838 h 1842713"/>
              <a:gd name="connsiteX64" fmla="*/ 945341 w 1412065"/>
              <a:gd name="connsiteY64" fmla="*/ 1051668 h 1842713"/>
              <a:gd name="connsiteX65" fmla="*/ 889243 w 1412065"/>
              <a:gd name="connsiteY65" fmla="*/ 1057277 h 1842713"/>
              <a:gd name="connsiteX66" fmla="*/ 861194 w 1412065"/>
              <a:gd name="connsiteY66" fmla="*/ 1046058 h 1842713"/>
              <a:gd name="connsiteX67" fmla="*/ 786570 w 1412065"/>
              <a:gd name="connsiteY67" fmla="*/ 1022187 h 1842713"/>
              <a:gd name="connsiteX68" fmla="*/ 744327 w 1412065"/>
              <a:gd name="connsiteY68" fmla="*/ 1006383 h 1842713"/>
              <a:gd name="connsiteX69" fmla="*/ 647498 w 1412065"/>
              <a:gd name="connsiteY69" fmla="*/ 1039572 h 1842713"/>
              <a:gd name="connsiteX70" fmla="*/ 626637 w 1412065"/>
              <a:gd name="connsiteY70" fmla="*/ 1067386 h 1842713"/>
              <a:gd name="connsiteX71" fmla="*/ 598823 w 1412065"/>
              <a:gd name="connsiteY71" fmla="*/ 1116062 h 1842713"/>
              <a:gd name="connsiteX72" fmla="*/ 598823 w 1412065"/>
              <a:gd name="connsiteY72" fmla="*/ 1185597 h 1842713"/>
              <a:gd name="connsiteX73" fmla="*/ 591869 w 1412065"/>
              <a:gd name="connsiteY73" fmla="*/ 1300332 h 1842713"/>
              <a:gd name="connsiteX74" fmla="*/ 619683 w 1412065"/>
              <a:gd name="connsiteY74" fmla="*/ 1418543 h 1842713"/>
              <a:gd name="connsiteX75" fmla="*/ 602299 w 1412065"/>
              <a:gd name="connsiteY75" fmla="*/ 1484604 h 1842713"/>
              <a:gd name="connsiteX76" fmla="*/ 591869 w 1412065"/>
              <a:gd name="connsiteY76" fmla="*/ 1533278 h 1842713"/>
              <a:gd name="connsiteX77" fmla="*/ 647497 w 1412065"/>
              <a:gd name="connsiteY77" fmla="*/ 1661920 h 1842713"/>
              <a:gd name="connsiteX78" fmla="*/ 650974 w 1412065"/>
              <a:gd name="connsiteY78" fmla="*/ 1842713 h 1842713"/>
              <a:gd name="connsiteX79" fmla="*/ 737896 w 1412065"/>
              <a:gd name="connsiteY79" fmla="*/ 1828806 h 1842713"/>
              <a:gd name="connsiteX80" fmla="*/ 762232 w 1412065"/>
              <a:gd name="connsiteY80" fmla="*/ 1773177 h 1842713"/>
              <a:gd name="connsiteX81" fmla="*/ 790047 w 1412065"/>
              <a:gd name="connsiteY81" fmla="*/ 1613243 h 1842713"/>
              <a:gd name="connsiteX82" fmla="*/ 821339 w 1412065"/>
              <a:gd name="connsiteY82" fmla="*/ 1498509 h 1842713"/>
              <a:gd name="connsiteX83" fmla="*/ 786571 w 1412065"/>
              <a:gd name="connsiteY83" fmla="*/ 1449833 h 1842713"/>
              <a:gd name="connsiteX84" fmla="*/ 799869 w 1412065"/>
              <a:gd name="connsiteY84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64912 w 1412065"/>
              <a:gd name="connsiteY36" fmla="*/ 984056 h 1842713"/>
              <a:gd name="connsiteX37" fmla="*/ 219192 w 1412065"/>
              <a:gd name="connsiteY37" fmla="*/ 897188 h 1842713"/>
              <a:gd name="connsiteX38" fmla="*/ 187188 w 1412065"/>
              <a:gd name="connsiteY38" fmla="*/ 828608 h 1842713"/>
              <a:gd name="connsiteX39" fmla="*/ 182616 w 1412065"/>
              <a:gd name="connsiteY39" fmla="*/ 737168 h 1842713"/>
              <a:gd name="connsiteX40" fmla="*/ 174659 w 1412065"/>
              <a:gd name="connsiteY40" fmla="*/ 625835 h 1842713"/>
              <a:gd name="connsiteX41" fmla="*/ 192040 w 1412065"/>
              <a:gd name="connsiteY41" fmla="*/ 490239 h 1842713"/>
              <a:gd name="connsiteX42" fmla="*/ 212899 w 1412065"/>
              <a:gd name="connsiteY42" fmla="*/ 403317 h 1842713"/>
              <a:gd name="connsiteX43" fmla="*/ 400648 w 1412065"/>
              <a:gd name="connsiteY43" fmla="*/ 448516 h 1842713"/>
              <a:gd name="connsiteX44" fmla="*/ 525813 w 1412065"/>
              <a:gd name="connsiteY44" fmla="*/ 451993 h 1842713"/>
              <a:gd name="connsiteX45" fmla="*/ 706606 w 1412065"/>
              <a:gd name="connsiteY45" fmla="*/ 458947 h 1842713"/>
              <a:gd name="connsiteX46" fmla="*/ 842202 w 1412065"/>
              <a:gd name="connsiteY46" fmla="*/ 451994 h 1842713"/>
              <a:gd name="connsiteX47" fmla="*/ 988225 w 1412065"/>
              <a:gd name="connsiteY47" fmla="*/ 434609 h 1842713"/>
              <a:gd name="connsiteX48" fmla="*/ 1057762 w 1412065"/>
              <a:gd name="connsiteY48" fmla="*/ 389411 h 1842713"/>
              <a:gd name="connsiteX49" fmla="*/ 1106436 w 1412065"/>
              <a:gd name="connsiteY49" fmla="*/ 385934 h 1842713"/>
              <a:gd name="connsiteX50" fmla="*/ 1127297 w 1412065"/>
              <a:gd name="connsiteY50" fmla="*/ 448517 h 1842713"/>
              <a:gd name="connsiteX51" fmla="*/ 1134251 w 1412065"/>
              <a:gd name="connsiteY51" fmla="*/ 584112 h 1842713"/>
              <a:gd name="connsiteX52" fmla="*/ 1139786 w 1412065"/>
              <a:gd name="connsiteY52" fmla="*/ 725189 h 1842713"/>
              <a:gd name="connsiteX53" fmla="*/ 1130465 w 1412065"/>
              <a:gd name="connsiteY53" fmla="*/ 788006 h 1842713"/>
              <a:gd name="connsiteX54" fmla="*/ 1136075 w 1412065"/>
              <a:gd name="connsiteY54" fmla="*/ 821665 h 1842713"/>
              <a:gd name="connsiteX55" fmla="*/ 1119245 w 1412065"/>
              <a:gd name="connsiteY55" fmla="*/ 855324 h 1842713"/>
              <a:gd name="connsiteX56" fmla="*/ 1113635 w 1412065"/>
              <a:gd name="connsiteY56" fmla="*/ 894593 h 1842713"/>
              <a:gd name="connsiteX57" fmla="*/ 1091196 w 1412065"/>
              <a:gd name="connsiteY57" fmla="*/ 928252 h 1842713"/>
              <a:gd name="connsiteX58" fmla="*/ 1068757 w 1412065"/>
              <a:gd name="connsiteY58" fmla="*/ 961911 h 1842713"/>
              <a:gd name="connsiteX59" fmla="*/ 1051927 w 1412065"/>
              <a:gd name="connsiteY59" fmla="*/ 973130 h 1842713"/>
              <a:gd name="connsiteX60" fmla="*/ 1029488 w 1412065"/>
              <a:gd name="connsiteY60" fmla="*/ 1023619 h 1842713"/>
              <a:gd name="connsiteX61" fmla="*/ 1001439 w 1412065"/>
              <a:gd name="connsiteY61" fmla="*/ 1034838 h 1842713"/>
              <a:gd name="connsiteX62" fmla="*/ 973390 w 1412065"/>
              <a:gd name="connsiteY62" fmla="*/ 1034838 h 1842713"/>
              <a:gd name="connsiteX63" fmla="*/ 945341 w 1412065"/>
              <a:gd name="connsiteY63" fmla="*/ 1051668 h 1842713"/>
              <a:gd name="connsiteX64" fmla="*/ 889243 w 1412065"/>
              <a:gd name="connsiteY64" fmla="*/ 1057277 h 1842713"/>
              <a:gd name="connsiteX65" fmla="*/ 861194 w 1412065"/>
              <a:gd name="connsiteY65" fmla="*/ 1046058 h 1842713"/>
              <a:gd name="connsiteX66" fmla="*/ 786570 w 1412065"/>
              <a:gd name="connsiteY66" fmla="*/ 1022187 h 1842713"/>
              <a:gd name="connsiteX67" fmla="*/ 744327 w 1412065"/>
              <a:gd name="connsiteY67" fmla="*/ 1006383 h 1842713"/>
              <a:gd name="connsiteX68" fmla="*/ 647498 w 1412065"/>
              <a:gd name="connsiteY68" fmla="*/ 1039572 h 1842713"/>
              <a:gd name="connsiteX69" fmla="*/ 626637 w 1412065"/>
              <a:gd name="connsiteY69" fmla="*/ 1067386 h 1842713"/>
              <a:gd name="connsiteX70" fmla="*/ 598823 w 1412065"/>
              <a:gd name="connsiteY70" fmla="*/ 1116062 h 1842713"/>
              <a:gd name="connsiteX71" fmla="*/ 598823 w 1412065"/>
              <a:gd name="connsiteY71" fmla="*/ 1185597 h 1842713"/>
              <a:gd name="connsiteX72" fmla="*/ 591869 w 1412065"/>
              <a:gd name="connsiteY72" fmla="*/ 1300332 h 1842713"/>
              <a:gd name="connsiteX73" fmla="*/ 619683 w 1412065"/>
              <a:gd name="connsiteY73" fmla="*/ 1418543 h 1842713"/>
              <a:gd name="connsiteX74" fmla="*/ 602299 w 1412065"/>
              <a:gd name="connsiteY74" fmla="*/ 1484604 h 1842713"/>
              <a:gd name="connsiteX75" fmla="*/ 591869 w 1412065"/>
              <a:gd name="connsiteY75" fmla="*/ 1533278 h 1842713"/>
              <a:gd name="connsiteX76" fmla="*/ 647497 w 1412065"/>
              <a:gd name="connsiteY76" fmla="*/ 1661920 h 1842713"/>
              <a:gd name="connsiteX77" fmla="*/ 650974 w 1412065"/>
              <a:gd name="connsiteY77" fmla="*/ 1842713 h 1842713"/>
              <a:gd name="connsiteX78" fmla="*/ 737896 w 1412065"/>
              <a:gd name="connsiteY78" fmla="*/ 1828806 h 1842713"/>
              <a:gd name="connsiteX79" fmla="*/ 762232 w 1412065"/>
              <a:gd name="connsiteY79" fmla="*/ 1773177 h 1842713"/>
              <a:gd name="connsiteX80" fmla="*/ 790047 w 1412065"/>
              <a:gd name="connsiteY80" fmla="*/ 1613243 h 1842713"/>
              <a:gd name="connsiteX81" fmla="*/ 821339 w 1412065"/>
              <a:gd name="connsiteY81" fmla="*/ 1498509 h 1842713"/>
              <a:gd name="connsiteX82" fmla="*/ 786571 w 1412065"/>
              <a:gd name="connsiteY82" fmla="*/ 1449833 h 1842713"/>
              <a:gd name="connsiteX83" fmla="*/ 799869 w 1412065"/>
              <a:gd name="connsiteY83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19192 w 1412065"/>
              <a:gd name="connsiteY36" fmla="*/ 897188 h 1842713"/>
              <a:gd name="connsiteX37" fmla="*/ 187188 w 1412065"/>
              <a:gd name="connsiteY37" fmla="*/ 828608 h 1842713"/>
              <a:gd name="connsiteX38" fmla="*/ 182616 w 1412065"/>
              <a:gd name="connsiteY38" fmla="*/ 737168 h 1842713"/>
              <a:gd name="connsiteX39" fmla="*/ 174659 w 1412065"/>
              <a:gd name="connsiteY39" fmla="*/ 625835 h 1842713"/>
              <a:gd name="connsiteX40" fmla="*/ 192040 w 1412065"/>
              <a:gd name="connsiteY40" fmla="*/ 490239 h 1842713"/>
              <a:gd name="connsiteX41" fmla="*/ 212899 w 1412065"/>
              <a:gd name="connsiteY41" fmla="*/ 403317 h 1842713"/>
              <a:gd name="connsiteX42" fmla="*/ 400648 w 1412065"/>
              <a:gd name="connsiteY42" fmla="*/ 448516 h 1842713"/>
              <a:gd name="connsiteX43" fmla="*/ 525813 w 1412065"/>
              <a:gd name="connsiteY43" fmla="*/ 451993 h 1842713"/>
              <a:gd name="connsiteX44" fmla="*/ 706606 w 1412065"/>
              <a:gd name="connsiteY44" fmla="*/ 458947 h 1842713"/>
              <a:gd name="connsiteX45" fmla="*/ 842202 w 1412065"/>
              <a:gd name="connsiteY45" fmla="*/ 451994 h 1842713"/>
              <a:gd name="connsiteX46" fmla="*/ 988225 w 1412065"/>
              <a:gd name="connsiteY46" fmla="*/ 434609 h 1842713"/>
              <a:gd name="connsiteX47" fmla="*/ 1057762 w 1412065"/>
              <a:gd name="connsiteY47" fmla="*/ 389411 h 1842713"/>
              <a:gd name="connsiteX48" fmla="*/ 1106436 w 1412065"/>
              <a:gd name="connsiteY48" fmla="*/ 385934 h 1842713"/>
              <a:gd name="connsiteX49" fmla="*/ 1127297 w 1412065"/>
              <a:gd name="connsiteY49" fmla="*/ 448517 h 1842713"/>
              <a:gd name="connsiteX50" fmla="*/ 1134251 w 1412065"/>
              <a:gd name="connsiteY50" fmla="*/ 584112 h 1842713"/>
              <a:gd name="connsiteX51" fmla="*/ 1139786 w 1412065"/>
              <a:gd name="connsiteY51" fmla="*/ 725189 h 1842713"/>
              <a:gd name="connsiteX52" fmla="*/ 1130465 w 1412065"/>
              <a:gd name="connsiteY52" fmla="*/ 788006 h 1842713"/>
              <a:gd name="connsiteX53" fmla="*/ 1136075 w 1412065"/>
              <a:gd name="connsiteY53" fmla="*/ 821665 h 1842713"/>
              <a:gd name="connsiteX54" fmla="*/ 1119245 w 1412065"/>
              <a:gd name="connsiteY54" fmla="*/ 855324 h 1842713"/>
              <a:gd name="connsiteX55" fmla="*/ 1113635 w 1412065"/>
              <a:gd name="connsiteY55" fmla="*/ 894593 h 1842713"/>
              <a:gd name="connsiteX56" fmla="*/ 1091196 w 1412065"/>
              <a:gd name="connsiteY56" fmla="*/ 928252 h 1842713"/>
              <a:gd name="connsiteX57" fmla="*/ 1068757 w 1412065"/>
              <a:gd name="connsiteY57" fmla="*/ 961911 h 1842713"/>
              <a:gd name="connsiteX58" fmla="*/ 1051927 w 1412065"/>
              <a:gd name="connsiteY58" fmla="*/ 973130 h 1842713"/>
              <a:gd name="connsiteX59" fmla="*/ 1029488 w 1412065"/>
              <a:gd name="connsiteY59" fmla="*/ 1023619 h 1842713"/>
              <a:gd name="connsiteX60" fmla="*/ 1001439 w 1412065"/>
              <a:gd name="connsiteY60" fmla="*/ 1034838 h 1842713"/>
              <a:gd name="connsiteX61" fmla="*/ 973390 w 1412065"/>
              <a:gd name="connsiteY61" fmla="*/ 1034838 h 1842713"/>
              <a:gd name="connsiteX62" fmla="*/ 945341 w 1412065"/>
              <a:gd name="connsiteY62" fmla="*/ 1051668 h 1842713"/>
              <a:gd name="connsiteX63" fmla="*/ 889243 w 1412065"/>
              <a:gd name="connsiteY63" fmla="*/ 1057277 h 1842713"/>
              <a:gd name="connsiteX64" fmla="*/ 861194 w 1412065"/>
              <a:gd name="connsiteY64" fmla="*/ 1046058 h 1842713"/>
              <a:gd name="connsiteX65" fmla="*/ 786570 w 1412065"/>
              <a:gd name="connsiteY65" fmla="*/ 1022187 h 1842713"/>
              <a:gd name="connsiteX66" fmla="*/ 744327 w 1412065"/>
              <a:gd name="connsiteY66" fmla="*/ 1006383 h 1842713"/>
              <a:gd name="connsiteX67" fmla="*/ 647498 w 1412065"/>
              <a:gd name="connsiteY67" fmla="*/ 1039572 h 1842713"/>
              <a:gd name="connsiteX68" fmla="*/ 626637 w 1412065"/>
              <a:gd name="connsiteY68" fmla="*/ 1067386 h 1842713"/>
              <a:gd name="connsiteX69" fmla="*/ 598823 w 1412065"/>
              <a:gd name="connsiteY69" fmla="*/ 1116062 h 1842713"/>
              <a:gd name="connsiteX70" fmla="*/ 598823 w 1412065"/>
              <a:gd name="connsiteY70" fmla="*/ 1185597 h 1842713"/>
              <a:gd name="connsiteX71" fmla="*/ 591869 w 1412065"/>
              <a:gd name="connsiteY71" fmla="*/ 1300332 h 1842713"/>
              <a:gd name="connsiteX72" fmla="*/ 619683 w 1412065"/>
              <a:gd name="connsiteY72" fmla="*/ 1418543 h 1842713"/>
              <a:gd name="connsiteX73" fmla="*/ 602299 w 1412065"/>
              <a:gd name="connsiteY73" fmla="*/ 1484604 h 1842713"/>
              <a:gd name="connsiteX74" fmla="*/ 591869 w 1412065"/>
              <a:gd name="connsiteY74" fmla="*/ 1533278 h 1842713"/>
              <a:gd name="connsiteX75" fmla="*/ 647497 w 1412065"/>
              <a:gd name="connsiteY75" fmla="*/ 1661920 h 1842713"/>
              <a:gd name="connsiteX76" fmla="*/ 650974 w 1412065"/>
              <a:gd name="connsiteY76" fmla="*/ 1842713 h 1842713"/>
              <a:gd name="connsiteX77" fmla="*/ 737896 w 1412065"/>
              <a:gd name="connsiteY77" fmla="*/ 1828806 h 1842713"/>
              <a:gd name="connsiteX78" fmla="*/ 762232 w 1412065"/>
              <a:gd name="connsiteY78" fmla="*/ 1773177 h 1842713"/>
              <a:gd name="connsiteX79" fmla="*/ 790047 w 1412065"/>
              <a:gd name="connsiteY79" fmla="*/ 1613243 h 1842713"/>
              <a:gd name="connsiteX80" fmla="*/ 821339 w 1412065"/>
              <a:gd name="connsiteY80" fmla="*/ 1498509 h 1842713"/>
              <a:gd name="connsiteX81" fmla="*/ 786571 w 1412065"/>
              <a:gd name="connsiteY81" fmla="*/ 1449833 h 1842713"/>
              <a:gd name="connsiteX82" fmla="*/ 799869 w 1412065"/>
              <a:gd name="connsiteY82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87188 w 1412065"/>
              <a:gd name="connsiteY36" fmla="*/ 828608 h 1842713"/>
              <a:gd name="connsiteX37" fmla="*/ 182616 w 1412065"/>
              <a:gd name="connsiteY37" fmla="*/ 737168 h 1842713"/>
              <a:gd name="connsiteX38" fmla="*/ 174659 w 1412065"/>
              <a:gd name="connsiteY38" fmla="*/ 625835 h 1842713"/>
              <a:gd name="connsiteX39" fmla="*/ 192040 w 1412065"/>
              <a:gd name="connsiteY39" fmla="*/ 490239 h 1842713"/>
              <a:gd name="connsiteX40" fmla="*/ 212899 w 1412065"/>
              <a:gd name="connsiteY40" fmla="*/ 403317 h 1842713"/>
              <a:gd name="connsiteX41" fmla="*/ 400648 w 1412065"/>
              <a:gd name="connsiteY41" fmla="*/ 448516 h 1842713"/>
              <a:gd name="connsiteX42" fmla="*/ 525813 w 1412065"/>
              <a:gd name="connsiteY42" fmla="*/ 451993 h 1842713"/>
              <a:gd name="connsiteX43" fmla="*/ 706606 w 1412065"/>
              <a:gd name="connsiteY43" fmla="*/ 458947 h 1842713"/>
              <a:gd name="connsiteX44" fmla="*/ 842202 w 1412065"/>
              <a:gd name="connsiteY44" fmla="*/ 451994 h 1842713"/>
              <a:gd name="connsiteX45" fmla="*/ 988225 w 1412065"/>
              <a:gd name="connsiteY45" fmla="*/ 434609 h 1842713"/>
              <a:gd name="connsiteX46" fmla="*/ 1057762 w 1412065"/>
              <a:gd name="connsiteY46" fmla="*/ 389411 h 1842713"/>
              <a:gd name="connsiteX47" fmla="*/ 1106436 w 1412065"/>
              <a:gd name="connsiteY47" fmla="*/ 385934 h 1842713"/>
              <a:gd name="connsiteX48" fmla="*/ 1127297 w 1412065"/>
              <a:gd name="connsiteY48" fmla="*/ 448517 h 1842713"/>
              <a:gd name="connsiteX49" fmla="*/ 1134251 w 1412065"/>
              <a:gd name="connsiteY49" fmla="*/ 584112 h 1842713"/>
              <a:gd name="connsiteX50" fmla="*/ 1139786 w 1412065"/>
              <a:gd name="connsiteY50" fmla="*/ 725189 h 1842713"/>
              <a:gd name="connsiteX51" fmla="*/ 1130465 w 1412065"/>
              <a:gd name="connsiteY51" fmla="*/ 788006 h 1842713"/>
              <a:gd name="connsiteX52" fmla="*/ 1136075 w 1412065"/>
              <a:gd name="connsiteY52" fmla="*/ 821665 h 1842713"/>
              <a:gd name="connsiteX53" fmla="*/ 1119245 w 1412065"/>
              <a:gd name="connsiteY53" fmla="*/ 855324 h 1842713"/>
              <a:gd name="connsiteX54" fmla="*/ 1113635 w 1412065"/>
              <a:gd name="connsiteY54" fmla="*/ 894593 h 1842713"/>
              <a:gd name="connsiteX55" fmla="*/ 1091196 w 1412065"/>
              <a:gd name="connsiteY55" fmla="*/ 928252 h 1842713"/>
              <a:gd name="connsiteX56" fmla="*/ 1068757 w 1412065"/>
              <a:gd name="connsiteY56" fmla="*/ 961911 h 1842713"/>
              <a:gd name="connsiteX57" fmla="*/ 1051927 w 1412065"/>
              <a:gd name="connsiteY57" fmla="*/ 973130 h 1842713"/>
              <a:gd name="connsiteX58" fmla="*/ 1029488 w 1412065"/>
              <a:gd name="connsiteY58" fmla="*/ 1023619 h 1842713"/>
              <a:gd name="connsiteX59" fmla="*/ 1001439 w 1412065"/>
              <a:gd name="connsiteY59" fmla="*/ 1034838 h 1842713"/>
              <a:gd name="connsiteX60" fmla="*/ 973390 w 1412065"/>
              <a:gd name="connsiteY60" fmla="*/ 1034838 h 1842713"/>
              <a:gd name="connsiteX61" fmla="*/ 945341 w 1412065"/>
              <a:gd name="connsiteY61" fmla="*/ 1051668 h 1842713"/>
              <a:gd name="connsiteX62" fmla="*/ 889243 w 1412065"/>
              <a:gd name="connsiteY62" fmla="*/ 1057277 h 1842713"/>
              <a:gd name="connsiteX63" fmla="*/ 861194 w 1412065"/>
              <a:gd name="connsiteY63" fmla="*/ 1046058 h 1842713"/>
              <a:gd name="connsiteX64" fmla="*/ 786570 w 1412065"/>
              <a:gd name="connsiteY64" fmla="*/ 1022187 h 1842713"/>
              <a:gd name="connsiteX65" fmla="*/ 744327 w 1412065"/>
              <a:gd name="connsiteY65" fmla="*/ 1006383 h 1842713"/>
              <a:gd name="connsiteX66" fmla="*/ 647498 w 1412065"/>
              <a:gd name="connsiteY66" fmla="*/ 1039572 h 1842713"/>
              <a:gd name="connsiteX67" fmla="*/ 626637 w 1412065"/>
              <a:gd name="connsiteY67" fmla="*/ 1067386 h 1842713"/>
              <a:gd name="connsiteX68" fmla="*/ 598823 w 1412065"/>
              <a:gd name="connsiteY68" fmla="*/ 1116062 h 1842713"/>
              <a:gd name="connsiteX69" fmla="*/ 598823 w 1412065"/>
              <a:gd name="connsiteY69" fmla="*/ 1185597 h 1842713"/>
              <a:gd name="connsiteX70" fmla="*/ 591869 w 1412065"/>
              <a:gd name="connsiteY70" fmla="*/ 1300332 h 1842713"/>
              <a:gd name="connsiteX71" fmla="*/ 619683 w 1412065"/>
              <a:gd name="connsiteY71" fmla="*/ 1418543 h 1842713"/>
              <a:gd name="connsiteX72" fmla="*/ 602299 w 1412065"/>
              <a:gd name="connsiteY72" fmla="*/ 1484604 h 1842713"/>
              <a:gd name="connsiteX73" fmla="*/ 591869 w 1412065"/>
              <a:gd name="connsiteY73" fmla="*/ 1533278 h 1842713"/>
              <a:gd name="connsiteX74" fmla="*/ 647497 w 1412065"/>
              <a:gd name="connsiteY74" fmla="*/ 1661920 h 1842713"/>
              <a:gd name="connsiteX75" fmla="*/ 650974 w 1412065"/>
              <a:gd name="connsiteY75" fmla="*/ 1842713 h 1842713"/>
              <a:gd name="connsiteX76" fmla="*/ 737896 w 1412065"/>
              <a:gd name="connsiteY76" fmla="*/ 1828806 h 1842713"/>
              <a:gd name="connsiteX77" fmla="*/ 762232 w 1412065"/>
              <a:gd name="connsiteY77" fmla="*/ 1773177 h 1842713"/>
              <a:gd name="connsiteX78" fmla="*/ 790047 w 1412065"/>
              <a:gd name="connsiteY78" fmla="*/ 1613243 h 1842713"/>
              <a:gd name="connsiteX79" fmla="*/ 821339 w 1412065"/>
              <a:gd name="connsiteY79" fmla="*/ 1498509 h 1842713"/>
              <a:gd name="connsiteX80" fmla="*/ 786571 w 1412065"/>
              <a:gd name="connsiteY80" fmla="*/ 1449833 h 1842713"/>
              <a:gd name="connsiteX81" fmla="*/ 799869 w 1412065"/>
              <a:gd name="connsiteY81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82616 w 1412065"/>
              <a:gd name="connsiteY36" fmla="*/ 737168 h 1842713"/>
              <a:gd name="connsiteX37" fmla="*/ 174659 w 1412065"/>
              <a:gd name="connsiteY37" fmla="*/ 625835 h 1842713"/>
              <a:gd name="connsiteX38" fmla="*/ 192040 w 1412065"/>
              <a:gd name="connsiteY38" fmla="*/ 490239 h 1842713"/>
              <a:gd name="connsiteX39" fmla="*/ 212899 w 1412065"/>
              <a:gd name="connsiteY39" fmla="*/ 403317 h 1842713"/>
              <a:gd name="connsiteX40" fmla="*/ 400648 w 1412065"/>
              <a:gd name="connsiteY40" fmla="*/ 448516 h 1842713"/>
              <a:gd name="connsiteX41" fmla="*/ 525813 w 1412065"/>
              <a:gd name="connsiteY41" fmla="*/ 451993 h 1842713"/>
              <a:gd name="connsiteX42" fmla="*/ 706606 w 1412065"/>
              <a:gd name="connsiteY42" fmla="*/ 458947 h 1842713"/>
              <a:gd name="connsiteX43" fmla="*/ 842202 w 1412065"/>
              <a:gd name="connsiteY43" fmla="*/ 451994 h 1842713"/>
              <a:gd name="connsiteX44" fmla="*/ 988225 w 1412065"/>
              <a:gd name="connsiteY44" fmla="*/ 434609 h 1842713"/>
              <a:gd name="connsiteX45" fmla="*/ 1057762 w 1412065"/>
              <a:gd name="connsiteY45" fmla="*/ 389411 h 1842713"/>
              <a:gd name="connsiteX46" fmla="*/ 1106436 w 1412065"/>
              <a:gd name="connsiteY46" fmla="*/ 385934 h 1842713"/>
              <a:gd name="connsiteX47" fmla="*/ 1127297 w 1412065"/>
              <a:gd name="connsiteY47" fmla="*/ 448517 h 1842713"/>
              <a:gd name="connsiteX48" fmla="*/ 1134251 w 1412065"/>
              <a:gd name="connsiteY48" fmla="*/ 584112 h 1842713"/>
              <a:gd name="connsiteX49" fmla="*/ 1139786 w 1412065"/>
              <a:gd name="connsiteY49" fmla="*/ 725189 h 1842713"/>
              <a:gd name="connsiteX50" fmla="*/ 1130465 w 1412065"/>
              <a:gd name="connsiteY50" fmla="*/ 788006 h 1842713"/>
              <a:gd name="connsiteX51" fmla="*/ 1136075 w 1412065"/>
              <a:gd name="connsiteY51" fmla="*/ 821665 h 1842713"/>
              <a:gd name="connsiteX52" fmla="*/ 1119245 w 1412065"/>
              <a:gd name="connsiteY52" fmla="*/ 855324 h 1842713"/>
              <a:gd name="connsiteX53" fmla="*/ 1113635 w 1412065"/>
              <a:gd name="connsiteY53" fmla="*/ 894593 h 1842713"/>
              <a:gd name="connsiteX54" fmla="*/ 1091196 w 1412065"/>
              <a:gd name="connsiteY54" fmla="*/ 928252 h 1842713"/>
              <a:gd name="connsiteX55" fmla="*/ 1068757 w 1412065"/>
              <a:gd name="connsiteY55" fmla="*/ 961911 h 1842713"/>
              <a:gd name="connsiteX56" fmla="*/ 1051927 w 1412065"/>
              <a:gd name="connsiteY56" fmla="*/ 973130 h 1842713"/>
              <a:gd name="connsiteX57" fmla="*/ 1029488 w 1412065"/>
              <a:gd name="connsiteY57" fmla="*/ 1023619 h 1842713"/>
              <a:gd name="connsiteX58" fmla="*/ 1001439 w 1412065"/>
              <a:gd name="connsiteY58" fmla="*/ 1034838 h 1842713"/>
              <a:gd name="connsiteX59" fmla="*/ 973390 w 1412065"/>
              <a:gd name="connsiteY59" fmla="*/ 1034838 h 1842713"/>
              <a:gd name="connsiteX60" fmla="*/ 945341 w 1412065"/>
              <a:gd name="connsiteY60" fmla="*/ 1051668 h 1842713"/>
              <a:gd name="connsiteX61" fmla="*/ 889243 w 1412065"/>
              <a:gd name="connsiteY61" fmla="*/ 1057277 h 1842713"/>
              <a:gd name="connsiteX62" fmla="*/ 861194 w 1412065"/>
              <a:gd name="connsiteY62" fmla="*/ 1046058 h 1842713"/>
              <a:gd name="connsiteX63" fmla="*/ 786570 w 1412065"/>
              <a:gd name="connsiteY63" fmla="*/ 1022187 h 1842713"/>
              <a:gd name="connsiteX64" fmla="*/ 744327 w 1412065"/>
              <a:gd name="connsiteY64" fmla="*/ 1006383 h 1842713"/>
              <a:gd name="connsiteX65" fmla="*/ 647498 w 1412065"/>
              <a:gd name="connsiteY65" fmla="*/ 1039572 h 1842713"/>
              <a:gd name="connsiteX66" fmla="*/ 626637 w 1412065"/>
              <a:gd name="connsiteY66" fmla="*/ 1067386 h 1842713"/>
              <a:gd name="connsiteX67" fmla="*/ 598823 w 1412065"/>
              <a:gd name="connsiteY67" fmla="*/ 1116062 h 1842713"/>
              <a:gd name="connsiteX68" fmla="*/ 598823 w 1412065"/>
              <a:gd name="connsiteY68" fmla="*/ 1185597 h 1842713"/>
              <a:gd name="connsiteX69" fmla="*/ 591869 w 1412065"/>
              <a:gd name="connsiteY69" fmla="*/ 1300332 h 1842713"/>
              <a:gd name="connsiteX70" fmla="*/ 619683 w 1412065"/>
              <a:gd name="connsiteY70" fmla="*/ 1418543 h 1842713"/>
              <a:gd name="connsiteX71" fmla="*/ 602299 w 1412065"/>
              <a:gd name="connsiteY71" fmla="*/ 1484604 h 1842713"/>
              <a:gd name="connsiteX72" fmla="*/ 591869 w 1412065"/>
              <a:gd name="connsiteY72" fmla="*/ 1533278 h 1842713"/>
              <a:gd name="connsiteX73" fmla="*/ 647497 w 1412065"/>
              <a:gd name="connsiteY73" fmla="*/ 1661920 h 1842713"/>
              <a:gd name="connsiteX74" fmla="*/ 650974 w 1412065"/>
              <a:gd name="connsiteY74" fmla="*/ 1842713 h 1842713"/>
              <a:gd name="connsiteX75" fmla="*/ 737896 w 1412065"/>
              <a:gd name="connsiteY75" fmla="*/ 1828806 h 1842713"/>
              <a:gd name="connsiteX76" fmla="*/ 762232 w 1412065"/>
              <a:gd name="connsiteY76" fmla="*/ 1773177 h 1842713"/>
              <a:gd name="connsiteX77" fmla="*/ 790047 w 1412065"/>
              <a:gd name="connsiteY77" fmla="*/ 1613243 h 1842713"/>
              <a:gd name="connsiteX78" fmla="*/ 821339 w 1412065"/>
              <a:gd name="connsiteY78" fmla="*/ 1498509 h 1842713"/>
              <a:gd name="connsiteX79" fmla="*/ 786571 w 1412065"/>
              <a:gd name="connsiteY79" fmla="*/ 1449833 h 1842713"/>
              <a:gd name="connsiteX80" fmla="*/ 799869 w 1412065"/>
              <a:gd name="connsiteY80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74659 w 1412065"/>
              <a:gd name="connsiteY36" fmla="*/ 625835 h 1842713"/>
              <a:gd name="connsiteX37" fmla="*/ 192040 w 1412065"/>
              <a:gd name="connsiteY37" fmla="*/ 490239 h 1842713"/>
              <a:gd name="connsiteX38" fmla="*/ 212899 w 1412065"/>
              <a:gd name="connsiteY38" fmla="*/ 403317 h 1842713"/>
              <a:gd name="connsiteX39" fmla="*/ 400648 w 1412065"/>
              <a:gd name="connsiteY39" fmla="*/ 448516 h 1842713"/>
              <a:gd name="connsiteX40" fmla="*/ 525813 w 1412065"/>
              <a:gd name="connsiteY40" fmla="*/ 451993 h 1842713"/>
              <a:gd name="connsiteX41" fmla="*/ 706606 w 1412065"/>
              <a:gd name="connsiteY41" fmla="*/ 458947 h 1842713"/>
              <a:gd name="connsiteX42" fmla="*/ 842202 w 1412065"/>
              <a:gd name="connsiteY42" fmla="*/ 451994 h 1842713"/>
              <a:gd name="connsiteX43" fmla="*/ 988225 w 1412065"/>
              <a:gd name="connsiteY43" fmla="*/ 434609 h 1842713"/>
              <a:gd name="connsiteX44" fmla="*/ 1057762 w 1412065"/>
              <a:gd name="connsiteY44" fmla="*/ 389411 h 1842713"/>
              <a:gd name="connsiteX45" fmla="*/ 1106436 w 1412065"/>
              <a:gd name="connsiteY45" fmla="*/ 385934 h 1842713"/>
              <a:gd name="connsiteX46" fmla="*/ 1127297 w 1412065"/>
              <a:gd name="connsiteY46" fmla="*/ 448517 h 1842713"/>
              <a:gd name="connsiteX47" fmla="*/ 1134251 w 1412065"/>
              <a:gd name="connsiteY47" fmla="*/ 584112 h 1842713"/>
              <a:gd name="connsiteX48" fmla="*/ 1139786 w 1412065"/>
              <a:gd name="connsiteY48" fmla="*/ 725189 h 1842713"/>
              <a:gd name="connsiteX49" fmla="*/ 1130465 w 1412065"/>
              <a:gd name="connsiteY49" fmla="*/ 788006 h 1842713"/>
              <a:gd name="connsiteX50" fmla="*/ 1136075 w 1412065"/>
              <a:gd name="connsiteY50" fmla="*/ 821665 h 1842713"/>
              <a:gd name="connsiteX51" fmla="*/ 1119245 w 1412065"/>
              <a:gd name="connsiteY51" fmla="*/ 855324 h 1842713"/>
              <a:gd name="connsiteX52" fmla="*/ 1113635 w 1412065"/>
              <a:gd name="connsiteY52" fmla="*/ 894593 h 1842713"/>
              <a:gd name="connsiteX53" fmla="*/ 1091196 w 1412065"/>
              <a:gd name="connsiteY53" fmla="*/ 928252 h 1842713"/>
              <a:gd name="connsiteX54" fmla="*/ 1068757 w 1412065"/>
              <a:gd name="connsiteY54" fmla="*/ 961911 h 1842713"/>
              <a:gd name="connsiteX55" fmla="*/ 1051927 w 1412065"/>
              <a:gd name="connsiteY55" fmla="*/ 973130 h 1842713"/>
              <a:gd name="connsiteX56" fmla="*/ 1029488 w 1412065"/>
              <a:gd name="connsiteY56" fmla="*/ 1023619 h 1842713"/>
              <a:gd name="connsiteX57" fmla="*/ 1001439 w 1412065"/>
              <a:gd name="connsiteY57" fmla="*/ 1034838 h 1842713"/>
              <a:gd name="connsiteX58" fmla="*/ 973390 w 1412065"/>
              <a:gd name="connsiteY58" fmla="*/ 1034838 h 1842713"/>
              <a:gd name="connsiteX59" fmla="*/ 945341 w 1412065"/>
              <a:gd name="connsiteY59" fmla="*/ 1051668 h 1842713"/>
              <a:gd name="connsiteX60" fmla="*/ 889243 w 1412065"/>
              <a:gd name="connsiteY60" fmla="*/ 1057277 h 1842713"/>
              <a:gd name="connsiteX61" fmla="*/ 861194 w 1412065"/>
              <a:gd name="connsiteY61" fmla="*/ 1046058 h 1842713"/>
              <a:gd name="connsiteX62" fmla="*/ 786570 w 1412065"/>
              <a:gd name="connsiteY62" fmla="*/ 1022187 h 1842713"/>
              <a:gd name="connsiteX63" fmla="*/ 744327 w 1412065"/>
              <a:gd name="connsiteY63" fmla="*/ 1006383 h 1842713"/>
              <a:gd name="connsiteX64" fmla="*/ 647498 w 1412065"/>
              <a:gd name="connsiteY64" fmla="*/ 1039572 h 1842713"/>
              <a:gd name="connsiteX65" fmla="*/ 626637 w 1412065"/>
              <a:gd name="connsiteY65" fmla="*/ 1067386 h 1842713"/>
              <a:gd name="connsiteX66" fmla="*/ 598823 w 1412065"/>
              <a:gd name="connsiteY66" fmla="*/ 1116062 h 1842713"/>
              <a:gd name="connsiteX67" fmla="*/ 598823 w 1412065"/>
              <a:gd name="connsiteY67" fmla="*/ 1185597 h 1842713"/>
              <a:gd name="connsiteX68" fmla="*/ 591869 w 1412065"/>
              <a:gd name="connsiteY68" fmla="*/ 1300332 h 1842713"/>
              <a:gd name="connsiteX69" fmla="*/ 619683 w 1412065"/>
              <a:gd name="connsiteY69" fmla="*/ 1418543 h 1842713"/>
              <a:gd name="connsiteX70" fmla="*/ 602299 w 1412065"/>
              <a:gd name="connsiteY70" fmla="*/ 1484604 h 1842713"/>
              <a:gd name="connsiteX71" fmla="*/ 591869 w 1412065"/>
              <a:gd name="connsiteY71" fmla="*/ 1533278 h 1842713"/>
              <a:gd name="connsiteX72" fmla="*/ 647497 w 1412065"/>
              <a:gd name="connsiteY72" fmla="*/ 1661920 h 1842713"/>
              <a:gd name="connsiteX73" fmla="*/ 650974 w 1412065"/>
              <a:gd name="connsiteY73" fmla="*/ 1842713 h 1842713"/>
              <a:gd name="connsiteX74" fmla="*/ 737896 w 1412065"/>
              <a:gd name="connsiteY74" fmla="*/ 1828806 h 1842713"/>
              <a:gd name="connsiteX75" fmla="*/ 762232 w 1412065"/>
              <a:gd name="connsiteY75" fmla="*/ 1773177 h 1842713"/>
              <a:gd name="connsiteX76" fmla="*/ 790047 w 1412065"/>
              <a:gd name="connsiteY76" fmla="*/ 1613243 h 1842713"/>
              <a:gd name="connsiteX77" fmla="*/ 821339 w 1412065"/>
              <a:gd name="connsiteY77" fmla="*/ 1498509 h 1842713"/>
              <a:gd name="connsiteX78" fmla="*/ 786571 w 1412065"/>
              <a:gd name="connsiteY78" fmla="*/ 1449833 h 1842713"/>
              <a:gd name="connsiteX79" fmla="*/ 799869 w 1412065"/>
              <a:gd name="connsiteY79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192040 w 1412065"/>
              <a:gd name="connsiteY36" fmla="*/ 490239 h 1842713"/>
              <a:gd name="connsiteX37" fmla="*/ 212899 w 1412065"/>
              <a:gd name="connsiteY37" fmla="*/ 403317 h 1842713"/>
              <a:gd name="connsiteX38" fmla="*/ 400648 w 1412065"/>
              <a:gd name="connsiteY38" fmla="*/ 448516 h 1842713"/>
              <a:gd name="connsiteX39" fmla="*/ 525813 w 1412065"/>
              <a:gd name="connsiteY39" fmla="*/ 451993 h 1842713"/>
              <a:gd name="connsiteX40" fmla="*/ 706606 w 1412065"/>
              <a:gd name="connsiteY40" fmla="*/ 458947 h 1842713"/>
              <a:gd name="connsiteX41" fmla="*/ 842202 w 1412065"/>
              <a:gd name="connsiteY41" fmla="*/ 451994 h 1842713"/>
              <a:gd name="connsiteX42" fmla="*/ 988225 w 1412065"/>
              <a:gd name="connsiteY42" fmla="*/ 434609 h 1842713"/>
              <a:gd name="connsiteX43" fmla="*/ 1057762 w 1412065"/>
              <a:gd name="connsiteY43" fmla="*/ 389411 h 1842713"/>
              <a:gd name="connsiteX44" fmla="*/ 1106436 w 1412065"/>
              <a:gd name="connsiteY44" fmla="*/ 385934 h 1842713"/>
              <a:gd name="connsiteX45" fmla="*/ 1127297 w 1412065"/>
              <a:gd name="connsiteY45" fmla="*/ 448517 h 1842713"/>
              <a:gd name="connsiteX46" fmla="*/ 1134251 w 1412065"/>
              <a:gd name="connsiteY46" fmla="*/ 584112 h 1842713"/>
              <a:gd name="connsiteX47" fmla="*/ 1139786 w 1412065"/>
              <a:gd name="connsiteY47" fmla="*/ 725189 h 1842713"/>
              <a:gd name="connsiteX48" fmla="*/ 1130465 w 1412065"/>
              <a:gd name="connsiteY48" fmla="*/ 788006 h 1842713"/>
              <a:gd name="connsiteX49" fmla="*/ 1136075 w 1412065"/>
              <a:gd name="connsiteY49" fmla="*/ 821665 h 1842713"/>
              <a:gd name="connsiteX50" fmla="*/ 1119245 w 1412065"/>
              <a:gd name="connsiteY50" fmla="*/ 855324 h 1842713"/>
              <a:gd name="connsiteX51" fmla="*/ 1113635 w 1412065"/>
              <a:gd name="connsiteY51" fmla="*/ 894593 h 1842713"/>
              <a:gd name="connsiteX52" fmla="*/ 1091196 w 1412065"/>
              <a:gd name="connsiteY52" fmla="*/ 928252 h 1842713"/>
              <a:gd name="connsiteX53" fmla="*/ 1068757 w 1412065"/>
              <a:gd name="connsiteY53" fmla="*/ 961911 h 1842713"/>
              <a:gd name="connsiteX54" fmla="*/ 1051927 w 1412065"/>
              <a:gd name="connsiteY54" fmla="*/ 973130 h 1842713"/>
              <a:gd name="connsiteX55" fmla="*/ 1029488 w 1412065"/>
              <a:gd name="connsiteY55" fmla="*/ 1023619 h 1842713"/>
              <a:gd name="connsiteX56" fmla="*/ 1001439 w 1412065"/>
              <a:gd name="connsiteY56" fmla="*/ 1034838 h 1842713"/>
              <a:gd name="connsiteX57" fmla="*/ 973390 w 1412065"/>
              <a:gd name="connsiteY57" fmla="*/ 1034838 h 1842713"/>
              <a:gd name="connsiteX58" fmla="*/ 945341 w 1412065"/>
              <a:gd name="connsiteY58" fmla="*/ 1051668 h 1842713"/>
              <a:gd name="connsiteX59" fmla="*/ 889243 w 1412065"/>
              <a:gd name="connsiteY59" fmla="*/ 1057277 h 1842713"/>
              <a:gd name="connsiteX60" fmla="*/ 861194 w 1412065"/>
              <a:gd name="connsiteY60" fmla="*/ 1046058 h 1842713"/>
              <a:gd name="connsiteX61" fmla="*/ 786570 w 1412065"/>
              <a:gd name="connsiteY61" fmla="*/ 1022187 h 1842713"/>
              <a:gd name="connsiteX62" fmla="*/ 744327 w 1412065"/>
              <a:gd name="connsiteY62" fmla="*/ 1006383 h 1842713"/>
              <a:gd name="connsiteX63" fmla="*/ 647498 w 1412065"/>
              <a:gd name="connsiteY63" fmla="*/ 1039572 h 1842713"/>
              <a:gd name="connsiteX64" fmla="*/ 626637 w 1412065"/>
              <a:gd name="connsiteY64" fmla="*/ 1067386 h 1842713"/>
              <a:gd name="connsiteX65" fmla="*/ 598823 w 1412065"/>
              <a:gd name="connsiteY65" fmla="*/ 1116062 h 1842713"/>
              <a:gd name="connsiteX66" fmla="*/ 598823 w 1412065"/>
              <a:gd name="connsiteY66" fmla="*/ 1185597 h 1842713"/>
              <a:gd name="connsiteX67" fmla="*/ 591869 w 1412065"/>
              <a:gd name="connsiteY67" fmla="*/ 1300332 h 1842713"/>
              <a:gd name="connsiteX68" fmla="*/ 619683 w 1412065"/>
              <a:gd name="connsiteY68" fmla="*/ 1418543 h 1842713"/>
              <a:gd name="connsiteX69" fmla="*/ 602299 w 1412065"/>
              <a:gd name="connsiteY69" fmla="*/ 1484604 h 1842713"/>
              <a:gd name="connsiteX70" fmla="*/ 591869 w 1412065"/>
              <a:gd name="connsiteY70" fmla="*/ 1533278 h 1842713"/>
              <a:gd name="connsiteX71" fmla="*/ 647497 w 1412065"/>
              <a:gd name="connsiteY71" fmla="*/ 1661920 h 1842713"/>
              <a:gd name="connsiteX72" fmla="*/ 650974 w 1412065"/>
              <a:gd name="connsiteY72" fmla="*/ 1842713 h 1842713"/>
              <a:gd name="connsiteX73" fmla="*/ 737896 w 1412065"/>
              <a:gd name="connsiteY73" fmla="*/ 1828806 h 1842713"/>
              <a:gd name="connsiteX74" fmla="*/ 762232 w 1412065"/>
              <a:gd name="connsiteY74" fmla="*/ 1773177 h 1842713"/>
              <a:gd name="connsiteX75" fmla="*/ 790047 w 1412065"/>
              <a:gd name="connsiteY75" fmla="*/ 1613243 h 1842713"/>
              <a:gd name="connsiteX76" fmla="*/ 821339 w 1412065"/>
              <a:gd name="connsiteY76" fmla="*/ 1498509 h 1842713"/>
              <a:gd name="connsiteX77" fmla="*/ 786571 w 1412065"/>
              <a:gd name="connsiteY77" fmla="*/ 1449833 h 1842713"/>
              <a:gd name="connsiteX78" fmla="*/ 799869 w 1412065"/>
              <a:gd name="connsiteY78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212899 w 1412065"/>
              <a:gd name="connsiteY36" fmla="*/ 403317 h 1842713"/>
              <a:gd name="connsiteX37" fmla="*/ 400648 w 1412065"/>
              <a:gd name="connsiteY37" fmla="*/ 448516 h 1842713"/>
              <a:gd name="connsiteX38" fmla="*/ 525813 w 1412065"/>
              <a:gd name="connsiteY38" fmla="*/ 451993 h 1842713"/>
              <a:gd name="connsiteX39" fmla="*/ 706606 w 1412065"/>
              <a:gd name="connsiteY39" fmla="*/ 458947 h 1842713"/>
              <a:gd name="connsiteX40" fmla="*/ 842202 w 1412065"/>
              <a:gd name="connsiteY40" fmla="*/ 451994 h 1842713"/>
              <a:gd name="connsiteX41" fmla="*/ 988225 w 1412065"/>
              <a:gd name="connsiteY41" fmla="*/ 434609 h 1842713"/>
              <a:gd name="connsiteX42" fmla="*/ 1057762 w 1412065"/>
              <a:gd name="connsiteY42" fmla="*/ 389411 h 1842713"/>
              <a:gd name="connsiteX43" fmla="*/ 1106436 w 1412065"/>
              <a:gd name="connsiteY43" fmla="*/ 385934 h 1842713"/>
              <a:gd name="connsiteX44" fmla="*/ 1127297 w 1412065"/>
              <a:gd name="connsiteY44" fmla="*/ 448517 h 1842713"/>
              <a:gd name="connsiteX45" fmla="*/ 1134251 w 1412065"/>
              <a:gd name="connsiteY45" fmla="*/ 584112 h 1842713"/>
              <a:gd name="connsiteX46" fmla="*/ 1139786 w 1412065"/>
              <a:gd name="connsiteY46" fmla="*/ 725189 h 1842713"/>
              <a:gd name="connsiteX47" fmla="*/ 1130465 w 1412065"/>
              <a:gd name="connsiteY47" fmla="*/ 788006 h 1842713"/>
              <a:gd name="connsiteX48" fmla="*/ 1136075 w 1412065"/>
              <a:gd name="connsiteY48" fmla="*/ 821665 h 1842713"/>
              <a:gd name="connsiteX49" fmla="*/ 1119245 w 1412065"/>
              <a:gd name="connsiteY49" fmla="*/ 855324 h 1842713"/>
              <a:gd name="connsiteX50" fmla="*/ 1113635 w 1412065"/>
              <a:gd name="connsiteY50" fmla="*/ 894593 h 1842713"/>
              <a:gd name="connsiteX51" fmla="*/ 1091196 w 1412065"/>
              <a:gd name="connsiteY51" fmla="*/ 928252 h 1842713"/>
              <a:gd name="connsiteX52" fmla="*/ 1068757 w 1412065"/>
              <a:gd name="connsiteY52" fmla="*/ 961911 h 1842713"/>
              <a:gd name="connsiteX53" fmla="*/ 1051927 w 1412065"/>
              <a:gd name="connsiteY53" fmla="*/ 973130 h 1842713"/>
              <a:gd name="connsiteX54" fmla="*/ 1029488 w 1412065"/>
              <a:gd name="connsiteY54" fmla="*/ 1023619 h 1842713"/>
              <a:gd name="connsiteX55" fmla="*/ 1001439 w 1412065"/>
              <a:gd name="connsiteY55" fmla="*/ 1034838 h 1842713"/>
              <a:gd name="connsiteX56" fmla="*/ 973390 w 1412065"/>
              <a:gd name="connsiteY56" fmla="*/ 1034838 h 1842713"/>
              <a:gd name="connsiteX57" fmla="*/ 945341 w 1412065"/>
              <a:gd name="connsiteY57" fmla="*/ 1051668 h 1842713"/>
              <a:gd name="connsiteX58" fmla="*/ 889243 w 1412065"/>
              <a:gd name="connsiteY58" fmla="*/ 1057277 h 1842713"/>
              <a:gd name="connsiteX59" fmla="*/ 861194 w 1412065"/>
              <a:gd name="connsiteY59" fmla="*/ 1046058 h 1842713"/>
              <a:gd name="connsiteX60" fmla="*/ 786570 w 1412065"/>
              <a:gd name="connsiteY60" fmla="*/ 1022187 h 1842713"/>
              <a:gd name="connsiteX61" fmla="*/ 744327 w 1412065"/>
              <a:gd name="connsiteY61" fmla="*/ 1006383 h 1842713"/>
              <a:gd name="connsiteX62" fmla="*/ 647498 w 1412065"/>
              <a:gd name="connsiteY62" fmla="*/ 1039572 h 1842713"/>
              <a:gd name="connsiteX63" fmla="*/ 626637 w 1412065"/>
              <a:gd name="connsiteY63" fmla="*/ 1067386 h 1842713"/>
              <a:gd name="connsiteX64" fmla="*/ 598823 w 1412065"/>
              <a:gd name="connsiteY64" fmla="*/ 1116062 h 1842713"/>
              <a:gd name="connsiteX65" fmla="*/ 598823 w 1412065"/>
              <a:gd name="connsiteY65" fmla="*/ 1185597 h 1842713"/>
              <a:gd name="connsiteX66" fmla="*/ 591869 w 1412065"/>
              <a:gd name="connsiteY66" fmla="*/ 1300332 h 1842713"/>
              <a:gd name="connsiteX67" fmla="*/ 619683 w 1412065"/>
              <a:gd name="connsiteY67" fmla="*/ 1418543 h 1842713"/>
              <a:gd name="connsiteX68" fmla="*/ 602299 w 1412065"/>
              <a:gd name="connsiteY68" fmla="*/ 1484604 h 1842713"/>
              <a:gd name="connsiteX69" fmla="*/ 591869 w 1412065"/>
              <a:gd name="connsiteY69" fmla="*/ 1533278 h 1842713"/>
              <a:gd name="connsiteX70" fmla="*/ 647497 w 1412065"/>
              <a:gd name="connsiteY70" fmla="*/ 1661920 h 1842713"/>
              <a:gd name="connsiteX71" fmla="*/ 650974 w 1412065"/>
              <a:gd name="connsiteY71" fmla="*/ 1842713 h 1842713"/>
              <a:gd name="connsiteX72" fmla="*/ 737896 w 1412065"/>
              <a:gd name="connsiteY72" fmla="*/ 1828806 h 1842713"/>
              <a:gd name="connsiteX73" fmla="*/ 762232 w 1412065"/>
              <a:gd name="connsiteY73" fmla="*/ 1773177 h 1842713"/>
              <a:gd name="connsiteX74" fmla="*/ 790047 w 1412065"/>
              <a:gd name="connsiteY74" fmla="*/ 1613243 h 1842713"/>
              <a:gd name="connsiteX75" fmla="*/ 821339 w 1412065"/>
              <a:gd name="connsiteY75" fmla="*/ 1498509 h 1842713"/>
              <a:gd name="connsiteX76" fmla="*/ 786571 w 1412065"/>
              <a:gd name="connsiteY76" fmla="*/ 1449833 h 1842713"/>
              <a:gd name="connsiteX77" fmla="*/ 799869 w 1412065"/>
              <a:gd name="connsiteY77" fmla="*/ 1407070 h 1842713"/>
              <a:gd name="connsiteX0" fmla="*/ 799869 w 1412065"/>
              <a:gd name="connsiteY0" fmla="*/ 1407070 h 1842713"/>
              <a:gd name="connsiteX1" fmla="*/ 817861 w 1412065"/>
              <a:gd name="connsiteY1" fmla="*/ 1303810 h 1842713"/>
              <a:gd name="connsiteX2" fmla="*/ 821338 w 1412065"/>
              <a:gd name="connsiteY2" fmla="*/ 1310763 h 1842713"/>
              <a:gd name="connsiteX3" fmla="*/ 927636 w 1412065"/>
              <a:gd name="connsiteY3" fmla="*/ 1310274 h 1842713"/>
              <a:gd name="connsiteX4" fmla="*/ 1001439 w 1412065"/>
              <a:gd name="connsiteY4" fmla="*/ 1270450 h 1842713"/>
              <a:gd name="connsiteX5" fmla="*/ 1057537 w 1412065"/>
              <a:gd name="connsiteY5" fmla="*/ 1270450 h 1842713"/>
              <a:gd name="connsiteX6" fmla="*/ 1096806 w 1412065"/>
              <a:gd name="connsiteY6" fmla="*/ 1242401 h 1842713"/>
              <a:gd name="connsiteX7" fmla="*/ 1164124 w 1412065"/>
              <a:gd name="connsiteY7" fmla="*/ 1219962 h 1842713"/>
              <a:gd name="connsiteX8" fmla="*/ 1203392 w 1412065"/>
              <a:gd name="connsiteY8" fmla="*/ 1180693 h 1842713"/>
              <a:gd name="connsiteX9" fmla="*/ 1231441 w 1412065"/>
              <a:gd name="connsiteY9" fmla="*/ 1147034 h 1842713"/>
              <a:gd name="connsiteX10" fmla="*/ 1287540 w 1412065"/>
              <a:gd name="connsiteY10" fmla="*/ 1090936 h 1842713"/>
              <a:gd name="connsiteX11" fmla="*/ 1293149 w 1412065"/>
              <a:gd name="connsiteY11" fmla="*/ 1040448 h 1842713"/>
              <a:gd name="connsiteX12" fmla="*/ 1315589 w 1412065"/>
              <a:gd name="connsiteY12" fmla="*/ 995569 h 1842713"/>
              <a:gd name="connsiteX13" fmla="*/ 1349248 w 1412065"/>
              <a:gd name="connsiteY13" fmla="*/ 956301 h 1842713"/>
              <a:gd name="connsiteX14" fmla="*/ 1366077 w 1412065"/>
              <a:gd name="connsiteY14" fmla="*/ 894593 h 1842713"/>
              <a:gd name="connsiteX15" fmla="*/ 1412065 w 1412065"/>
              <a:gd name="connsiteY15" fmla="*/ 840627 h 1842713"/>
              <a:gd name="connsiteX16" fmla="*/ 1399032 w 1412065"/>
              <a:gd name="connsiteY16" fmla="*/ 784295 h 1842713"/>
              <a:gd name="connsiteX17" fmla="*/ 1396430 w 1412065"/>
              <a:gd name="connsiteY17" fmla="*/ 683467 h 1842713"/>
              <a:gd name="connsiteX18" fmla="*/ 1381104 w 1412065"/>
              <a:gd name="connsiteY18" fmla="*/ 653645 h 1842713"/>
              <a:gd name="connsiteX19" fmla="*/ 1374150 w 1412065"/>
              <a:gd name="connsiteY19" fmla="*/ 476329 h 1842713"/>
              <a:gd name="connsiteX20" fmla="*/ 1346336 w 1412065"/>
              <a:gd name="connsiteY20" fmla="*/ 344211 h 1842713"/>
              <a:gd name="connsiteX21" fmla="*/ 1321998 w 1412065"/>
              <a:gd name="connsiteY21" fmla="*/ 212092 h 1842713"/>
              <a:gd name="connsiteX22" fmla="*/ 1328953 w 1412065"/>
              <a:gd name="connsiteY22" fmla="*/ 135603 h 1842713"/>
              <a:gd name="connsiteX23" fmla="*/ 1283754 w 1412065"/>
              <a:gd name="connsiteY23" fmla="*/ 86928 h 1842713"/>
              <a:gd name="connsiteX24" fmla="*/ 1186402 w 1412065"/>
              <a:gd name="connsiteY24" fmla="*/ 9 h 1842713"/>
              <a:gd name="connsiteX25" fmla="*/ 1127297 w 1412065"/>
              <a:gd name="connsiteY25" fmla="*/ 38253 h 1842713"/>
              <a:gd name="connsiteX26" fmla="*/ 1047330 w 1412065"/>
              <a:gd name="connsiteY26" fmla="*/ 118220 h 1842713"/>
              <a:gd name="connsiteX27" fmla="*/ 956933 w 1412065"/>
              <a:gd name="connsiteY27" fmla="*/ 166895 h 1842713"/>
              <a:gd name="connsiteX28" fmla="*/ 852630 w 1412065"/>
              <a:gd name="connsiteY28" fmla="*/ 180803 h 1842713"/>
              <a:gd name="connsiteX29" fmla="*/ 737895 w 1412065"/>
              <a:gd name="connsiteY29" fmla="*/ 208618 h 1842713"/>
              <a:gd name="connsiteX30" fmla="*/ 588392 w 1412065"/>
              <a:gd name="connsiteY30" fmla="*/ 198187 h 1842713"/>
              <a:gd name="connsiteX31" fmla="*/ 473659 w 1412065"/>
              <a:gd name="connsiteY31" fmla="*/ 177325 h 1842713"/>
              <a:gd name="connsiteX32" fmla="*/ 390216 w 1412065"/>
              <a:gd name="connsiteY32" fmla="*/ 177326 h 1842713"/>
              <a:gd name="connsiteX33" fmla="*/ 292865 w 1412065"/>
              <a:gd name="connsiteY33" fmla="*/ 100836 h 1842713"/>
              <a:gd name="connsiteX34" fmla="*/ 139885 w 1412065"/>
              <a:gd name="connsiteY34" fmla="*/ 9 h 1842713"/>
              <a:gd name="connsiteX35" fmla="*/ 814 w 1412065"/>
              <a:gd name="connsiteY35" fmla="*/ 156465 h 1842713"/>
              <a:gd name="connsiteX36" fmla="*/ 400648 w 1412065"/>
              <a:gd name="connsiteY36" fmla="*/ 448516 h 1842713"/>
              <a:gd name="connsiteX37" fmla="*/ 525813 w 1412065"/>
              <a:gd name="connsiteY37" fmla="*/ 451993 h 1842713"/>
              <a:gd name="connsiteX38" fmla="*/ 706606 w 1412065"/>
              <a:gd name="connsiteY38" fmla="*/ 458947 h 1842713"/>
              <a:gd name="connsiteX39" fmla="*/ 842202 w 1412065"/>
              <a:gd name="connsiteY39" fmla="*/ 451994 h 1842713"/>
              <a:gd name="connsiteX40" fmla="*/ 988225 w 1412065"/>
              <a:gd name="connsiteY40" fmla="*/ 434609 h 1842713"/>
              <a:gd name="connsiteX41" fmla="*/ 1057762 w 1412065"/>
              <a:gd name="connsiteY41" fmla="*/ 389411 h 1842713"/>
              <a:gd name="connsiteX42" fmla="*/ 1106436 w 1412065"/>
              <a:gd name="connsiteY42" fmla="*/ 385934 h 1842713"/>
              <a:gd name="connsiteX43" fmla="*/ 1127297 w 1412065"/>
              <a:gd name="connsiteY43" fmla="*/ 448517 h 1842713"/>
              <a:gd name="connsiteX44" fmla="*/ 1134251 w 1412065"/>
              <a:gd name="connsiteY44" fmla="*/ 584112 h 1842713"/>
              <a:gd name="connsiteX45" fmla="*/ 1139786 w 1412065"/>
              <a:gd name="connsiteY45" fmla="*/ 725189 h 1842713"/>
              <a:gd name="connsiteX46" fmla="*/ 1130465 w 1412065"/>
              <a:gd name="connsiteY46" fmla="*/ 788006 h 1842713"/>
              <a:gd name="connsiteX47" fmla="*/ 1136075 w 1412065"/>
              <a:gd name="connsiteY47" fmla="*/ 821665 h 1842713"/>
              <a:gd name="connsiteX48" fmla="*/ 1119245 w 1412065"/>
              <a:gd name="connsiteY48" fmla="*/ 855324 h 1842713"/>
              <a:gd name="connsiteX49" fmla="*/ 1113635 w 1412065"/>
              <a:gd name="connsiteY49" fmla="*/ 894593 h 1842713"/>
              <a:gd name="connsiteX50" fmla="*/ 1091196 w 1412065"/>
              <a:gd name="connsiteY50" fmla="*/ 928252 h 1842713"/>
              <a:gd name="connsiteX51" fmla="*/ 1068757 w 1412065"/>
              <a:gd name="connsiteY51" fmla="*/ 961911 h 1842713"/>
              <a:gd name="connsiteX52" fmla="*/ 1051927 w 1412065"/>
              <a:gd name="connsiteY52" fmla="*/ 973130 h 1842713"/>
              <a:gd name="connsiteX53" fmla="*/ 1029488 w 1412065"/>
              <a:gd name="connsiteY53" fmla="*/ 1023619 h 1842713"/>
              <a:gd name="connsiteX54" fmla="*/ 1001439 w 1412065"/>
              <a:gd name="connsiteY54" fmla="*/ 1034838 h 1842713"/>
              <a:gd name="connsiteX55" fmla="*/ 973390 w 1412065"/>
              <a:gd name="connsiteY55" fmla="*/ 1034838 h 1842713"/>
              <a:gd name="connsiteX56" fmla="*/ 945341 w 1412065"/>
              <a:gd name="connsiteY56" fmla="*/ 1051668 h 1842713"/>
              <a:gd name="connsiteX57" fmla="*/ 889243 w 1412065"/>
              <a:gd name="connsiteY57" fmla="*/ 1057277 h 1842713"/>
              <a:gd name="connsiteX58" fmla="*/ 861194 w 1412065"/>
              <a:gd name="connsiteY58" fmla="*/ 1046058 h 1842713"/>
              <a:gd name="connsiteX59" fmla="*/ 786570 w 1412065"/>
              <a:gd name="connsiteY59" fmla="*/ 1022187 h 1842713"/>
              <a:gd name="connsiteX60" fmla="*/ 744327 w 1412065"/>
              <a:gd name="connsiteY60" fmla="*/ 1006383 h 1842713"/>
              <a:gd name="connsiteX61" fmla="*/ 647498 w 1412065"/>
              <a:gd name="connsiteY61" fmla="*/ 1039572 h 1842713"/>
              <a:gd name="connsiteX62" fmla="*/ 626637 w 1412065"/>
              <a:gd name="connsiteY62" fmla="*/ 1067386 h 1842713"/>
              <a:gd name="connsiteX63" fmla="*/ 598823 w 1412065"/>
              <a:gd name="connsiteY63" fmla="*/ 1116062 h 1842713"/>
              <a:gd name="connsiteX64" fmla="*/ 598823 w 1412065"/>
              <a:gd name="connsiteY64" fmla="*/ 1185597 h 1842713"/>
              <a:gd name="connsiteX65" fmla="*/ 591869 w 1412065"/>
              <a:gd name="connsiteY65" fmla="*/ 1300332 h 1842713"/>
              <a:gd name="connsiteX66" fmla="*/ 619683 w 1412065"/>
              <a:gd name="connsiteY66" fmla="*/ 1418543 h 1842713"/>
              <a:gd name="connsiteX67" fmla="*/ 602299 w 1412065"/>
              <a:gd name="connsiteY67" fmla="*/ 1484604 h 1842713"/>
              <a:gd name="connsiteX68" fmla="*/ 591869 w 1412065"/>
              <a:gd name="connsiteY68" fmla="*/ 1533278 h 1842713"/>
              <a:gd name="connsiteX69" fmla="*/ 647497 w 1412065"/>
              <a:gd name="connsiteY69" fmla="*/ 1661920 h 1842713"/>
              <a:gd name="connsiteX70" fmla="*/ 650974 w 1412065"/>
              <a:gd name="connsiteY70" fmla="*/ 1842713 h 1842713"/>
              <a:gd name="connsiteX71" fmla="*/ 737896 w 1412065"/>
              <a:gd name="connsiteY71" fmla="*/ 1828806 h 1842713"/>
              <a:gd name="connsiteX72" fmla="*/ 762232 w 1412065"/>
              <a:gd name="connsiteY72" fmla="*/ 1773177 h 1842713"/>
              <a:gd name="connsiteX73" fmla="*/ 790047 w 1412065"/>
              <a:gd name="connsiteY73" fmla="*/ 1613243 h 1842713"/>
              <a:gd name="connsiteX74" fmla="*/ 821339 w 1412065"/>
              <a:gd name="connsiteY74" fmla="*/ 1498509 h 1842713"/>
              <a:gd name="connsiteX75" fmla="*/ 786571 w 1412065"/>
              <a:gd name="connsiteY75" fmla="*/ 1449833 h 1842713"/>
              <a:gd name="connsiteX76" fmla="*/ 799869 w 1412065"/>
              <a:gd name="connsiteY76" fmla="*/ 1407070 h 1842713"/>
              <a:gd name="connsiteX0" fmla="*/ 660040 w 1272236"/>
              <a:gd name="connsiteY0" fmla="*/ 1407070 h 1842713"/>
              <a:gd name="connsiteX1" fmla="*/ 678032 w 1272236"/>
              <a:gd name="connsiteY1" fmla="*/ 1303810 h 1842713"/>
              <a:gd name="connsiteX2" fmla="*/ 681509 w 1272236"/>
              <a:gd name="connsiteY2" fmla="*/ 1310763 h 1842713"/>
              <a:gd name="connsiteX3" fmla="*/ 787807 w 1272236"/>
              <a:gd name="connsiteY3" fmla="*/ 1310274 h 1842713"/>
              <a:gd name="connsiteX4" fmla="*/ 861610 w 1272236"/>
              <a:gd name="connsiteY4" fmla="*/ 1270450 h 1842713"/>
              <a:gd name="connsiteX5" fmla="*/ 917708 w 1272236"/>
              <a:gd name="connsiteY5" fmla="*/ 1270450 h 1842713"/>
              <a:gd name="connsiteX6" fmla="*/ 956977 w 1272236"/>
              <a:gd name="connsiteY6" fmla="*/ 1242401 h 1842713"/>
              <a:gd name="connsiteX7" fmla="*/ 1024295 w 1272236"/>
              <a:gd name="connsiteY7" fmla="*/ 1219962 h 1842713"/>
              <a:gd name="connsiteX8" fmla="*/ 1063563 w 1272236"/>
              <a:gd name="connsiteY8" fmla="*/ 1180693 h 1842713"/>
              <a:gd name="connsiteX9" fmla="*/ 1091612 w 1272236"/>
              <a:gd name="connsiteY9" fmla="*/ 1147034 h 1842713"/>
              <a:gd name="connsiteX10" fmla="*/ 1147711 w 1272236"/>
              <a:gd name="connsiteY10" fmla="*/ 1090936 h 1842713"/>
              <a:gd name="connsiteX11" fmla="*/ 1153320 w 1272236"/>
              <a:gd name="connsiteY11" fmla="*/ 1040448 h 1842713"/>
              <a:gd name="connsiteX12" fmla="*/ 1175760 w 1272236"/>
              <a:gd name="connsiteY12" fmla="*/ 995569 h 1842713"/>
              <a:gd name="connsiteX13" fmla="*/ 1209419 w 1272236"/>
              <a:gd name="connsiteY13" fmla="*/ 956301 h 1842713"/>
              <a:gd name="connsiteX14" fmla="*/ 1226248 w 1272236"/>
              <a:gd name="connsiteY14" fmla="*/ 894593 h 1842713"/>
              <a:gd name="connsiteX15" fmla="*/ 1272236 w 1272236"/>
              <a:gd name="connsiteY15" fmla="*/ 840627 h 1842713"/>
              <a:gd name="connsiteX16" fmla="*/ 1259203 w 1272236"/>
              <a:gd name="connsiteY16" fmla="*/ 784295 h 1842713"/>
              <a:gd name="connsiteX17" fmla="*/ 1256601 w 1272236"/>
              <a:gd name="connsiteY17" fmla="*/ 683467 h 1842713"/>
              <a:gd name="connsiteX18" fmla="*/ 1241275 w 1272236"/>
              <a:gd name="connsiteY18" fmla="*/ 653645 h 1842713"/>
              <a:gd name="connsiteX19" fmla="*/ 1234321 w 1272236"/>
              <a:gd name="connsiteY19" fmla="*/ 476329 h 1842713"/>
              <a:gd name="connsiteX20" fmla="*/ 1206507 w 1272236"/>
              <a:gd name="connsiteY20" fmla="*/ 344211 h 1842713"/>
              <a:gd name="connsiteX21" fmla="*/ 1182169 w 1272236"/>
              <a:gd name="connsiteY21" fmla="*/ 212092 h 1842713"/>
              <a:gd name="connsiteX22" fmla="*/ 1189124 w 1272236"/>
              <a:gd name="connsiteY22" fmla="*/ 135603 h 1842713"/>
              <a:gd name="connsiteX23" fmla="*/ 1143925 w 1272236"/>
              <a:gd name="connsiteY23" fmla="*/ 86928 h 1842713"/>
              <a:gd name="connsiteX24" fmla="*/ 1046573 w 1272236"/>
              <a:gd name="connsiteY24" fmla="*/ 9 h 1842713"/>
              <a:gd name="connsiteX25" fmla="*/ 987468 w 1272236"/>
              <a:gd name="connsiteY25" fmla="*/ 38253 h 1842713"/>
              <a:gd name="connsiteX26" fmla="*/ 907501 w 1272236"/>
              <a:gd name="connsiteY26" fmla="*/ 118220 h 1842713"/>
              <a:gd name="connsiteX27" fmla="*/ 817104 w 1272236"/>
              <a:gd name="connsiteY27" fmla="*/ 166895 h 1842713"/>
              <a:gd name="connsiteX28" fmla="*/ 712801 w 1272236"/>
              <a:gd name="connsiteY28" fmla="*/ 180803 h 1842713"/>
              <a:gd name="connsiteX29" fmla="*/ 598066 w 1272236"/>
              <a:gd name="connsiteY29" fmla="*/ 208618 h 1842713"/>
              <a:gd name="connsiteX30" fmla="*/ 448563 w 1272236"/>
              <a:gd name="connsiteY30" fmla="*/ 198187 h 1842713"/>
              <a:gd name="connsiteX31" fmla="*/ 333830 w 1272236"/>
              <a:gd name="connsiteY31" fmla="*/ 177325 h 1842713"/>
              <a:gd name="connsiteX32" fmla="*/ 250387 w 1272236"/>
              <a:gd name="connsiteY32" fmla="*/ 177326 h 1842713"/>
              <a:gd name="connsiteX33" fmla="*/ 153036 w 1272236"/>
              <a:gd name="connsiteY33" fmla="*/ 100836 h 1842713"/>
              <a:gd name="connsiteX34" fmla="*/ 56 w 1272236"/>
              <a:gd name="connsiteY34" fmla="*/ 9 h 1842713"/>
              <a:gd name="connsiteX35" fmla="*/ 260819 w 1272236"/>
              <a:gd name="connsiteY35" fmla="*/ 448516 h 1842713"/>
              <a:gd name="connsiteX36" fmla="*/ 385984 w 1272236"/>
              <a:gd name="connsiteY36" fmla="*/ 451993 h 1842713"/>
              <a:gd name="connsiteX37" fmla="*/ 566777 w 1272236"/>
              <a:gd name="connsiteY37" fmla="*/ 458947 h 1842713"/>
              <a:gd name="connsiteX38" fmla="*/ 702373 w 1272236"/>
              <a:gd name="connsiteY38" fmla="*/ 451994 h 1842713"/>
              <a:gd name="connsiteX39" fmla="*/ 848396 w 1272236"/>
              <a:gd name="connsiteY39" fmla="*/ 434609 h 1842713"/>
              <a:gd name="connsiteX40" fmla="*/ 917933 w 1272236"/>
              <a:gd name="connsiteY40" fmla="*/ 389411 h 1842713"/>
              <a:gd name="connsiteX41" fmla="*/ 966607 w 1272236"/>
              <a:gd name="connsiteY41" fmla="*/ 385934 h 1842713"/>
              <a:gd name="connsiteX42" fmla="*/ 987468 w 1272236"/>
              <a:gd name="connsiteY42" fmla="*/ 448517 h 1842713"/>
              <a:gd name="connsiteX43" fmla="*/ 994422 w 1272236"/>
              <a:gd name="connsiteY43" fmla="*/ 584112 h 1842713"/>
              <a:gd name="connsiteX44" fmla="*/ 999957 w 1272236"/>
              <a:gd name="connsiteY44" fmla="*/ 725189 h 1842713"/>
              <a:gd name="connsiteX45" fmla="*/ 990636 w 1272236"/>
              <a:gd name="connsiteY45" fmla="*/ 788006 h 1842713"/>
              <a:gd name="connsiteX46" fmla="*/ 996246 w 1272236"/>
              <a:gd name="connsiteY46" fmla="*/ 821665 h 1842713"/>
              <a:gd name="connsiteX47" fmla="*/ 979416 w 1272236"/>
              <a:gd name="connsiteY47" fmla="*/ 855324 h 1842713"/>
              <a:gd name="connsiteX48" fmla="*/ 973806 w 1272236"/>
              <a:gd name="connsiteY48" fmla="*/ 894593 h 1842713"/>
              <a:gd name="connsiteX49" fmla="*/ 951367 w 1272236"/>
              <a:gd name="connsiteY49" fmla="*/ 928252 h 1842713"/>
              <a:gd name="connsiteX50" fmla="*/ 928928 w 1272236"/>
              <a:gd name="connsiteY50" fmla="*/ 961911 h 1842713"/>
              <a:gd name="connsiteX51" fmla="*/ 912098 w 1272236"/>
              <a:gd name="connsiteY51" fmla="*/ 973130 h 1842713"/>
              <a:gd name="connsiteX52" fmla="*/ 889659 w 1272236"/>
              <a:gd name="connsiteY52" fmla="*/ 1023619 h 1842713"/>
              <a:gd name="connsiteX53" fmla="*/ 861610 w 1272236"/>
              <a:gd name="connsiteY53" fmla="*/ 1034838 h 1842713"/>
              <a:gd name="connsiteX54" fmla="*/ 833561 w 1272236"/>
              <a:gd name="connsiteY54" fmla="*/ 1034838 h 1842713"/>
              <a:gd name="connsiteX55" fmla="*/ 805512 w 1272236"/>
              <a:gd name="connsiteY55" fmla="*/ 1051668 h 1842713"/>
              <a:gd name="connsiteX56" fmla="*/ 749414 w 1272236"/>
              <a:gd name="connsiteY56" fmla="*/ 1057277 h 1842713"/>
              <a:gd name="connsiteX57" fmla="*/ 721365 w 1272236"/>
              <a:gd name="connsiteY57" fmla="*/ 1046058 h 1842713"/>
              <a:gd name="connsiteX58" fmla="*/ 646741 w 1272236"/>
              <a:gd name="connsiteY58" fmla="*/ 1022187 h 1842713"/>
              <a:gd name="connsiteX59" fmla="*/ 604498 w 1272236"/>
              <a:gd name="connsiteY59" fmla="*/ 1006383 h 1842713"/>
              <a:gd name="connsiteX60" fmla="*/ 507669 w 1272236"/>
              <a:gd name="connsiteY60" fmla="*/ 1039572 h 1842713"/>
              <a:gd name="connsiteX61" fmla="*/ 486808 w 1272236"/>
              <a:gd name="connsiteY61" fmla="*/ 1067386 h 1842713"/>
              <a:gd name="connsiteX62" fmla="*/ 458994 w 1272236"/>
              <a:gd name="connsiteY62" fmla="*/ 1116062 h 1842713"/>
              <a:gd name="connsiteX63" fmla="*/ 458994 w 1272236"/>
              <a:gd name="connsiteY63" fmla="*/ 1185597 h 1842713"/>
              <a:gd name="connsiteX64" fmla="*/ 452040 w 1272236"/>
              <a:gd name="connsiteY64" fmla="*/ 1300332 h 1842713"/>
              <a:gd name="connsiteX65" fmla="*/ 479854 w 1272236"/>
              <a:gd name="connsiteY65" fmla="*/ 1418543 h 1842713"/>
              <a:gd name="connsiteX66" fmla="*/ 462470 w 1272236"/>
              <a:gd name="connsiteY66" fmla="*/ 1484604 h 1842713"/>
              <a:gd name="connsiteX67" fmla="*/ 452040 w 1272236"/>
              <a:gd name="connsiteY67" fmla="*/ 1533278 h 1842713"/>
              <a:gd name="connsiteX68" fmla="*/ 507668 w 1272236"/>
              <a:gd name="connsiteY68" fmla="*/ 1661920 h 1842713"/>
              <a:gd name="connsiteX69" fmla="*/ 511145 w 1272236"/>
              <a:gd name="connsiteY69" fmla="*/ 1842713 h 1842713"/>
              <a:gd name="connsiteX70" fmla="*/ 598067 w 1272236"/>
              <a:gd name="connsiteY70" fmla="*/ 1828806 h 1842713"/>
              <a:gd name="connsiteX71" fmla="*/ 622403 w 1272236"/>
              <a:gd name="connsiteY71" fmla="*/ 1773177 h 1842713"/>
              <a:gd name="connsiteX72" fmla="*/ 650218 w 1272236"/>
              <a:gd name="connsiteY72" fmla="*/ 1613243 h 1842713"/>
              <a:gd name="connsiteX73" fmla="*/ 681510 w 1272236"/>
              <a:gd name="connsiteY73" fmla="*/ 1498509 h 1842713"/>
              <a:gd name="connsiteX74" fmla="*/ 646742 w 1272236"/>
              <a:gd name="connsiteY74" fmla="*/ 1449833 h 1842713"/>
              <a:gd name="connsiteX75" fmla="*/ 660040 w 1272236"/>
              <a:gd name="connsiteY75" fmla="*/ 1407070 h 1842713"/>
              <a:gd name="connsiteX0" fmla="*/ 507004 w 1119200"/>
              <a:gd name="connsiteY0" fmla="*/ 1407061 h 1842704"/>
              <a:gd name="connsiteX1" fmla="*/ 524996 w 1119200"/>
              <a:gd name="connsiteY1" fmla="*/ 1303801 h 1842704"/>
              <a:gd name="connsiteX2" fmla="*/ 528473 w 1119200"/>
              <a:gd name="connsiteY2" fmla="*/ 1310754 h 1842704"/>
              <a:gd name="connsiteX3" fmla="*/ 634771 w 1119200"/>
              <a:gd name="connsiteY3" fmla="*/ 1310265 h 1842704"/>
              <a:gd name="connsiteX4" fmla="*/ 708574 w 1119200"/>
              <a:gd name="connsiteY4" fmla="*/ 1270441 h 1842704"/>
              <a:gd name="connsiteX5" fmla="*/ 764672 w 1119200"/>
              <a:gd name="connsiteY5" fmla="*/ 1270441 h 1842704"/>
              <a:gd name="connsiteX6" fmla="*/ 803941 w 1119200"/>
              <a:gd name="connsiteY6" fmla="*/ 1242392 h 1842704"/>
              <a:gd name="connsiteX7" fmla="*/ 871259 w 1119200"/>
              <a:gd name="connsiteY7" fmla="*/ 1219953 h 1842704"/>
              <a:gd name="connsiteX8" fmla="*/ 910527 w 1119200"/>
              <a:gd name="connsiteY8" fmla="*/ 1180684 h 1842704"/>
              <a:gd name="connsiteX9" fmla="*/ 938576 w 1119200"/>
              <a:gd name="connsiteY9" fmla="*/ 1147025 h 1842704"/>
              <a:gd name="connsiteX10" fmla="*/ 994675 w 1119200"/>
              <a:gd name="connsiteY10" fmla="*/ 1090927 h 1842704"/>
              <a:gd name="connsiteX11" fmla="*/ 1000284 w 1119200"/>
              <a:gd name="connsiteY11" fmla="*/ 1040439 h 1842704"/>
              <a:gd name="connsiteX12" fmla="*/ 1022724 w 1119200"/>
              <a:gd name="connsiteY12" fmla="*/ 995560 h 1842704"/>
              <a:gd name="connsiteX13" fmla="*/ 1056383 w 1119200"/>
              <a:gd name="connsiteY13" fmla="*/ 956292 h 1842704"/>
              <a:gd name="connsiteX14" fmla="*/ 1073212 w 1119200"/>
              <a:gd name="connsiteY14" fmla="*/ 894584 h 1842704"/>
              <a:gd name="connsiteX15" fmla="*/ 1119200 w 1119200"/>
              <a:gd name="connsiteY15" fmla="*/ 840618 h 1842704"/>
              <a:gd name="connsiteX16" fmla="*/ 1106167 w 1119200"/>
              <a:gd name="connsiteY16" fmla="*/ 784286 h 1842704"/>
              <a:gd name="connsiteX17" fmla="*/ 1103565 w 1119200"/>
              <a:gd name="connsiteY17" fmla="*/ 683458 h 1842704"/>
              <a:gd name="connsiteX18" fmla="*/ 1088239 w 1119200"/>
              <a:gd name="connsiteY18" fmla="*/ 653636 h 1842704"/>
              <a:gd name="connsiteX19" fmla="*/ 1081285 w 1119200"/>
              <a:gd name="connsiteY19" fmla="*/ 476320 h 1842704"/>
              <a:gd name="connsiteX20" fmla="*/ 1053471 w 1119200"/>
              <a:gd name="connsiteY20" fmla="*/ 344202 h 1842704"/>
              <a:gd name="connsiteX21" fmla="*/ 1029133 w 1119200"/>
              <a:gd name="connsiteY21" fmla="*/ 212083 h 1842704"/>
              <a:gd name="connsiteX22" fmla="*/ 1036088 w 1119200"/>
              <a:gd name="connsiteY22" fmla="*/ 135594 h 1842704"/>
              <a:gd name="connsiteX23" fmla="*/ 990889 w 1119200"/>
              <a:gd name="connsiteY23" fmla="*/ 86919 h 1842704"/>
              <a:gd name="connsiteX24" fmla="*/ 893537 w 1119200"/>
              <a:gd name="connsiteY24" fmla="*/ 0 h 1842704"/>
              <a:gd name="connsiteX25" fmla="*/ 834432 w 1119200"/>
              <a:gd name="connsiteY25" fmla="*/ 38244 h 1842704"/>
              <a:gd name="connsiteX26" fmla="*/ 754465 w 1119200"/>
              <a:gd name="connsiteY26" fmla="*/ 118211 h 1842704"/>
              <a:gd name="connsiteX27" fmla="*/ 664068 w 1119200"/>
              <a:gd name="connsiteY27" fmla="*/ 166886 h 1842704"/>
              <a:gd name="connsiteX28" fmla="*/ 559765 w 1119200"/>
              <a:gd name="connsiteY28" fmla="*/ 180794 h 1842704"/>
              <a:gd name="connsiteX29" fmla="*/ 445030 w 1119200"/>
              <a:gd name="connsiteY29" fmla="*/ 208609 h 1842704"/>
              <a:gd name="connsiteX30" fmla="*/ 295527 w 1119200"/>
              <a:gd name="connsiteY30" fmla="*/ 198178 h 1842704"/>
              <a:gd name="connsiteX31" fmla="*/ 180794 w 1119200"/>
              <a:gd name="connsiteY31" fmla="*/ 177316 h 1842704"/>
              <a:gd name="connsiteX32" fmla="*/ 97351 w 1119200"/>
              <a:gd name="connsiteY32" fmla="*/ 177317 h 1842704"/>
              <a:gd name="connsiteX33" fmla="*/ 0 w 1119200"/>
              <a:gd name="connsiteY33" fmla="*/ 100827 h 1842704"/>
              <a:gd name="connsiteX34" fmla="*/ 107783 w 1119200"/>
              <a:gd name="connsiteY34" fmla="*/ 448507 h 1842704"/>
              <a:gd name="connsiteX35" fmla="*/ 232948 w 1119200"/>
              <a:gd name="connsiteY35" fmla="*/ 451984 h 1842704"/>
              <a:gd name="connsiteX36" fmla="*/ 413741 w 1119200"/>
              <a:gd name="connsiteY36" fmla="*/ 458938 h 1842704"/>
              <a:gd name="connsiteX37" fmla="*/ 549337 w 1119200"/>
              <a:gd name="connsiteY37" fmla="*/ 451985 h 1842704"/>
              <a:gd name="connsiteX38" fmla="*/ 695360 w 1119200"/>
              <a:gd name="connsiteY38" fmla="*/ 434600 h 1842704"/>
              <a:gd name="connsiteX39" fmla="*/ 764897 w 1119200"/>
              <a:gd name="connsiteY39" fmla="*/ 389402 h 1842704"/>
              <a:gd name="connsiteX40" fmla="*/ 813571 w 1119200"/>
              <a:gd name="connsiteY40" fmla="*/ 385925 h 1842704"/>
              <a:gd name="connsiteX41" fmla="*/ 834432 w 1119200"/>
              <a:gd name="connsiteY41" fmla="*/ 448508 h 1842704"/>
              <a:gd name="connsiteX42" fmla="*/ 841386 w 1119200"/>
              <a:gd name="connsiteY42" fmla="*/ 584103 h 1842704"/>
              <a:gd name="connsiteX43" fmla="*/ 846921 w 1119200"/>
              <a:gd name="connsiteY43" fmla="*/ 725180 h 1842704"/>
              <a:gd name="connsiteX44" fmla="*/ 837600 w 1119200"/>
              <a:gd name="connsiteY44" fmla="*/ 787997 h 1842704"/>
              <a:gd name="connsiteX45" fmla="*/ 843210 w 1119200"/>
              <a:gd name="connsiteY45" fmla="*/ 821656 h 1842704"/>
              <a:gd name="connsiteX46" fmla="*/ 826380 w 1119200"/>
              <a:gd name="connsiteY46" fmla="*/ 855315 h 1842704"/>
              <a:gd name="connsiteX47" fmla="*/ 820770 w 1119200"/>
              <a:gd name="connsiteY47" fmla="*/ 894584 h 1842704"/>
              <a:gd name="connsiteX48" fmla="*/ 798331 w 1119200"/>
              <a:gd name="connsiteY48" fmla="*/ 928243 h 1842704"/>
              <a:gd name="connsiteX49" fmla="*/ 775892 w 1119200"/>
              <a:gd name="connsiteY49" fmla="*/ 961902 h 1842704"/>
              <a:gd name="connsiteX50" fmla="*/ 759062 w 1119200"/>
              <a:gd name="connsiteY50" fmla="*/ 973121 h 1842704"/>
              <a:gd name="connsiteX51" fmla="*/ 736623 w 1119200"/>
              <a:gd name="connsiteY51" fmla="*/ 1023610 h 1842704"/>
              <a:gd name="connsiteX52" fmla="*/ 708574 w 1119200"/>
              <a:gd name="connsiteY52" fmla="*/ 1034829 h 1842704"/>
              <a:gd name="connsiteX53" fmla="*/ 680525 w 1119200"/>
              <a:gd name="connsiteY53" fmla="*/ 1034829 h 1842704"/>
              <a:gd name="connsiteX54" fmla="*/ 652476 w 1119200"/>
              <a:gd name="connsiteY54" fmla="*/ 1051659 h 1842704"/>
              <a:gd name="connsiteX55" fmla="*/ 596378 w 1119200"/>
              <a:gd name="connsiteY55" fmla="*/ 1057268 h 1842704"/>
              <a:gd name="connsiteX56" fmla="*/ 568329 w 1119200"/>
              <a:gd name="connsiteY56" fmla="*/ 1046049 h 1842704"/>
              <a:gd name="connsiteX57" fmla="*/ 493705 w 1119200"/>
              <a:gd name="connsiteY57" fmla="*/ 1022178 h 1842704"/>
              <a:gd name="connsiteX58" fmla="*/ 451462 w 1119200"/>
              <a:gd name="connsiteY58" fmla="*/ 1006374 h 1842704"/>
              <a:gd name="connsiteX59" fmla="*/ 354633 w 1119200"/>
              <a:gd name="connsiteY59" fmla="*/ 1039563 h 1842704"/>
              <a:gd name="connsiteX60" fmla="*/ 333772 w 1119200"/>
              <a:gd name="connsiteY60" fmla="*/ 1067377 h 1842704"/>
              <a:gd name="connsiteX61" fmla="*/ 305958 w 1119200"/>
              <a:gd name="connsiteY61" fmla="*/ 1116053 h 1842704"/>
              <a:gd name="connsiteX62" fmla="*/ 305958 w 1119200"/>
              <a:gd name="connsiteY62" fmla="*/ 1185588 h 1842704"/>
              <a:gd name="connsiteX63" fmla="*/ 299004 w 1119200"/>
              <a:gd name="connsiteY63" fmla="*/ 1300323 h 1842704"/>
              <a:gd name="connsiteX64" fmla="*/ 326818 w 1119200"/>
              <a:gd name="connsiteY64" fmla="*/ 1418534 h 1842704"/>
              <a:gd name="connsiteX65" fmla="*/ 309434 w 1119200"/>
              <a:gd name="connsiteY65" fmla="*/ 1484595 h 1842704"/>
              <a:gd name="connsiteX66" fmla="*/ 299004 w 1119200"/>
              <a:gd name="connsiteY66" fmla="*/ 1533269 h 1842704"/>
              <a:gd name="connsiteX67" fmla="*/ 354632 w 1119200"/>
              <a:gd name="connsiteY67" fmla="*/ 1661911 h 1842704"/>
              <a:gd name="connsiteX68" fmla="*/ 358109 w 1119200"/>
              <a:gd name="connsiteY68" fmla="*/ 1842704 h 1842704"/>
              <a:gd name="connsiteX69" fmla="*/ 445031 w 1119200"/>
              <a:gd name="connsiteY69" fmla="*/ 1828797 h 1842704"/>
              <a:gd name="connsiteX70" fmla="*/ 469367 w 1119200"/>
              <a:gd name="connsiteY70" fmla="*/ 1773168 h 1842704"/>
              <a:gd name="connsiteX71" fmla="*/ 497182 w 1119200"/>
              <a:gd name="connsiteY71" fmla="*/ 1613234 h 1842704"/>
              <a:gd name="connsiteX72" fmla="*/ 528474 w 1119200"/>
              <a:gd name="connsiteY72" fmla="*/ 1498500 h 1842704"/>
              <a:gd name="connsiteX73" fmla="*/ 493706 w 1119200"/>
              <a:gd name="connsiteY73" fmla="*/ 1449824 h 1842704"/>
              <a:gd name="connsiteX74" fmla="*/ 507004 w 1119200"/>
              <a:gd name="connsiteY74" fmla="*/ 1407061 h 1842704"/>
              <a:gd name="connsiteX0" fmla="*/ 409653 w 1021849"/>
              <a:gd name="connsiteY0" fmla="*/ 1407061 h 1842704"/>
              <a:gd name="connsiteX1" fmla="*/ 427645 w 1021849"/>
              <a:gd name="connsiteY1" fmla="*/ 1303801 h 1842704"/>
              <a:gd name="connsiteX2" fmla="*/ 431122 w 1021849"/>
              <a:gd name="connsiteY2" fmla="*/ 1310754 h 1842704"/>
              <a:gd name="connsiteX3" fmla="*/ 537420 w 1021849"/>
              <a:gd name="connsiteY3" fmla="*/ 1310265 h 1842704"/>
              <a:gd name="connsiteX4" fmla="*/ 611223 w 1021849"/>
              <a:gd name="connsiteY4" fmla="*/ 1270441 h 1842704"/>
              <a:gd name="connsiteX5" fmla="*/ 667321 w 1021849"/>
              <a:gd name="connsiteY5" fmla="*/ 1270441 h 1842704"/>
              <a:gd name="connsiteX6" fmla="*/ 706590 w 1021849"/>
              <a:gd name="connsiteY6" fmla="*/ 1242392 h 1842704"/>
              <a:gd name="connsiteX7" fmla="*/ 773908 w 1021849"/>
              <a:gd name="connsiteY7" fmla="*/ 1219953 h 1842704"/>
              <a:gd name="connsiteX8" fmla="*/ 813176 w 1021849"/>
              <a:gd name="connsiteY8" fmla="*/ 1180684 h 1842704"/>
              <a:gd name="connsiteX9" fmla="*/ 841225 w 1021849"/>
              <a:gd name="connsiteY9" fmla="*/ 1147025 h 1842704"/>
              <a:gd name="connsiteX10" fmla="*/ 897324 w 1021849"/>
              <a:gd name="connsiteY10" fmla="*/ 1090927 h 1842704"/>
              <a:gd name="connsiteX11" fmla="*/ 902933 w 1021849"/>
              <a:gd name="connsiteY11" fmla="*/ 1040439 h 1842704"/>
              <a:gd name="connsiteX12" fmla="*/ 925373 w 1021849"/>
              <a:gd name="connsiteY12" fmla="*/ 995560 h 1842704"/>
              <a:gd name="connsiteX13" fmla="*/ 959032 w 1021849"/>
              <a:gd name="connsiteY13" fmla="*/ 956292 h 1842704"/>
              <a:gd name="connsiteX14" fmla="*/ 975861 w 1021849"/>
              <a:gd name="connsiteY14" fmla="*/ 894584 h 1842704"/>
              <a:gd name="connsiteX15" fmla="*/ 1021849 w 1021849"/>
              <a:gd name="connsiteY15" fmla="*/ 840618 h 1842704"/>
              <a:gd name="connsiteX16" fmla="*/ 1008816 w 1021849"/>
              <a:gd name="connsiteY16" fmla="*/ 784286 h 1842704"/>
              <a:gd name="connsiteX17" fmla="*/ 1006214 w 1021849"/>
              <a:gd name="connsiteY17" fmla="*/ 683458 h 1842704"/>
              <a:gd name="connsiteX18" fmla="*/ 990888 w 1021849"/>
              <a:gd name="connsiteY18" fmla="*/ 653636 h 1842704"/>
              <a:gd name="connsiteX19" fmla="*/ 983934 w 1021849"/>
              <a:gd name="connsiteY19" fmla="*/ 476320 h 1842704"/>
              <a:gd name="connsiteX20" fmla="*/ 956120 w 1021849"/>
              <a:gd name="connsiteY20" fmla="*/ 344202 h 1842704"/>
              <a:gd name="connsiteX21" fmla="*/ 931782 w 1021849"/>
              <a:gd name="connsiteY21" fmla="*/ 212083 h 1842704"/>
              <a:gd name="connsiteX22" fmla="*/ 938737 w 1021849"/>
              <a:gd name="connsiteY22" fmla="*/ 135594 h 1842704"/>
              <a:gd name="connsiteX23" fmla="*/ 893538 w 1021849"/>
              <a:gd name="connsiteY23" fmla="*/ 86919 h 1842704"/>
              <a:gd name="connsiteX24" fmla="*/ 796186 w 1021849"/>
              <a:gd name="connsiteY24" fmla="*/ 0 h 1842704"/>
              <a:gd name="connsiteX25" fmla="*/ 737081 w 1021849"/>
              <a:gd name="connsiteY25" fmla="*/ 38244 h 1842704"/>
              <a:gd name="connsiteX26" fmla="*/ 657114 w 1021849"/>
              <a:gd name="connsiteY26" fmla="*/ 118211 h 1842704"/>
              <a:gd name="connsiteX27" fmla="*/ 566717 w 1021849"/>
              <a:gd name="connsiteY27" fmla="*/ 166886 h 1842704"/>
              <a:gd name="connsiteX28" fmla="*/ 462414 w 1021849"/>
              <a:gd name="connsiteY28" fmla="*/ 180794 h 1842704"/>
              <a:gd name="connsiteX29" fmla="*/ 347679 w 1021849"/>
              <a:gd name="connsiteY29" fmla="*/ 208609 h 1842704"/>
              <a:gd name="connsiteX30" fmla="*/ 198176 w 1021849"/>
              <a:gd name="connsiteY30" fmla="*/ 198178 h 1842704"/>
              <a:gd name="connsiteX31" fmla="*/ 83443 w 1021849"/>
              <a:gd name="connsiteY31" fmla="*/ 177316 h 1842704"/>
              <a:gd name="connsiteX32" fmla="*/ 0 w 1021849"/>
              <a:gd name="connsiteY32" fmla="*/ 177317 h 1842704"/>
              <a:gd name="connsiteX33" fmla="*/ 10432 w 1021849"/>
              <a:gd name="connsiteY33" fmla="*/ 448507 h 1842704"/>
              <a:gd name="connsiteX34" fmla="*/ 135597 w 1021849"/>
              <a:gd name="connsiteY34" fmla="*/ 451984 h 1842704"/>
              <a:gd name="connsiteX35" fmla="*/ 316390 w 1021849"/>
              <a:gd name="connsiteY35" fmla="*/ 458938 h 1842704"/>
              <a:gd name="connsiteX36" fmla="*/ 451986 w 1021849"/>
              <a:gd name="connsiteY36" fmla="*/ 451985 h 1842704"/>
              <a:gd name="connsiteX37" fmla="*/ 598009 w 1021849"/>
              <a:gd name="connsiteY37" fmla="*/ 434600 h 1842704"/>
              <a:gd name="connsiteX38" fmla="*/ 667546 w 1021849"/>
              <a:gd name="connsiteY38" fmla="*/ 389402 h 1842704"/>
              <a:gd name="connsiteX39" fmla="*/ 716220 w 1021849"/>
              <a:gd name="connsiteY39" fmla="*/ 385925 h 1842704"/>
              <a:gd name="connsiteX40" fmla="*/ 737081 w 1021849"/>
              <a:gd name="connsiteY40" fmla="*/ 448508 h 1842704"/>
              <a:gd name="connsiteX41" fmla="*/ 744035 w 1021849"/>
              <a:gd name="connsiteY41" fmla="*/ 584103 h 1842704"/>
              <a:gd name="connsiteX42" fmla="*/ 749570 w 1021849"/>
              <a:gd name="connsiteY42" fmla="*/ 725180 h 1842704"/>
              <a:gd name="connsiteX43" fmla="*/ 740249 w 1021849"/>
              <a:gd name="connsiteY43" fmla="*/ 787997 h 1842704"/>
              <a:gd name="connsiteX44" fmla="*/ 745859 w 1021849"/>
              <a:gd name="connsiteY44" fmla="*/ 821656 h 1842704"/>
              <a:gd name="connsiteX45" fmla="*/ 729029 w 1021849"/>
              <a:gd name="connsiteY45" fmla="*/ 855315 h 1842704"/>
              <a:gd name="connsiteX46" fmla="*/ 723419 w 1021849"/>
              <a:gd name="connsiteY46" fmla="*/ 894584 h 1842704"/>
              <a:gd name="connsiteX47" fmla="*/ 700980 w 1021849"/>
              <a:gd name="connsiteY47" fmla="*/ 928243 h 1842704"/>
              <a:gd name="connsiteX48" fmla="*/ 678541 w 1021849"/>
              <a:gd name="connsiteY48" fmla="*/ 961902 h 1842704"/>
              <a:gd name="connsiteX49" fmla="*/ 661711 w 1021849"/>
              <a:gd name="connsiteY49" fmla="*/ 973121 h 1842704"/>
              <a:gd name="connsiteX50" fmla="*/ 639272 w 1021849"/>
              <a:gd name="connsiteY50" fmla="*/ 1023610 h 1842704"/>
              <a:gd name="connsiteX51" fmla="*/ 611223 w 1021849"/>
              <a:gd name="connsiteY51" fmla="*/ 1034829 h 1842704"/>
              <a:gd name="connsiteX52" fmla="*/ 583174 w 1021849"/>
              <a:gd name="connsiteY52" fmla="*/ 1034829 h 1842704"/>
              <a:gd name="connsiteX53" fmla="*/ 555125 w 1021849"/>
              <a:gd name="connsiteY53" fmla="*/ 1051659 h 1842704"/>
              <a:gd name="connsiteX54" fmla="*/ 499027 w 1021849"/>
              <a:gd name="connsiteY54" fmla="*/ 1057268 h 1842704"/>
              <a:gd name="connsiteX55" fmla="*/ 470978 w 1021849"/>
              <a:gd name="connsiteY55" fmla="*/ 1046049 h 1842704"/>
              <a:gd name="connsiteX56" fmla="*/ 396354 w 1021849"/>
              <a:gd name="connsiteY56" fmla="*/ 1022178 h 1842704"/>
              <a:gd name="connsiteX57" fmla="*/ 354111 w 1021849"/>
              <a:gd name="connsiteY57" fmla="*/ 1006374 h 1842704"/>
              <a:gd name="connsiteX58" fmla="*/ 257282 w 1021849"/>
              <a:gd name="connsiteY58" fmla="*/ 1039563 h 1842704"/>
              <a:gd name="connsiteX59" fmla="*/ 236421 w 1021849"/>
              <a:gd name="connsiteY59" fmla="*/ 1067377 h 1842704"/>
              <a:gd name="connsiteX60" fmla="*/ 208607 w 1021849"/>
              <a:gd name="connsiteY60" fmla="*/ 1116053 h 1842704"/>
              <a:gd name="connsiteX61" fmla="*/ 208607 w 1021849"/>
              <a:gd name="connsiteY61" fmla="*/ 1185588 h 1842704"/>
              <a:gd name="connsiteX62" fmla="*/ 201653 w 1021849"/>
              <a:gd name="connsiteY62" fmla="*/ 1300323 h 1842704"/>
              <a:gd name="connsiteX63" fmla="*/ 229467 w 1021849"/>
              <a:gd name="connsiteY63" fmla="*/ 1418534 h 1842704"/>
              <a:gd name="connsiteX64" fmla="*/ 212083 w 1021849"/>
              <a:gd name="connsiteY64" fmla="*/ 1484595 h 1842704"/>
              <a:gd name="connsiteX65" fmla="*/ 201653 w 1021849"/>
              <a:gd name="connsiteY65" fmla="*/ 1533269 h 1842704"/>
              <a:gd name="connsiteX66" fmla="*/ 257281 w 1021849"/>
              <a:gd name="connsiteY66" fmla="*/ 1661911 h 1842704"/>
              <a:gd name="connsiteX67" fmla="*/ 260758 w 1021849"/>
              <a:gd name="connsiteY67" fmla="*/ 1842704 h 1842704"/>
              <a:gd name="connsiteX68" fmla="*/ 347680 w 1021849"/>
              <a:gd name="connsiteY68" fmla="*/ 1828797 h 1842704"/>
              <a:gd name="connsiteX69" fmla="*/ 372016 w 1021849"/>
              <a:gd name="connsiteY69" fmla="*/ 1773168 h 1842704"/>
              <a:gd name="connsiteX70" fmla="*/ 399831 w 1021849"/>
              <a:gd name="connsiteY70" fmla="*/ 1613234 h 1842704"/>
              <a:gd name="connsiteX71" fmla="*/ 431123 w 1021849"/>
              <a:gd name="connsiteY71" fmla="*/ 1498500 h 1842704"/>
              <a:gd name="connsiteX72" fmla="*/ 396355 w 1021849"/>
              <a:gd name="connsiteY72" fmla="*/ 1449824 h 1842704"/>
              <a:gd name="connsiteX73" fmla="*/ 409653 w 1021849"/>
              <a:gd name="connsiteY73" fmla="*/ 1407061 h 1842704"/>
              <a:gd name="connsiteX0" fmla="*/ 409653 w 1021849"/>
              <a:gd name="connsiteY0" fmla="*/ 1407061 h 1842704"/>
              <a:gd name="connsiteX1" fmla="*/ 427645 w 1021849"/>
              <a:gd name="connsiteY1" fmla="*/ 1303801 h 1842704"/>
              <a:gd name="connsiteX2" fmla="*/ 431122 w 1021849"/>
              <a:gd name="connsiteY2" fmla="*/ 1310754 h 1842704"/>
              <a:gd name="connsiteX3" fmla="*/ 537420 w 1021849"/>
              <a:gd name="connsiteY3" fmla="*/ 1310265 h 1842704"/>
              <a:gd name="connsiteX4" fmla="*/ 611223 w 1021849"/>
              <a:gd name="connsiteY4" fmla="*/ 1270441 h 1842704"/>
              <a:gd name="connsiteX5" fmla="*/ 667321 w 1021849"/>
              <a:gd name="connsiteY5" fmla="*/ 1270441 h 1842704"/>
              <a:gd name="connsiteX6" fmla="*/ 706590 w 1021849"/>
              <a:gd name="connsiteY6" fmla="*/ 1242392 h 1842704"/>
              <a:gd name="connsiteX7" fmla="*/ 773908 w 1021849"/>
              <a:gd name="connsiteY7" fmla="*/ 1219953 h 1842704"/>
              <a:gd name="connsiteX8" fmla="*/ 813176 w 1021849"/>
              <a:gd name="connsiteY8" fmla="*/ 1180684 h 1842704"/>
              <a:gd name="connsiteX9" fmla="*/ 841225 w 1021849"/>
              <a:gd name="connsiteY9" fmla="*/ 1147025 h 1842704"/>
              <a:gd name="connsiteX10" fmla="*/ 897324 w 1021849"/>
              <a:gd name="connsiteY10" fmla="*/ 1090927 h 1842704"/>
              <a:gd name="connsiteX11" fmla="*/ 902933 w 1021849"/>
              <a:gd name="connsiteY11" fmla="*/ 1040439 h 1842704"/>
              <a:gd name="connsiteX12" fmla="*/ 925373 w 1021849"/>
              <a:gd name="connsiteY12" fmla="*/ 995560 h 1842704"/>
              <a:gd name="connsiteX13" fmla="*/ 959032 w 1021849"/>
              <a:gd name="connsiteY13" fmla="*/ 956292 h 1842704"/>
              <a:gd name="connsiteX14" fmla="*/ 975861 w 1021849"/>
              <a:gd name="connsiteY14" fmla="*/ 894584 h 1842704"/>
              <a:gd name="connsiteX15" fmla="*/ 1021849 w 1021849"/>
              <a:gd name="connsiteY15" fmla="*/ 840618 h 1842704"/>
              <a:gd name="connsiteX16" fmla="*/ 1008816 w 1021849"/>
              <a:gd name="connsiteY16" fmla="*/ 784286 h 1842704"/>
              <a:gd name="connsiteX17" fmla="*/ 1006214 w 1021849"/>
              <a:gd name="connsiteY17" fmla="*/ 683458 h 1842704"/>
              <a:gd name="connsiteX18" fmla="*/ 990888 w 1021849"/>
              <a:gd name="connsiteY18" fmla="*/ 653636 h 1842704"/>
              <a:gd name="connsiteX19" fmla="*/ 983934 w 1021849"/>
              <a:gd name="connsiteY19" fmla="*/ 476320 h 1842704"/>
              <a:gd name="connsiteX20" fmla="*/ 956120 w 1021849"/>
              <a:gd name="connsiteY20" fmla="*/ 344202 h 1842704"/>
              <a:gd name="connsiteX21" fmla="*/ 931782 w 1021849"/>
              <a:gd name="connsiteY21" fmla="*/ 212083 h 1842704"/>
              <a:gd name="connsiteX22" fmla="*/ 938737 w 1021849"/>
              <a:gd name="connsiteY22" fmla="*/ 135594 h 1842704"/>
              <a:gd name="connsiteX23" fmla="*/ 893538 w 1021849"/>
              <a:gd name="connsiteY23" fmla="*/ 86919 h 1842704"/>
              <a:gd name="connsiteX24" fmla="*/ 796186 w 1021849"/>
              <a:gd name="connsiteY24" fmla="*/ 0 h 1842704"/>
              <a:gd name="connsiteX25" fmla="*/ 737081 w 1021849"/>
              <a:gd name="connsiteY25" fmla="*/ 38244 h 1842704"/>
              <a:gd name="connsiteX26" fmla="*/ 657114 w 1021849"/>
              <a:gd name="connsiteY26" fmla="*/ 118211 h 1842704"/>
              <a:gd name="connsiteX27" fmla="*/ 566717 w 1021849"/>
              <a:gd name="connsiteY27" fmla="*/ 166886 h 1842704"/>
              <a:gd name="connsiteX28" fmla="*/ 462414 w 1021849"/>
              <a:gd name="connsiteY28" fmla="*/ 180794 h 1842704"/>
              <a:gd name="connsiteX29" fmla="*/ 347679 w 1021849"/>
              <a:gd name="connsiteY29" fmla="*/ 208609 h 1842704"/>
              <a:gd name="connsiteX30" fmla="*/ 198176 w 1021849"/>
              <a:gd name="connsiteY30" fmla="*/ 198178 h 1842704"/>
              <a:gd name="connsiteX31" fmla="*/ 83443 w 1021849"/>
              <a:gd name="connsiteY31" fmla="*/ 177316 h 1842704"/>
              <a:gd name="connsiteX32" fmla="*/ 0 w 1021849"/>
              <a:gd name="connsiteY32" fmla="*/ 177317 h 1842704"/>
              <a:gd name="connsiteX33" fmla="*/ 135597 w 1021849"/>
              <a:gd name="connsiteY33" fmla="*/ 451984 h 1842704"/>
              <a:gd name="connsiteX34" fmla="*/ 316390 w 1021849"/>
              <a:gd name="connsiteY34" fmla="*/ 458938 h 1842704"/>
              <a:gd name="connsiteX35" fmla="*/ 451986 w 1021849"/>
              <a:gd name="connsiteY35" fmla="*/ 451985 h 1842704"/>
              <a:gd name="connsiteX36" fmla="*/ 598009 w 1021849"/>
              <a:gd name="connsiteY36" fmla="*/ 434600 h 1842704"/>
              <a:gd name="connsiteX37" fmla="*/ 667546 w 1021849"/>
              <a:gd name="connsiteY37" fmla="*/ 389402 h 1842704"/>
              <a:gd name="connsiteX38" fmla="*/ 716220 w 1021849"/>
              <a:gd name="connsiteY38" fmla="*/ 385925 h 1842704"/>
              <a:gd name="connsiteX39" fmla="*/ 737081 w 1021849"/>
              <a:gd name="connsiteY39" fmla="*/ 448508 h 1842704"/>
              <a:gd name="connsiteX40" fmla="*/ 744035 w 1021849"/>
              <a:gd name="connsiteY40" fmla="*/ 584103 h 1842704"/>
              <a:gd name="connsiteX41" fmla="*/ 749570 w 1021849"/>
              <a:gd name="connsiteY41" fmla="*/ 725180 h 1842704"/>
              <a:gd name="connsiteX42" fmla="*/ 740249 w 1021849"/>
              <a:gd name="connsiteY42" fmla="*/ 787997 h 1842704"/>
              <a:gd name="connsiteX43" fmla="*/ 745859 w 1021849"/>
              <a:gd name="connsiteY43" fmla="*/ 821656 h 1842704"/>
              <a:gd name="connsiteX44" fmla="*/ 729029 w 1021849"/>
              <a:gd name="connsiteY44" fmla="*/ 855315 h 1842704"/>
              <a:gd name="connsiteX45" fmla="*/ 723419 w 1021849"/>
              <a:gd name="connsiteY45" fmla="*/ 894584 h 1842704"/>
              <a:gd name="connsiteX46" fmla="*/ 700980 w 1021849"/>
              <a:gd name="connsiteY46" fmla="*/ 928243 h 1842704"/>
              <a:gd name="connsiteX47" fmla="*/ 678541 w 1021849"/>
              <a:gd name="connsiteY47" fmla="*/ 961902 h 1842704"/>
              <a:gd name="connsiteX48" fmla="*/ 661711 w 1021849"/>
              <a:gd name="connsiteY48" fmla="*/ 973121 h 1842704"/>
              <a:gd name="connsiteX49" fmla="*/ 639272 w 1021849"/>
              <a:gd name="connsiteY49" fmla="*/ 1023610 h 1842704"/>
              <a:gd name="connsiteX50" fmla="*/ 611223 w 1021849"/>
              <a:gd name="connsiteY50" fmla="*/ 1034829 h 1842704"/>
              <a:gd name="connsiteX51" fmla="*/ 583174 w 1021849"/>
              <a:gd name="connsiteY51" fmla="*/ 1034829 h 1842704"/>
              <a:gd name="connsiteX52" fmla="*/ 555125 w 1021849"/>
              <a:gd name="connsiteY52" fmla="*/ 1051659 h 1842704"/>
              <a:gd name="connsiteX53" fmla="*/ 499027 w 1021849"/>
              <a:gd name="connsiteY53" fmla="*/ 1057268 h 1842704"/>
              <a:gd name="connsiteX54" fmla="*/ 470978 w 1021849"/>
              <a:gd name="connsiteY54" fmla="*/ 1046049 h 1842704"/>
              <a:gd name="connsiteX55" fmla="*/ 396354 w 1021849"/>
              <a:gd name="connsiteY55" fmla="*/ 1022178 h 1842704"/>
              <a:gd name="connsiteX56" fmla="*/ 354111 w 1021849"/>
              <a:gd name="connsiteY56" fmla="*/ 1006374 h 1842704"/>
              <a:gd name="connsiteX57" fmla="*/ 257282 w 1021849"/>
              <a:gd name="connsiteY57" fmla="*/ 1039563 h 1842704"/>
              <a:gd name="connsiteX58" fmla="*/ 236421 w 1021849"/>
              <a:gd name="connsiteY58" fmla="*/ 1067377 h 1842704"/>
              <a:gd name="connsiteX59" fmla="*/ 208607 w 1021849"/>
              <a:gd name="connsiteY59" fmla="*/ 1116053 h 1842704"/>
              <a:gd name="connsiteX60" fmla="*/ 208607 w 1021849"/>
              <a:gd name="connsiteY60" fmla="*/ 1185588 h 1842704"/>
              <a:gd name="connsiteX61" fmla="*/ 201653 w 1021849"/>
              <a:gd name="connsiteY61" fmla="*/ 1300323 h 1842704"/>
              <a:gd name="connsiteX62" fmla="*/ 229467 w 1021849"/>
              <a:gd name="connsiteY62" fmla="*/ 1418534 h 1842704"/>
              <a:gd name="connsiteX63" fmla="*/ 212083 w 1021849"/>
              <a:gd name="connsiteY63" fmla="*/ 1484595 h 1842704"/>
              <a:gd name="connsiteX64" fmla="*/ 201653 w 1021849"/>
              <a:gd name="connsiteY64" fmla="*/ 1533269 h 1842704"/>
              <a:gd name="connsiteX65" fmla="*/ 257281 w 1021849"/>
              <a:gd name="connsiteY65" fmla="*/ 1661911 h 1842704"/>
              <a:gd name="connsiteX66" fmla="*/ 260758 w 1021849"/>
              <a:gd name="connsiteY66" fmla="*/ 1842704 h 1842704"/>
              <a:gd name="connsiteX67" fmla="*/ 347680 w 1021849"/>
              <a:gd name="connsiteY67" fmla="*/ 1828797 h 1842704"/>
              <a:gd name="connsiteX68" fmla="*/ 372016 w 1021849"/>
              <a:gd name="connsiteY68" fmla="*/ 1773168 h 1842704"/>
              <a:gd name="connsiteX69" fmla="*/ 399831 w 1021849"/>
              <a:gd name="connsiteY69" fmla="*/ 1613234 h 1842704"/>
              <a:gd name="connsiteX70" fmla="*/ 431123 w 1021849"/>
              <a:gd name="connsiteY70" fmla="*/ 1498500 h 1842704"/>
              <a:gd name="connsiteX71" fmla="*/ 396355 w 1021849"/>
              <a:gd name="connsiteY71" fmla="*/ 1449824 h 1842704"/>
              <a:gd name="connsiteX72" fmla="*/ 409653 w 1021849"/>
              <a:gd name="connsiteY72" fmla="*/ 1407061 h 1842704"/>
              <a:gd name="connsiteX0" fmla="*/ 328669 w 940865"/>
              <a:gd name="connsiteY0" fmla="*/ 1407061 h 1842704"/>
              <a:gd name="connsiteX1" fmla="*/ 346661 w 940865"/>
              <a:gd name="connsiteY1" fmla="*/ 1303801 h 1842704"/>
              <a:gd name="connsiteX2" fmla="*/ 350138 w 940865"/>
              <a:gd name="connsiteY2" fmla="*/ 1310754 h 1842704"/>
              <a:gd name="connsiteX3" fmla="*/ 456436 w 940865"/>
              <a:gd name="connsiteY3" fmla="*/ 1310265 h 1842704"/>
              <a:gd name="connsiteX4" fmla="*/ 530239 w 940865"/>
              <a:gd name="connsiteY4" fmla="*/ 1270441 h 1842704"/>
              <a:gd name="connsiteX5" fmla="*/ 586337 w 940865"/>
              <a:gd name="connsiteY5" fmla="*/ 1270441 h 1842704"/>
              <a:gd name="connsiteX6" fmla="*/ 625606 w 940865"/>
              <a:gd name="connsiteY6" fmla="*/ 1242392 h 1842704"/>
              <a:gd name="connsiteX7" fmla="*/ 692924 w 940865"/>
              <a:gd name="connsiteY7" fmla="*/ 1219953 h 1842704"/>
              <a:gd name="connsiteX8" fmla="*/ 732192 w 940865"/>
              <a:gd name="connsiteY8" fmla="*/ 1180684 h 1842704"/>
              <a:gd name="connsiteX9" fmla="*/ 760241 w 940865"/>
              <a:gd name="connsiteY9" fmla="*/ 1147025 h 1842704"/>
              <a:gd name="connsiteX10" fmla="*/ 816340 w 940865"/>
              <a:gd name="connsiteY10" fmla="*/ 1090927 h 1842704"/>
              <a:gd name="connsiteX11" fmla="*/ 821949 w 940865"/>
              <a:gd name="connsiteY11" fmla="*/ 1040439 h 1842704"/>
              <a:gd name="connsiteX12" fmla="*/ 844389 w 940865"/>
              <a:gd name="connsiteY12" fmla="*/ 995560 h 1842704"/>
              <a:gd name="connsiteX13" fmla="*/ 878048 w 940865"/>
              <a:gd name="connsiteY13" fmla="*/ 956292 h 1842704"/>
              <a:gd name="connsiteX14" fmla="*/ 894877 w 940865"/>
              <a:gd name="connsiteY14" fmla="*/ 894584 h 1842704"/>
              <a:gd name="connsiteX15" fmla="*/ 940865 w 940865"/>
              <a:gd name="connsiteY15" fmla="*/ 840618 h 1842704"/>
              <a:gd name="connsiteX16" fmla="*/ 927832 w 940865"/>
              <a:gd name="connsiteY16" fmla="*/ 784286 h 1842704"/>
              <a:gd name="connsiteX17" fmla="*/ 925230 w 940865"/>
              <a:gd name="connsiteY17" fmla="*/ 683458 h 1842704"/>
              <a:gd name="connsiteX18" fmla="*/ 909904 w 940865"/>
              <a:gd name="connsiteY18" fmla="*/ 653636 h 1842704"/>
              <a:gd name="connsiteX19" fmla="*/ 902950 w 940865"/>
              <a:gd name="connsiteY19" fmla="*/ 476320 h 1842704"/>
              <a:gd name="connsiteX20" fmla="*/ 875136 w 940865"/>
              <a:gd name="connsiteY20" fmla="*/ 344202 h 1842704"/>
              <a:gd name="connsiteX21" fmla="*/ 850798 w 940865"/>
              <a:gd name="connsiteY21" fmla="*/ 212083 h 1842704"/>
              <a:gd name="connsiteX22" fmla="*/ 857753 w 940865"/>
              <a:gd name="connsiteY22" fmla="*/ 135594 h 1842704"/>
              <a:gd name="connsiteX23" fmla="*/ 812554 w 940865"/>
              <a:gd name="connsiteY23" fmla="*/ 86919 h 1842704"/>
              <a:gd name="connsiteX24" fmla="*/ 715202 w 940865"/>
              <a:gd name="connsiteY24" fmla="*/ 0 h 1842704"/>
              <a:gd name="connsiteX25" fmla="*/ 656097 w 940865"/>
              <a:gd name="connsiteY25" fmla="*/ 38244 h 1842704"/>
              <a:gd name="connsiteX26" fmla="*/ 576130 w 940865"/>
              <a:gd name="connsiteY26" fmla="*/ 118211 h 1842704"/>
              <a:gd name="connsiteX27" fmla="*/ 485733 w 940865"/>
              <a:gd name="connsiteY27" fmla="*/ 166886 h 1842704"/>
              <a:gd name="connsiteX28" fmla="*/ 381430 w 940865"/>
              <a:gd name="connsiteY28" fmla="*/ 180794 h 1842704"/>
              <a:gd name="connsiteX29" fmla="*/ 266695 w 940865"/>
              <a:gd name="connsiteY29" fmla="*/ 208609 h 1842704"/>
              <a:gd name="connsiteX30" fmla="*/ 117192 w 940865"/>
              <a:gd name="connsiteY30" fmla="*/ 198178 h 1842704"/>
              <a:gd name="connsiteX31" fmla="*/ 2459 w 940865"/>
              <a:gd name="connsiteY31" fmla="*/ 177316 h 1842704"/>
              <a:gd name="connsiteX32" fmla="*/ 54613 w 940865"/>
              <a:gd name="connsiteY32" fmla="*/ 451984 h 1842704"/>
              <a:gd name="connsiteX33" fmla="*/ 235406 w 940865"/>
              <a:gd name="connsiteY33" fmla="*/ 458938 h 1842704"/>
              <a:gd name="connsiteX34" fmla="*/ 371002 w 940865"/>
              <a:gd name="connsiteY34" fmla="*/ 451985 h 1842704"/>
              <a:gd name="connsiteX35" fmla="*/ 517025 w 940865"/>
              <a:gd name="connsiteY35" fmla="*/ 434600 h 1842704"/>
              <a:gd name="connsiteX36" fmla="*/ 586562 w 940865"/>
              <a:gd name="connsiteY36" fmla="*/ 389402 h 1842704"/>
              <a:gd name="connsiteX37" fmla="*/ 635236 w 940865"/>
              <a:gd name="connsiteY37" fmla="*/ 385925 h 1842704"/>
              <a:gd name="connsiteX38" fmla="*/ 656097 w 940865"/>
              <a:gd name="connsiteY38" fmla="*/ 448508 h 1842704"/>
              <a:gd name="connsiteX39" fmla="*/ 663051 w 940865"/>
              <a:gd name="connsiteY39" fmla="*/ 584103 h 1842704"/>
              <a:gd name="connsiteX40" fmla="*/ 668586 w 940865"/>
              <a:gd name="connsiteY40" fmla="*/ 725180 h 1842704"/>
              <a:gd name="connsiteX41" fmla="*/ 659265 w 940865"/>
              <a:gd name="connsiteY41" fmla="*/ 787997 h 1842704"/>
              <a:gd name="connsiteX42" fmla="*/ 664875 w 940865"/>
              <a:gd name="connsiteY42" fmla="*/ 821656 h 1842704"/>
              <a:gd name="connsiteX43" fmla="*/ 648045 w 940865"/>
              <a:gd name="connsiteY43" fmla="*/ 855315 h 1842704"/>
              <a:gd name="connsiteX44" fmla="*/ 642435 w 940865"/>
              <a:gd name="connsiteY44" fmla="*/ 894584 h 1842704"/>
              <a:gd name="connsiteX45" fmla="*/ 619996 w 940865"/>
              <a:gd name="connsiteY45" fmla="*/ 928243 h 1842704"/>
              <a:gd name="connsiteX46" fmla="*/ 597557 w 940865"/>
              <a:gd name="connsiteY46" fmla="*/ 961902 h 1842704"/>
              <a:gd name="connsiteX47" fmla="*/ 580727 w 940865"/>
              <a:gd name="connsiteY47" fmla="*/ 973121 h 1842704"/>
              <a:gd name="connsiteX48" fmla="*/ 558288 w 940865"/>
              <a:gd name="connsiteY48" fmla="*/ 1023610 h 1842704"/>
              <a:gd name="connsiteX49" fmla="*/ 530239 w 940865"/>
              <a:gd name="connsiteY49" fmla="*/ 1034829 h 1842704"/>
              <a:gd name="connsiteX50" fmla="*/ 502190 w 940865"/>
              <a:gd name="connsiteY50" fmla="*/ 1034829 h 1842704"/>
              <a:gd name="connsiteX51" fmla="*/ 474141 w 940865"/>
              <a:gd name="connsiteY51" fmla="*/ 1051659 h 1842704"/>
              <a:gd name="connsiteX52" fmla="*/ 418043 w 940865"/>
              <a:gd name="connsiteY52" fmla="*/ 1057268 h 1842704"/>
              <a:gd name="connsiteX53" fmla="*/ 389994 w 940865"/>
              <a:gd name="connsiteY53" fmla="*/ 1046049 h 1842704"/>
              <a:gd name="connsiteX54" fmla="*/ 315370 w 940865"/>
              <a:gd name="connsiteY54" fmla="*/ 1022178 h 1842704"/>
              <a:gd name="connsiteX55" fmla="*/ 273127 w 940865"/>
              <a:gd name="connsiteY55" fmla="*/ 1006374 h 1842704"/>
              <a:gd name="connsiteX56" fmla="*/ 176298 w 940865"/>
              <a:gd name="connsiteY56" fmla="*/ 1039563 h 1842704"/>
              <a:gd name="connsiteX57" fmla="*/ 155437 w 940865"/>
              <a:gd name="connsiteY57" fmla="*/ 1067377 h 1842704"/>
              <a:gd name="connsiteX58" fmla="*/ 127623 w 940865"/>
              <a:gd name="connsiteY58" fmla="*/ 1116053 h 1842704"/>
              <a:gd name="connsiteX59" fmla="*/ 127623 w 940865"/>
              <a:gd name="connsiteY59" fmla="*/ 1185588 h 1842704"/>
              <a:gd name="connsiteX60" fmla="*/ 120669 w 940865"/>
              <a:gd name="connsiteY60" fmla="*/ 1300323 h 1842704"/>
              <a:gd name="connsiteX61" fmla="*/ 148483 w 940865"/>
              <a:gd name="connsiteY61" fmla="*/ 1418534 h 1842704"/>
              <a:gd name="connsiteX62" fmla="*/ 131099 w 940865"/>
              <a:gd name="connsiteY62" fmla="*/ 1484595 h 1842704"/>
              <a:gd name="connsiteX63" fmla="*/ 120669 w 940865"/>
              <a:gd name="connsiteY63" fmla="*/ 1533269 h 1842704"/>
              <a:gd name="connsiteX64" fmla="*/ 176297 w 940865"/>
              <a:gd name="connsiteY64" fmla="*/ 1661911 h 1842704"/>
              <a:gd name="connsiteX65" fmla="*/ 179774 w 940865"/>
              <a:gd name="connsiteY65" fmla="*/ 1842704 h 1842704"/>
              <a:gd name="connsiteX66" fmla="*/ 266696 w 940865"/>
              <a:gd name="connsiteY66" fmla="*/ 1828797 h 1842704"/>
              <a:gd name="connsiteX67" fmla="*/ 291032 w 940865"/>
              <a:gd name="connsiteY67" fmla="*/ 1773168 h 1842704"/>
              <a:gd name="connsiteX68" fmla="*/ 318847 w 940865"/>
              <a:gd name="connsiteY68" fmla="*/ 1613234 h 1842704"/>
              <a:gd name="connsiteX69" fmla="*/ 350139 w 940865"/>
              <a:gd name="connsiteY69" fmla="*/ 1498500 h 1842704"/>
              <a:gd name="connsiteX70" fmla="*/ 315371 w 940865"/>
              <a:gd name="connsiteY70" fmla="*/ 1449824 h 1842704"/>
              <a:gd name="connsiteX71" fmla="*/ 328669 w 940865"/>
              <a:gd name="connsiteY71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326817 w 886252"/>
              <a:gd name="connsiteY28" fmla="*/ 180794 h 1842704"/>
              <a:gd name="connsiteX29" fmla="*/ 212082 w 886252"/>
              <a:gd name="connsiteY29" fmla="*/ 208609 h 1842704"/>
              <a:gd name="connsiteX30" fmla="*/ 62579 w 886252"/>
              <a:gd name="connsiteY30" fmla="*/ 198178 h 1842704"/>
              <a:gd name="connsiteX31" fmla="*/ 0 w 886252"/>
              <a:gd name="connsiteY31" fmla="*/ 451984 h 1842704"/>
              <a:gd name="connsiteX32" fmla="*/ 180793 w 886252"/>
              <a:gd name="connsiteY32" fmla="*/ 458938 h 1842704"/>
              <a:gd name="connsiteX33" fmla="*/ 316389 w 886252"/>
              <a:gd name="connsiteY33" fmla="*/ 451985 h 1842704"/>
              <a:gd name="connsiteX34" fmla="*/ 462412 w 886252"/>
              <a:gd name="connsiteY34" fmla="*/ 434600 h 1842704"/>
              <a:gd name="connsiteX35" fmla="*/ 531949 w 886252"/>
              <a:gd name="connsiteY35" fmla="*/ 389402 h 1842704"/>
              <a:gd name="connsiteX36" fmla="*/ 580623 w 886252"/>
              <a:gd name="connsiteY36" fmla="*/ 385925 h 1842704"/>
              <a:gd name="connsiteX37" fmla="*/ 601484 w 886252"/>
              <a:gd name="connsiteY37" fmla="*/ 448508 h 1842704"/>
              <a:gd name="connsiteX38" fmla="*/ 608438 w 886252"/>
              <a:gd name="connsiteY38" fmla="*/ 584103 h 1842704"/>
              <a:gd name="connsiteX39" fmla="*/ 613973 w 886252"/>
              <a:gd name="connsiteY39" fmla="*/ 725180 h 1842704"/>
              <a:gd name="connsiteX40" fmla="*/ 604652 w 886252"/>
              <a:gd name="connsiteY40" fmla="*/ 787997 h 1842704"/>
              <a:gd name="connsiteX41" fmla="*/ 610262 w 886252"/>
              <a:gd name="connsiteY41" fmla="*/ 821656 h 1842704"/>
              <a:gd name="connsiteX42" fmla="*/ 593432 w 886252"/>
              <a:gd name="connsiteY42" fmla="*/ 855315 h 1842704"/>
              <a:gd name="connsiteX43" fmla="*/ 587822 w 886252"/>
              <a:gd name="connsiteY43" fmla="*/ 894584 h 1842704"/>
              <a:gd name="connsiteX44" fmla="*/ 565383 w 886252"/>
              <a:gd name="connsiteY44" fmla="*/ 928243 h 1842704"/>
              <a:gd name="connsiteX45" fmla="*/ 542944 w 886252"/>
              <a:gd name="connsiteY45" fmla="*/ 961902 h 1842704"/>
              <a:gd name="connsiteX46" fmla="*/ 526114 w 886252"/>
              <a:gd name="connsiteY46" fmla="*/ 973121 h 1842704"/>
              <a:gd name="connsiteX47" fmla="*/ 503675 w 886252"/>
              <a:gd name="connsiteY47" fmla="*/ 1023610 h 1842704"/>
              <a:gd name="connsiteX48" fmla="*/ 475626 w 886252"/>
              <a:gd name="connsiteY48" fmla="*/ 1034829 h 1842704"/>
              <a:gd name="connsiteX49" fmla="*/ 447577 w 886252"/>
              <a:gd name="connsiteY49" fmla="*/ 1034829 h 1842704"/>
              <a:gd name="connsiteX50" fmla="*/ 419528 w 886252"/>
              <a:gd name="connsiteY50" fmla="*/ 1051659 h 1842704"/>
              <a:gd name="connsiteX51" fmla="*/ 363430 w 886252"/>
              <a:gd name="connsiteY51" fmla="*/ 1057268 h 1842704"/>
              <a:gd name="connsiteX52" fmla="*/ 335381 w 886252"/>
              <a:gd name="connsiteY52" fmla="*/ 1046049 h 1842704"/>
              <a:gd name="connsiteX53" fmla="*/ 260757 w 886252"/>
              <a:gd name="connsiteY53" fmla="*/ 1022178 h 1842704"/>
              <a:gd name="connsiteX54" fmla="*/ 218514 w 886252"/>
              <a:gd name="connsiteY54" fmla="*/ 1006374 h 1842704"/>
              <a:gd name="connsiteX55" fmla="*/ 121685 w 886252"/>
              <a:gd name="connsiteY55" fmla="*/ 1039563 h 1842704"/>
              <a:gd name="connsiteX56" fmla="*/ 100824 w 886252"/>
              <a:gd name="connsiteY56" fmla="*/ 1067377 h 1842704"/>
              <a:gd name="connsiteX57" fmla="*/ 73010 w 886252"/>
              <a:gd name="connsiteY57" fmla="*/ 1116053 h 1842704"/>
              <a:gd name="connsiteX58" fmla="*/ 73010 w 886252"/>
              <a:gd name="connsiteY58" fmla="*/ 1185588 h 1842704"/>
              <a:gd name="connsiteX59" fmla="*/ 66056 w 886252"/>
              <a:gd name="connsiteY59" fmla="*/ 1300323 h 1842704"/>
              <a:gd name="connsiteX60" fmla="*/ 93870 w 886252"/>
              <a:gd name="connsiteY60" fmla="*/ 1418534 h 1842704"/>
              <a:gd name="connsiteX61" fmla="*/ 76486 w 886252"/>
              <a:gd name="connsiteY61" fmla="*/ 1484595 h 1842704"/>
              <a:gd name="connsiteX62" fmla="*/ 66056 w 886252"/>
              <a:gd name="connsiteY62" fmla="*/ 1533269 h 1842704"/>
              <a:gd name="connsiteX63" fmla="*/ 121684 w 886252"/>
              <a:gd name="connsiteY63" fmla="*/ 1661911 h 1842704"/>
              <a:gd name="connsiteX64" fmla="*/ 125161 w 886252"/>
              <a:gd name="connsiteY64" fmla="*/ 1842704 h 1842704"/>
              <a:gd name="connsiteX65" fmla="*/ 212083 w 886252"/>
              <a:gd name="connsiteY65" fmla="*/ 1828797 h 1842704"/>
              <a:gd name="connsiteX66" fmla="*/ 236419 w 886252"/>
              <a:gd name="connsiteY66" fmla="*/ 1773168 h 1842704"/>
              <a:gd name="connsiteX67" fmla="*/ 264234 w 886252"/>
              <a:gd name="connsiteY67" fmla="*/ 1613234 h 1842704"/>
              <a:gd name="connsiteX68" fmla="*/ 295526 w 886252"/>
              <a:gd name="connsiteY68" fmla="*/ 1498500 h 1842704"/>
              <a:gd name="connsiteX69" fmla="*/ 260758 w 886252"/>
              <a:gd name="connsiteY69" fmla="*/ 1449824 h 1842704"/>
              <a:gd name="connsiteX70" fmla="*/ 274056 w 886252"/>
              <a:gd name="connsiteY70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326817 w 886252"/>
              <a:gd name="connsiteY28" fmla="*/ 180794 h 1842704"/>
              <a:gd name="connsiteX29" fmla="*/ 212082 w 886252"/>
              <a:gd name="connsiteY29" fmla="*/ 208609 h 1842704"/>
              <a:gd name="connsiteX30" fmla="*/ 62579 w 886252"/>
              <a:gd name="connsiteY30" fmla="*/ 198178 h 1842704"/>
              <a:gd name="connsiteX31" fmla="*/ 46339 w 886252"/>
              <a:gd name="connsiteY31" fmla="*/ 212518 h 1842704"/>
              <a:gd name="connsiteX32" fmla="*/ 0 w 886252"/>
              <a:gd name="connsiteY32" fmla="*/ 451984 h 1842704"/>
              <a:gd name="connsiteX33" fmla="*/ 180793 w 886252"/>
              <a:gd name="connsiteY33" fmla="*/ 458938 h 1842704"/>
              <a:gd name="connsiteX34" fmla="*/ 316389 w 886252"/>
              <a:gd name="connsiteY34" fmla="*/ 451985 h 1842704"/>
              <a:gd name="connsiteX35" fmla="*/ 462412 w 886252"/>
              <a:gd name="connsiteY35" fmla="*/ 434600 h 1842704"/>
              <a:gd name="connsiteX36" fmla="*/ 531949 w 886252"/>
              <a:gd name="connsiteY36" fmla="*/ 389402 h 1842704"/>
              <a:gd name="connsiteX37" fmla="*/ 580623 w 886252"/>
              <a:gd name="connsiteY37" fmla="*/ 385925 h 1842704"/>
              <a:gd name="connsiteX38" fmla="*/ 601484 w 886252"/>
              <a:gd name="connsiteY38" fmla="*/ 448508 h 1842704"/>
              <a:gd name="connsiteX39" fmla="*/ 608438 w 886252"/>
              <a:gd name="connsiteY39" fmla="*/ 584103 h 1842704"/>
              <a:gd name="connsiteX40" fmla="*/ 613973 w 886252"/>
              <a:gd name="connsiteY40" fmla="*/ 725180 h 1842704"/>
              <a:gd name="connsiteX41" fmla="*/ 604652 w 886252"/>
              <a:gd name="connsiteY41" fmla="*/ 787997 h 1842704"/>
              <a:gd name="connsiteX42" fmla="*/ 610262 w 886252"/>
              <a:gd name="connsiteY42" fmla="*/ 821656 h 1842704"/>
              <a:gd name="connsiteX43" fmla="*/ 593432 w 886252"/>
              <a:gd name="connsiteY43" fmla="*/ 855315 h 1842704"/>
              <a:gd name="connsiteX44" fmla="*/ 587822 w 886252"/>
              <a:gd name="connsiteY44" fmla="*/ 894584 h 1842704"/>
              <a:gd name="connsiteX45" fmla="*/ 565383 w 886252"/>
              <a:gd name="connsiteY45" fmla="*/ 928243 h 1842704"/>
              <a:gd name="connsiteX46" fmla="*/ 542944 w 886252"/>
              <a:gd name="connsiteY46" fmla="*/ 961902 h 1842704"/>
              <a:gd name="connsiteX47" fmla="*/ 526114 w 886252"/>
              <a:gd name="connsiteY47" fmla="*/ 973121 h 1842704"/>
              <a:gd name="connsiteX48" fmla="*/ 503675 w 886252"/>
              <a:gd name="connsiteY48" fmla="*/ 1023610 h 1842704"/>
              <a:gd name="connsiteX49" fmla="*/ 475626 w 886252"/>
              <a:gd name="connsiteY49" fmla="*/ 1034829 h 1842704"/>
              <a:gd name="connsiteX50" fmla="*/ 447577 w 886252"/>
              <a:gd name="connsiteY50" fmla="*/ 1034829 h 1842704"/>
              <a:gd name="connsiteX51" fmla="*/ 419528 w 886252"/>
              <a:gd name="connsiteY51" fmla="*/ 1051659 h 1842704"/>
              <a:gd name="connsiteX52" fmla="*/ 363430 w 886252"/>
              <a:gd name="connsiteY52" fmla="*/ 1057268 h 1842704"/>
              <a:gd name="connsiteX53" fmla="*/ 335381 w 886252"/>
              <a:gd name="connsiteY53" fmla="*/ 1046049 h 1842704"/>
              <a:gd name="connsiteX54" fmla="*/ 260757 w 886252"/>
              <a:gd name="connsiteY54" fmla="*/ 1022178 h 1842704"/>
              <a:gd name="connsiteX55" fmla="*/ 218514 w 886252"/>
              <a:gd name="connsiteY55" fmla="*/ 1006374 h 1842704"/>
              <a:gd name="connsiteX56" fmla="*/ 121685 w 886252"/>
              <a:gd name="connsiteY56" fmla="*/ 1039563 h 1842704"/>
              <a:gd name="connsiteX57" fmla="*/ 100824 w 886252"/>
              <a:gd name="connsiteY57" fmla="*/ 1067377 h 1842704"/>
              <a:gd name="connsiteX58" fmla="*/ 73010 w 886252"/>
              <a:gd name="connsiteY58" fmla="*/ 1116053 h 1842704"/>
              <a:gd name="connsiteX59" fmla="*/ 73010 w 886252"/>
              <a:gd name="connsiteY59" fmla="*/ 1185588 h 1842704"/>
              <a:gd name="connsiteX60" fmla="*/ 66056 w 886252"/>
              <a:gd name="connsiteY60" fmla="*/ 1300323 h 1842704"/>
              <a:gd name="connsiteX61" fmla="*/ 93870 w 886252"/>
              <a:gd name="connsiteY61" fmla="*/ 1418534 h 1842704"/>
              <a:gd name="connsiteX62" fmla="*/ 76486 w 886252"/>
              <a:gd name="connsiteY62" fmla="*/ 1484595 h 1842704"/>
              <a:gd name="connsiteX63" fmla="*/ 66056 w 886252"/>
              <a:gd name="connsiteY63" fmla="*/ 1533269 h 1842704"/>
              <a:gd name="connsiteX64" fmla="*/ 121684 w 886252"/>
              <a:gd name="connsiteY64" fmla="*/ 1661911 h 1842704"/>
              <a:gd name="connsiteX65" fmla="*/ 125161 w 886252"/>
              <a:gd name="connsiteY65" fmla="*/ 1842704 h 1842704"/>
              <a:gd name="connsiteX66" fmla="*/ 212083 w 886252"/>
              <a:gd name="connsiteY66" fmla="*/ 1828797 h 1842704"/>
              <a:gd name="connsiteX67" fmla="*/ 236419 w 886252"/>
              <a:gd name="connsiteY67" fmla="*/ 1773168 h 1842704"/>
              <a:gd name="connsiteX68" fmla="*/ 264234 w 886252"/>
              <a:gd name="connsiteY68" fmla="*/ 1613234 h 1842704"/>
              <a:gd name="connsiteX69" fmla="*/ 295526 w 886252"/>
              <a:gd name="connsiteY69" fmla="*/ 1498500 h 1842704"/>
              <a:gd name="connsiteX70" fmla="*/ 260758 w 886252"/>
              <a:gd name="connsiteY70" fmla="*/ 1449824 h 1842704"/>
              <a:gd name="connsiteX71" fmla="*/ 274056 w 886252"/>
              <a:gd name="connsiteY71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326817 w 886252"/>
              <a:gd name="connsiteY28" fmla="*/ 180794 h 1842704"/>
              <a:gd name="connsiteX29" fmla="*/ 212082 w 886252"/>
              <a:gd name="connsiteY29" fmla="*/ 208609 h 1842704"/>
              <a:gd name="connsiteX30" fmla="*/ 193956 w 886252"/>
              <a:gd name="connsiteY30" fmla="*/ 204317 h 1842704"/>
              <a:gd name="connsiteX31" fmla="*/ 62579 w 886252"/>
              <a:gd name="connsiteY31" fmla="*/ 198178 h 1842704"/>
              <a:gd name="connsiteX32" fmla="*/ 46339 w 886252"/>
              <a:gd name="connsiteY32" fmla="*/ 212518 h 1842704"/>
              <a:gd name="connsiteX33" fmla="*/ 0 w 886252"/>
              <a:gd name="connsiteY33" fmla="*/ 451984 h 1842704"/>
              <a:gd name="connsiteX34" fmla="*/ 180793 w 886252"/>
              <a:gd name="connsiteY34" fmla="*/ 458938 h 1842704"/>
              <a:gd name="connsiteX35" fmla="*/ 316389 w 886252"/>
              <a:gd name="connsiteY35" fmla="*/ 451985 h 1842704"/>
              <a:gd name="connsiteX36" fmla="*/ 462412 w 886252"/>
              <a:gd name="connsiteY36" fmla="*/ 434600 h 1842704"/>
              <a:gd name="connsiteX37" fmla="*/ 531949 w 886252"/>
              <a:gd name="connsiteY37" fmla="*/ 389402 h 1842704"/>
              <a:gd name="connsiteX38" fmla="*/ 580623 w 886252"/>
              <a:gd name="connsiteY38" fmla="*/ 385925 h 1842704"/>
              <a:gd name="connsiteX39" fmla="*/ 601484 w 886252"/>
              <a:gd name="connsiteY39" fmla="*/ 448508 h 1842704"/>
              <a:gd name="connsiteX40" fmla="*/ 608438 w 886252"/>
              <a:gd name="connsiteY40" fmla="*/ 584103 h 1842704"/>
              <a:gd name="connsiteX41" fmla="*/ 613973 w 886252"/>
              <a:gd name="connsiteY41" fmla="*/ 725180 h 1842704"/>
              <a:gd name="connsiteX42" fmla="*/ 604652 w 886252"/>
              <a:gd name="connsiteY42" fmla="*/ 787997 h 1842704"/>
              <a:gd name="connsiteX43" fmla="*/ 610262 w 886252"/>
              <a:gd name="connsiteY43" fmla="*/ 821656 h 1842704"/>
              <a:gd name="connsiteX44" fmla="*/ 593432 w 886252"/>
              <a:gd name="connsiteY44" fmla="*/ 855315 h 1842704"/>
              <a:gd name="connsiteX45" fmla="*/ 587822 w 886252"/>
              <a:gd name="connsiteY45" fmla="*/ 894584 h 1842704"/>
              <a:gd name="connsiteX46" fmla="*/ 565383 w 886252"/>
              <a:gd name="connsiteY46" fmla="*/ 928243 h 1842704"/>
              <a:gd name="connsiteX47" fmla="*/ 542944 w 886252"/>
              <a:gd name="connsiteY47" fmla="*/ 961902 h 1842704"/>
              <a:gd name="connsiteX48" fmla="*/ 526114 w 886252"/>
              <a:gd name="connsiteY48" fmla="*/ 973121 h 1842704"/>
              <a:gd name="connsiteX49" fmla="*/ 503675 w 886252"/>
              <a:gd name="connsiteY49" fmla="*/ 1023610 h 1842704"/>
              <a:gd name="connsiteX50" fmla="*/ 475626 w 886252"/>
              <a:gd name="connsiteY50" fmla="*/ 1034829 h 1842704"/>
              <a:gd name="connsiteX51" fmla="*/ 447577 w 886252"/>
              <a:gd name="connsiteY51" fmla="*/ 1034829 h 1842704"/>
              <a:gd name="connsiteX52" fmla="*/ 419528 w 886252"/>
              <a:gd name="connsiteY52" fmla="*/ 1051659 h 1842704"/>
              <a:gd name="connsiteX53" fmla="*/ 363430 w 886252"/>
              <a:gd name="connsiteY53" fmla="*/ 1057268 h 1842704"/>
              <a:gd name="connsiteX54" fmla="*/ 335381 w 886252"/>
              <a:gd name="connsiteY54" fmla="*/ 1046049 h 1842704"/>
              <a:gd name="connsiteX55" fmla="*/ 260757 w 886252"/>
              <a:gd name="connsiteY55" fmla="*/ 1022178 h 1842704"/>
              <a:gd name="connsiteX56" fmla="*/ 218514 w 886252"/>
              <a:gd name="connsiteY56" fmla="*/ 1006374 h 1842704"/>
              <a:gd name="connsiteX57" fmla="*/ 121685 w 886252"/>
              <a:gd name="connsiteY57" fmla="*/ 1039563 h 1842704"/>
              <a:gd name="connsiteX58" fmla="*/ 100824 w 886252"/>
              <a:gd name="connsiteY58" fmla="*/ 1067377 h 1842704"/>
              <a:gd name="connsiteX59" fmla="*/ 73010 w 886252"/>
              <a:gd name="connsiteY59" fmla="*/ 1116053 h 1842704"/>
              <a:gd name="connsiteX60" fmla="*/ 73010 w 886252"/>
              <a:gd name="connsiteY60" fmla="*/ 1185588 h 1842704"/>
              <a:gd name="connsiteX61" fmla="*/ 66056 w 886252"/>
              <a:gd name="connsiteY61" fmla="*/ 1300323 h 1842704"/>
              <a:gd name="connsiteX62" fmla="*/ 93870 w 886252"/>
              <a:gd name="connsiteY62" fmla="*/ 1418534 h 1842704"/>
              <a:gd name="connsiteX63" fmla="*/ 76486 w 886252"/>
              <a:gd name="connsiteY63" fmla="*/ 1484595 h 1842704"/>
              <a:gd name="connsiteX64" fmla="*/ 66056 w 886252"/>
              <a:gd name="connsiteY64" fmla="*/ 1533269 h 1842704"/>
              <a:gd name="connsiteX65" fmla="*/ 121684 w 886252"/>
              <a:gd name="connsiteY65" fmla="*/ 1661911 h 1842704"/>
              <a:gd name="connsiteX66" fmla="*/ 125161 w 886252"/>
              <a:gd name="connsiteY66" fmla="*/ 1842704 h 1842704"/>
              <a:gd name="connsiteX67" fmla="*/ 212083 w 886252"/>
              <a:gd name="connsiteY67" fmla="*/ 1828797 h 1842704"/>
              <a:gd name="connsiteX68" fmla="*/ 236419 w 886252"/>
              <a:gd name="connsiteY68" fmla="*/ 1773168 h 1842704"/>
              <a:gd name="connsiteX69" fmla="*/ 264234 w 886252"/>
              <a:gd name="connsiteY69" fmla="*/ 1613234 h 1842704"/>
              <a:gd name="connsiteX70" fmla="*/ 295526 w 886252"/>
              <a:gd name="connsiteY70" fmla="*/ 1498500 h 1842704"/>
              <a:gd name="connsiteX71" fmla="*/ 260758 w 886252"/>
              <a:gd name="connsiteY71" fmla="*/ 1449824 h 1842704"/>
              <a:gd name="connsiteX72" fmla="*/ 274056 w 886252"/>
              <a:gd name="connsiteY72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212082 w 886252"/>
              <a:gd name="connsiteY28" fmla="*/ 208609 h 1842704"/>
              <a:gd name="connsiteX29" fmla="*/ 193956 w 886252"/>
              <a:gd name="connsiteY29" fmla="*/ 204317 h 1842704"/>
              <a:gd name="connsiteX30" fmla="*/ 62579 w 886252"/>
              <a:gd name="connsiteY30" fmla="*/ 198178 h 1842704"/>
              <a:gd name="connsiteX31" fmla="*/ 46339 w 886252"/>
              <a:gd name="connsiteY31" fmla="*/ 212518 h 1842704"/>
              <a:gd name="connsiteX32" fmla="*/ 0 w 886252"/>
              <a:gd name="connsiteY32" fmla="*/ 451984 h 1842704"/>
              <a:gd name="connsiteX33" fmla="*/ 180793 w 886252"/>
              <a:gd name="connsiteY33" fmla="*/ 458938 h 1842704"/>
              <a:gd name="connsiteX34" fmla="*/ 316389 w 886252"/>
              <a:gd name="connsiteY34" fmla="*/ 451985 h 1842704"/>
              <a:gd name="connsiteX35" fmla="*/ 462412 w 886252"/>
              <a:gd name="connsiteY35" fmla="*/ 434600 h 1842704"/>
              <a:gd name="connsiteX36" fmla="*/ 531949 w 886252"/>
              <a:gd name="connsiteY36" fmla="*/ 389402 h 1842704"/>
              <a:gd name="connsiteX37" fmla="*/ 580623 w 886252"/>
              <a:gd name="connsiteY37" fmla="*/ 385925 h 1842704"/>
              <a:gd name="connsiteX38" fmla="*/ 601484 w 886252"/>
              <a:gd name="connsiteY38" fmla="*/ 448508 h 1842704"/>
              <a:gd name="connsiteX39" fmla="*/ 608438 w 886252"/>
              <a:gd name="connsiteY39" fmla="*/ 584103 h 1842704"/>
              <a:gd name="connsiteX40" fmla="*/ 613973 w 886252"/>
              <a:gd name="connsiteY40" fmla="*/ 725180 h 1842704"/>
              <a:gd name="connsiteX41" fmla="*/ 604652 w 886252"/>
              <a:gd name="connsiteY41" fmla="*/ 787997 h 1842704"/>
              <a:gd name="connsiteX42" fmla="*/ 610262 w 886252"/>
              <a:gd name="connsiteY42" fmla="*/ 821656 h 1842704"/>
              <a:gd name="connsiteX43" fmla="*/ 593432 w 886252"/>
              <a:gd name="connsiteY43" fmla="*/ 855315 h 1842704"/>
              <a:gd name="connsiteX44" fmla="*/ 587822 w 886252"/>
              <a:gd name="connsiteY44" fmla="*/ 894584 h 1842704"/>
              <a:gd name="connsiteX45" fmla="*/ 565383 w 886252"/>
              <a:gd name="connsiteY45" fmla="*/ 928243 h 1842704"/>
              <a:gd name="connsiteX46" fmla="*/ 542944 w 886252"/>
              <a:gd name="connsiteY46" fmla="*/ 961902 h 1842704"/>
              <a:gd name="connsiteX47" fmla="*/ 526114 w 886252"/>
              <a:gd name="connsiteY47" fmla="*/ 973121 h 1842704"/>
              <a:gd name="connsiteX48" fmla="*/ 503675 w 886252"/>
              <a:gd name="connsiteY48" fmla="*/ 1023610 h 1842704"/>
              <a:gd name="connsiteX49" fmla="*/ 475626 w 886252"/>
              <a:gd name="connsiteY49" fmla="*/ 1034829 h 1842704"/>
              <a:gd name="connsiteX50" fmla="*/ 447577 w 886252"/>
              <a:gd name="connsiteY50" fmla="*/ 1034829 h 1842704"/>
              <a:gd name="connsiteX51" fmla="*/ 419528 w 886252"/>
              <a:gd name="connsiteY51" fmla="*/ 1051659 h 1842704"/>
              <a:gd name="connsiteX52" fmla="*/ 363430 w 886252"/>
              <a:gd name="connsiteY52" fmla="*/ 1057268 h 1842704"/>
              <a:gd name="connsiteX53" fmla="*/ 335381 w 886252"/>
              <a:gd name="connsiteY53" fmla="*/ 1046049 h 1842704"/>
              <a:gd name="connsiteX54" fmla="*/ 260757 w 886252"/>
              <a:gd name="connsiteY54" fmla="*/ 1022178 h 1842704"/>
              <a:gd name="connsiteX55" fmla="*/ 218514 w 886252"/>
              <a:gd name="connsiteY55" fmla="*/ 1006374 h 1842704"/>
              <a:gd name="connsiteX56" fmla="*/ 121685 w 886252"/>
              <a:gd name="connsiteY56" fmla="*/ 1039563 h 1842704"/>
              <a:gd name="connsiteX57" fmla="*/ 100824 w 886252"/>
              <a:gd name="connsiteY57" fmla="*/ 1067377 h 1842704"/>
              <a:gd name="connsiteX58" fmla="*/ 73010 w 886252"/>
              <a:gd name="connsiteY58" fmla="*/ 1116053 h 1842704"/>
              <a:gd name="connsiteX59" fmla="*/ 73010 w 886252"/>
              <a:gd name="connsiteY59" fmla="*/ 1185588 h 1842704"/>
              <a:gd name="connsiteX60" fmla="*/ 66056 w 886252"/>
              <a:gd name="connsiteY60" fmla="*/ 1300323 h 1842704"/>
              <a:gd name="connsiteX61" fmla="*/ 93870 w 886252"/>
              <a:gd name="connsiteY61" fmla="*/ 1418534 h 1842704"/>
              <a:gd name="connsiteX62" fmla="*/ 76486 w 886252"/>
              <a:gd name="connsiteY62" fmla="*/ 1484595 h 1842704"/>
              <a:gd name="connsiteX63" fmla="*/ 66056 w 886252"/>
              <a:gd name="connsiteY63" fmla="*/ 1533269 h 1842704"/>
              <a:gd name="connsiteX64" fmla="*/ 121684 w 886252"/>
              <a:gd name="connsiteY64" fmla="*/ 1661911 h 1842704"/>
              <a:gd name="connsiteX65" fmla="*/ 125161 w 886252"/>
              <a:gd name="connsiteY65" fmla="*/ 1842704 h 1842704"/>
              <a:gd name="connsiteX66" fmla="*/ 212083 w 886252"/>
              <a:gd name="connsiteY66" fmla="*/ 1828797 h 1842704"/>
              <a:gd name="connsiteX67" fmla="*/ 236419 w 886252"/>
              <a:gd name="connsiteY67" fmla="*/ 1773168 h 1842704"/>
              <a:gd name="connsiteX68" fmla="*/ 264234 w 886252"/>
              <a:gd name="connsiteY68" fmla="*/ 1613234 h 1842704"/>
              <a:gd name="connsiteX69" fmla="*/ 295526 w 886252"/>
              <a:gd name="connsiteY69" fmla="*/ 1498500 h 1842704"/>
              <a:gd name="connsiteX70" fmla="*/ 260758 w 886252"/>
              <a:gd name="connsiteY70" fmla="*/ 1449824 h 1842704"/>
              <a:gd name="connsiteX71" fmla="*/ 274056 w 886252"/>
              <a:gd name="connsiteY71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193956 w 886252"/>
              <a:gd name="connsiteY28" fmla="*/ 204317 h 1842704"/>
              <a:gd name="connsiteX29" fmla="*/ 62579 w 886252"/>
              <a:gd name="connsiteY29" fmla="*/ 198178 h 1842704"/>
              <a:gd name="connsiteX30" fmla="*/ 46339 w 886252"/>
              <a:gd name="connsiteY30" fmla="*/ 212518 h 1842704"/>
              <a:gd name="connsiteX31" fmla="*/ 0 w 886252"/>
              <a:gd name="connsiteY31" fmla="*/ 451984 h 1842704"/>
              <a:gd name="connsiteX32" fmla="*/ 180793 w 886252"/>
              <a:gd name="connsiteY32" fmla="*/ 458938 h 1842704"/>
              <a:gd name="connsiteX33" fmla="*/ 316389 w 886252"/>
              <a:gd name="connsiteY33" fmla="*/ 451985 h 1842704"/>
              <a:gd name="connsiteX34" fmla="*/ 462412 w 886252"/>
              <a:gd name="connsiteY34" fmla="*/ 434600 h 1842704"/>
              <a:gd name="connsiteX35" fmla="*/ 531949 w 886252"/>
              <a:gd name="connsiteY35" fmla="*/ 389402 h 1842704"/>
              <a:gd name="connsiteX36" fmla="*/ 580623 w 886252"/>
              <a:gd name="connsiteY36" fmla="*/ 385925 h 1842704"/>
              <a:gd name="connsiteX37" fmla="*/ 601484 w 886252"/>
              <a:gd name="connsiteY37" fmla="*/ 448508 h 1842704"/>
              <a:gd name="connsiteX38" fmla="*/ 608438 w 886252"/>
              <a:gd name="connsiteY38" fmla="*/ 584103 h 1842704"/>
              <a:gd name="connsiteX39" fmla="*/ 613973 w 886252"/>
              <a:gd name="connsiteY39" fmla="*/ 725180 h 1842704"/>
              <a:gd name="connsiteX40" fmla="*/ 604652 w 886252"/>
              <a:gd name="connsiteY40" fmla="*/ 787997 h 1842704"/>
              <a:gd name="connsiteX41" fmla="*/ 610262 w 886252"/>
              <a:gd name="connsiteY41" fmla="*/ 821656 h 1842704"/>
              <a:gd name="connsiteX42" fmla="*/ 593432 w 886252"/>
              <a:gd name="connsiteY42" fmla="*/ 855315 h 1842704"/>
              <a:gd name="connsiteX43" fmla="*/ 587822 w 886252"/>
              <a:gd name="connsiteY43" fmla="*/ 894584 h 1842704"/>
              <a:gd name="connsiteX44" fmla="*/ 565383 w 886252"/>
              <a:gd name="connsiteY44" fmla="*/ 928243 h 1842704"/>
              <a:gd name="connsiteX45" fmla="*/ 542944 w 886252"/>
              <a:gd name="connsiteY45" fmla="*/ 961902 h 1842704"/>
              <a:gd name="connsiteX46" fmla="*/ 526114 w 886252"/>
              <a:gd name="connsiteY46" fmla="*/ 973121 h 1842704"/>
              <a:gd name="connsiteX47" fmla="*/ 503675 w 886252"/>
              <a:gd name="connsiteY47" fmla="*/ 1023610 h 1842704"/>
              <a:gd name="connsiteX48" fmla="*/ 475626 w 886252"/>
              <a:gd name="connsiteY48" fmla="*/ 1034829 h 1842704"/>
              <a:gd name="connsiteX49" fmla="*/ 447577 w 886252"/>
              <a:gd name="connsiteY49" fmla="*/ 1034829 h 1842704"/>
              <a:gd name="connsiteX50" fmla="*/ 419528 w 886252"/>
              <a:gd name="connsiteY50" fmla="*/ 1051659 h 1842704"/>
              <a:gd name="connsiteX51" fmla="*/ 363430 w 886252"/>
              <a:gd name="connsiteY51" fmla="*/ 1057268 h 1842704"/>
              <a:gd name="connsiteX52" fmla="*/ 335381 w 886252"/>
              <a:gd name="connsiteY52" fmla="*/ 1046049 h 1842704"/>
              <a:gd name="connsiteX53" fmla="*/ 260757 w 886252"/>
              <a:gd name="connsiteY53" fmla="*/ 1022178 h 1842704"/>
              <a:gd name="connsiteX54" fmla="*/ 218514 w 886252"/>
              <a:gd name="connsiteY54" fmla="*/ 1006374 h 1842704"/>
              <a:gd name="connsiteX55" fmla="*/ 121685 w 886252"/>
              <a:gd name="connsiteY55" fmla="*/ 1039563 h 1842704"/>
              <a:gd name="connsiteX56" fmla="*/ 100824 w 886252"/>
              <a:gd name="connsiteY56" fmla="*/ 1067377 h 1842704"/>
              <a:gd name="connsiteX57" fmla="*/ 73010 w 886252"/>
              <a:gd name="connsiteY57" fmla="*/ 1116053 h 1842704"/>
              <a:gd name="connsiteX58" fmla="*/ 73010 w 886252"/>
              <a:gd name="connsiteY58" fmla="*/ 1185588 h 1842704"/>
              <a:gd name="connsiteX59" fmla="*/ 66056 w 886252"/>
              <a:gd name="connsiteY59" fmla="*/ 1300323 h 1842704"/>
              <a:gd name="connsiteX60" fmla="*/ 93870 w 886252"/>
              <a:gd name="connsiteY60" fmla="*/ 1418534 h 1842704"/>
              <a:gd name="connsiteX61" fmla="*/ 76486 w 886252"/>
              <a:gd name="connsiteY61" fmla="*/ 1484595 h 1842704"/>
              <a:gd name="connsiteX62" fmla="*/ 66056 w 886252"/>
              <a:gd name="connsiteY62" fmla="*/ 1533269 h 1842704"/>
              <a:gd name="connsiteX63" fmla="*/ 121684 w 886252"/>
              <a:gd name="connsiteY63" fmla="*/ 1661911 h 1842704"/>
              <a:gd name="connsiteX64" fmla="*/ 125161 w 886252"/>
              <a:gd name="connsiteY64" fmla="*/ 1842704 h 1842704"/>
              <a:gd name="connsiteX65" fmla="*/ 212083 w 886252"/>
              <a:gd name="connsiteY65" fmla="*/ 1828797 h 1842704"/>
              <a:gd name="connsiteX66" fmla="*/ 236419 w 886252"/>
              <a:gd name="connsiteY66" fmla="*/ 1773168 h 1842704"/>
              <a:gd name="connsiteX67" fmla="*/ 264234 w 886252"/>
              <a:gd name="connsiteY67" fmla="*/ 1613234 h 1842704"/>
              <a:gd name="connsiteX68" fmla="*/ 295526 w 886252"/>
              <a:gd name="connsiteY68" fmla="*/ 1498500 h 1842704"/>
              <a:gd name="connsiteX69" fmla="*/ 260758 w 886252"/>
              <a:gd name="connsiteY69" fmla="*/ 1449824 h 1842704"/>
              <a:gd name="connsiteX70" fmla="*/ 274056 w 886252"/>
              <a:gd name="connsiteY70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62579 w 886252"/>
              <a:gd name="connsiteY28" fmla="*/ 198178 h 1842704"/>
              <a:gd name="connsiteX29" fmla="*/ 46339 w 886252"/>
              <a:gd name="connsiteY29" fmla="*/ 212518 h 1842704"/>
              <a:gd name="connsiteX30" fmla="*/ 0 w 886252"/>
              <a:gd name="connsiteY30" fmla="*/ 451984 h 1842704"/>
              <a:gd name="connsiteX31" fmla="*/ 180793 w 886252"/>
              <a:gd name="connsiteY31" fmla="*/ 458938 h 1842704"/>
              <a:gd name="connsiteX32" fmla="*/ 316389 w 886252"/>
              <a:gd name="connsiteY32" fmla="*/ 451985 h 1842704"/>
              <a:gd name="connsiteX33" fmla="*/ 462412 w 886252"/>
              <a:gd name="connsiteY33" fmla="*/ 434600 h 1842704"/>
              <a:gd name="connsiteX34" fmla="*/ 531949 w 886252"/>
              <a:gd name="connsiteY34" fmla="*/ 389402 h 1842704"/>
              <a:gd name="connsiteX35" fmla="*/ 580623 w 886252"/>
              <a:gd name="connsiteY35" fmla="*/ 385925 h 1842704"/>
              <a:gd name="connsiteX36" fmla="*/ 601484 w 886252"/>
              <a:gd name="connsiteY36" fmla="*/ 448508 h 1842704"/>
              <a:gd name="connsiteX37" fmla="*/ 608438 w 886252"/>
              <a:gd name="connsiteY37" fmla="*/ 584103 h 1842704"/>
              <a:gd name="connsiteX38" fmla="*/ 613973 w 886252"/>
              <a:gd name="connsiteY38" fmla="*/ 725180 h 1842704"/>
              <a:gd name="connsiteX39" fmla="*/ 604652 w 886252"/>
              <a:gd name="connsiteY39" fmla="*/ 787997 h 1842704"/>
              <a:gd name="connsiteX40" fmla="*/ 610262 w 886252"/>
              <a:gd name="connsiteY40" fmla="*/ 821656 h 1842704"/>
              <a:gd name="connsiteX41" fmla="*/ 593432 w 886252"/>
              <a:gd name="connsiteY41" fmla="*/ 855315 h 1842704"/>
              <a:gd name="connsiteX42" fmla="*/ 587822 w 886252"/>
              <a:gd name="connsiteY42" fmla="*/ 894584 h 1842704"/>
              <a:gd name="connsiteX43" fmla="*/ 565383 w 886252"/>
              <a:gd name="connsiteY43" fmla="*/ 928243 h 1842704"/>
              <a:gd name="connsiteX44" fmla="*/ 542944 w 886252"/>
              <a:gd name="connsiteY44" fmla="*/ 961902 h 1842704"/>
              <a:gd name="connsiteX45" fmla="*/ 526114 w 886252"/>
              <a:gd name="connsiteY45" fmla="*/ 973121 h 1842704"/>
              <a:gd name="connsiteX46" fmla="*/ 503675 w 886252"/>
              <a:gd name="connsiteY46" fmla="*/ 1023610 h 1842704"/>
              <a:gd name="connsiteX47" fmla="*/ 475626 w 886252"/>
              <a:gd name="connsiteY47" fmla="*/ 1034829 h 1842704"/>
              <a:gd name="connsiteX48" fmla="*/ 447577 w 886252"/>
              <a:gd name="connsiteY48" fmla="*/ 1034829 h 1842704"/>
              <a:gd name="connsiteX49" fmla="*/ 419528 w 886252"/>
              <a:gd name="connsiteY49" fmla="*/ 1051659 h 1842704"/>
              <a:gd name="connsiteX50" fmla="*/ 363430 w 886252"/>
              <a:gd name="connsiteY50" fmla="*/ 1057268 h 1842704"/>
              <a:gd name="connsiteX51" fmla="*/ 335381 w 886252"/>
              <a:gd name="connsiteY51" fmla="*/ 1046049 h 1842704"/>
              <a:gd name="connsiteX52" fmla="*/ 260757 w 886252"/>
              <a:gd name="connsiteY52" fmla="*/ 1022178 h 1842704"/>
              <a:gd name="connsiteX53" fmla="*/ 218514 w 886252"/>
              <a:gd name="connsiteY53" fmla="*/ 1006374 h 1842704"/>
              <a:gd name="connsiteX54" fmla="*/ 121685 w 886252"/>
              <a:gd name="connsiteY54" fmla="*/ 1039563 h 1842704"/>
              <a:gd name="connsiteX55" fmla="*/ 100824 w 886252"/>
              <a:gd name="connsiteY55" fmla="*/ 1067377 h 1842704"/>
              <a:gd name="connsiteX56" fmla="*/ 73010 w 886252"/>
              <a:gd name="connsiteY56" fmla="*/ 1116053 h 1842704"/>
              <a:gd name="connsiteX57" fmla="*/ 73010 w 886252"/>
              <a:gd name="connsiteY57" fmla="*/ 1185588 h 1842704"/>
              <a:gd name="connsiteX58" fmla="*/ 66056 w 886252"/>
              <a:gd name="connsiteY58" fmla="*/ 1300323 h 1842704"/>
              <a:gd name="connsiteX59" fmla="*/ 93870 w 886252"/>
              <a:gd name="connsiteY59" fmla="*/ 1418534 h 1842704"/>
              <a:gd name="connsiteX60" fmla="*/ 76486 w 886252"/>
              <a:gd name="connsiteY60" fmla="*/ 1484595 h 1842704"/>
              <a:gd name="connsiteX61" fmla="*/ 66056 w 886252"/>
              <a:gd name="connsiteY61" fmla="*/ 1533269 h 1842704"/>
              <a:gd name="connsiteX62" fmla="*/ 121684 w 886252"/>
              <a:gd name="connsiteY62" fmla="*/ 1661911 h 1842704"/>
              <a:gd name="connsiteX63" fmla="*/ 125161 w 886252"/>
              <a:gd name="connsiteY63" fmla="*/ 1842704 h 1842704"/>
              <a:gd name="connsiteX64" fmla="*/ 212083 w 886252"/>
              <a:gd name="connsiteY64" fmla="*/ 1828797 h 1842704"/>
              <a:gd name="connsiteX65" fmla="*/ 236419 w 886252"/>
              <a:gd name="connsiteY65" fmla="*/ 1773168 h 1842704"/>
              <a:gd name="connsiteX66" fmla="*/ 264234 w 886252"/>
              <a:gd name="connsiteY66" fmla="*/ 1613234 h 1842704"/>
              <a:gd name="connsiteX67" fmla="*/ 295526 w 886252"/>
              <a:gd name="connsiteY67" fmla="*/ 1498500 h 1842704"/>
              <a:gd name="connsiteX68" fmla="*/ 260758 w 886252"/>
              <a:gd name="connsiteY68" fmla="*/ 1449824 h 1842704"/>
              <a:gd name="connsiteX69" fmla="*/ 274056 w 886252"/>
              <a:gd name="connsiteY69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62579 w 886252"/>
              <a:gd name="connsiteY28" fmla="*/ 198178 h 1842704"/>
              <a:gd name="connsiteX29" fmla="*/ 0 w 886252"/>
              <a:gd name="connsiteY29" fmla="*/ 451984 h 1842704"/>
              <a:gd name="connsiteX30" fmla="*/ 180793 w 886252"/>
              <a:gd name="connsiteY30" fmla="*/ 458938 h 1842704"/>
              <a:gd name="connsiteX31" fmla="*/ 316389 w 886252"/>
              <a:gd name="connsiteY31" fmla="*/ 451985 h 1842704"/>
              <a:gd name="connsiteX32" fmla="*/ 462412 w 886252"/>
              <a:gd name="connsiteY32" fmla="*/ 434600 h 1842704"/>
              <a:gd name="connsiteX33" fmla="*/ 531949 w 886252"/>
              <a:gd name="connsiteY33" fmla="*/ 389402 h 1842704"/>
              <a:gd name="connsiteX34" fmla="*/ 580623 w 886252"/>
              <a:gd name="connsiteY34" fmla="*/ 385925 h 1842704"/>
              <a:gd name="connsiteX35" fmla="*/ 601484 w 886252"/>
              <a:gd name="connsiteY35" fmla="*/ 448508 h 1842704"/>
              <a:gd name="connsiteX36" fmla="*/ 608438 w 886252"/>
              <a:gd name="connsiteY36" fmla="*/ 584103 h 1842704"/>
              <a:gd name="connsiteX37" fmla="*/ 613973 w 886252"/>
              <a:gd name="connsiteY37" fmla="*/ 725180 h 1842704"/>
              <a:gd name="connsiteX38" fmla="*/ 604652 w 886252"/>
              <a:gd name="connsiteY38" fmla="*/ 787997 h 1842704"/>
              <a:gd name="connsiteX39" fmla="*/ 610262 w 886252"/>
              <a:gd name="connsiteY39" fmla="*/ 821656 h 1842704"/>
              <a:gd name="connsiteX40" fmla="*/ 593432 w 886252"/>
              <a:gd name="connsiteY40" fmla="*/ 855315 h 1842704"/>
              <a:gd name="connsiteX41" fmla="*/ 587822 w 886252"/>
              <a:gd name="connsiteY41" fmla="*/ 894584 h 1842704"/>
              <a:gd name="connsiteX42" fmla="*/ 565383 w 886252"/>
              <a:gd name="connsiteY42" fmla="*/ 928243 h 1842704"/>
              <a:gd name="connsiteX43" fmla="*/ 542944 w 886252"/>
              <a:gd name="connsiteY43" fmla="*/ 961902 h 1842704"/>
              <a:gd name="connsiteX44" fmla="*/ 526114 w 886252"/>
              <a:gd name="connsiteY44" fmla="*/ 973121 h 1842704"/>
              <a:gd name="connsiteX45" fmla="*/ 503675 w 886252"/>
              <a:gd name="connsiteY45" fmla="*/ 1023610 h 1842704"/>
              <a:gd name="connsiteX46" fmla="*/ 475626 w 886252"/>
              <a:gd name="connsiteY46" fmla="*/ 1034829 h 1842704"/>
              <a:gd name="connsiteX47" fmla="*/ 447577 w 886252"/>
              <a:gd name="connsiteY47" fmla="*/ 1034829 h 1842704"/>
              <a:gd name="connsiteX48" fmla="*/ 419528 w 886252"/>
              <a:gd name="connsiteY48" fmla="*/ 1051659 h 1842704"/>
              <a:gd name="connsiteX49" fmla="*/ 363430 w 886252"/>
              <a:gd name="connsiteY49" fmla="*/ 1057268 h 1842704"/>
              <a:gd name="connsiteX50" fmla="*/ 335381 w 886252"/>
              <a:gd name="connsiteY50" fmla="*/ 1046049 h 1842704"/>
              <a:gd name="connsiteX51" fmla="*/ 260757 w 886252"/>
              <a:gd name="connsiteY51" fmla="*/ 1022178 h 1842704"/>
              <a:gd name="connsiteX52" fmla="*/ 218514 w 886252"/>
              <a:gd name="connsiteY52" fmla="*/ 1006374 h 1842704"/>
              <a:gd name="connsiteX53" fmla="*/ 121685 w 886252"/>
              <a:gd name="connsiteY53" fmla="*/ 1039563 h 1842704"/>
              <a:gd name="connsiteX54" fmla="*/ 100824 w 886252"/>
              <a:gd name="connsiteY54" fmla="*/ 1067377 h 1842704"/>
              <a:gd name="connsiteX55" fmla="*/ 73010 w 886252"/>
              <a:gd name="connsiteY55" fmla="*/ 1116053 h 1842704"/>
              <a:gd name="connsiteX56" fmla="*/ 73010 w 886252"/>
              <a:gd name="connsiteY56" fmla="*/ 1185588 h 1842704"/>
              <a:gd name="connsiteX57" fmla="*/ 66056 w 886252"/>
              <a:gd name="connsiteY57" fmla="*/ 1300323 h 1842704"/>
              <a:gd name="connsiteX58" fmla="*/ 93870 w 886252"/>
              <a:gd name="connsiteY58" fmla="*/ 1418534 h 1842704"/>
              <a:gd name="connsiteX59" fmla="*/ 76486 w 886252"/>
              <a:gd name="connsiteY59" fmla="*/ 1484595 h 1842704"/>
              <a:gd name="connsiteX60" fmla="*/ 66056 w 886252"/>
              <a:gd name="connsiteY60" fmla="*/ 1533269 h 1842704"/>
              <a:gd name="connsiteX61" fmla="*/ 121684 w 886252"/>
              <a:gd name="connsiteY61" fmla="*/ 1661911 h 1842704"/>
              <a:gd name="connsiteX62" fmla="*/ 125161 w 886252"/>
              <a:gd name="connsiteY62" fmla="*/ 1842704 h 1842704"/>
              <a:gd name="connsiteX63" fmla="*/ 212083 w 886252"/>
              <a:gd name="connsiteY63" fmla="*/ 1828797 h 1842704"/>
              <a:gd name="connsiteX64" fmla="*/ 236419 w 886252"/>
              <a:gd name="connsiteY64" fmla="*/ 1773168 h 1842704"/>
              <a:gd name="connsiteX65" fmla="*/ 264234 w 886252"/>
              <a:gd name="connsiteY65" fmla="*/ 1613234 h 1842704"/>
              <a:gd name="connsiteX66" fmla="*/ 295526 w 886252"/>
              <a:gd name="connsiteY66" fmla="*/ 1498500 h 1842704"/>
              <a:gd name="connsiteX67" fmla="*/ 260758 w 886252"/>
              <a:gd name="connsiteY67" fmla="*/ 1449824 h 1842704"/>
              <a:gd name="connsiteX68" fmla="*/ 274056 w 886252"/>
              <a:gd name="connsiteY68" fmla="*/ 1407061 h 1842704"/>
              <a:gd name="connsiteX0" fmla="*/ 274056 w 886252"/>
              <a:gd name="connsiteY0" fmla="*/ 1407061 h 1842704"/>
              <a:gd name="connsiteX1" fmla="*/ 292048 w 886252"/>
              <a:gd name="connsiteY1" fmla="*/ 1303801 h 1842704"/>
              <a:gd name="connsiteX2" fmla="*/ 295525 w 886252"/>
              <a:gd name="connsiteY2" fmla="*/ 1310754 h 1842704"/>
              <a:gd name="connsiteX3" fmla="*/ 401823 w 886252"/>
              <a:gd name="connsiteY3" fmla="*/ 1310265 h 1842704"/>
              <a:gd name="connsiteX4" fmla="*/ 475626 w 886252"/>
              <a:gd name="connsiteY4" fmla="*/ 1270441 h 1842704"/>
              <a:gd name="connsiteX5" fmla="*/ 531724 w 886252"/>
              <a:gd name="connsiteY5" fmla="*/ 1270441 h 1842704"/>
              <a:gd name="connsiteX6" fmla="*/ 570993 w 886252"/>
              <a:gd name="connsiteY6" fmla="*/ 1242392 h 1842704"/>
              <a:gd name="connsiteX7" fmla="*/ 638311 w 886252"/>
              <a:gd name="connsiteY7" fmla="*/ 1219953 h 1842704"/>
              <a:gd name="connsiteX8" fmla="*/ 677579 w 886252"/>
              <a:gd name="connsiteY8" fmla="*/ 1180684 h 1842704"/>
              <a:gd name="connsiteX9" fmla="*/ 705628 w 886252"/>
              <a:gd name="connsiteY9" fmla="*/ 1147025 h 1842704"/>
              <a:gd name="connsiteX10" fmla="*/ 761727 w 886252"/>
              <a:gd name="connsiteY10" fmla="*/ 1090927 h 1842704"/>
              <a:gd name="connsiteX11" fmla="*/ 767336 w 886252"/>
              <a:gd name="connsiteY11" fmla="*/ 1040439 h 1842704"/>
              <a:gd name="connsiteX12" fmla="*/ 789776 w 886252"/>
              <a:gd name="connsiteY12" fmla="*/ 995560 h 1842704"/>
              <a:gd name="connsiteX13" fmla="*/ 823435 w 886252"/>
              <a:gd name="connsiteY13" fmla="*/ 956292 h 1842704"/>
              <a:gd name="connsiteX14" fmla="*/ 840264 w 886252"/>
              <a:gd name="connsiteY14" fmla="*/ 894584 h 1842704"/>
              <a:gd name="connsiteX15" fmla="*/ 886252 w 886252"/>
              <a:gd name="connsiteY15" fmla="*/ 840618 h 1842704"/>
              <a:gd name="connsiteX16" fmla="*/ 873219 w 886252"/>
              <a:gd name="connsiteY16" fmla="*/ 784286 h 1842704"/>
              <a:gd name="connsiteX17" fmla="*/ 870617 w 886252"/>
              <a:gd name="connsiteY17" fmla="*/ 683458 h 1842704"/>
              <a:gd name="connsiteX18" fmla="*/ 855291 w 886252"/>
              <a:gd name="connsiteY18" fmla="*/ 653636 h 1842704"/>
              <a:gd name="connsiteX19" fmla="*/ 848337 w 886252"/>
              <a:gd name="connsiteY19" fmla="*/ 476320 h 1842704"/>
              <a:gd name="connsiteX20" fmla="*/ 820523 w 886252"/>
              <a:gd name="connsiteY20" fmla="*/ 344202 h 1842704"/>
              <a:gd name="connsiteX21" fmla="*/ 796185 w 886252"/>
              <a:gd name="connsiteY21" fmla="*/ 212083 h 1842704"/>
              <a:gd name="connsiteX22" fmla="*/ 803140 w 886252"/>
              <a:gd name="connsiteY22" fmla="*/ 135594 h 1842704"/>
              <a:gd name="connsiteX23" fmla="*/ 757941 w 886252"/>
              <a:gd name="connsiteY23" fmla="*/ 86919 h 1842704"/>
              <a:gd name="connsiteX24" fmla="*/ 660589 w 886252"/>
              <a:gd name="connsiteY24" fmla="*/ 0 h 1842704"/>
              <a:gd name="connsiteX25" fmla="*/ 601484 w 886252"/>
              <a:gd name="connsiteY25" fmla="*/ 38244 h 1842704"/>
              <a:gd name="connsiteX26" fmla="*/ 521517 w 886252"/>
              <a:gd name="connsiteY26" fmla="*/ 118211 h 1842704"/>
              <a:gd name="connsiteX27" fmla="*/ 431120 w 886252"/>
              <a:gd name="connsiteY27" fmla="*/ 166886 h 1842704"/>
              <a:gd name="connsiteX28" fmla="*/ 0 w 886252"/>
              <a:gd name="connsiteY28" fmla="*/ 451984 h 1842704"/>
              <a:gd name="connsiteX29" fmla="*/ 180793 w 886252"/>
              <a:gd name="connsiteY29" fmla="*/ 458938 h 1842704"/>
              <a:gd name="connsiteX30" fmla="*/ 316389 w 886252"/>
              <a:gd name="connsiteY30" fmla="*/ 451985 h 1842704"/>
              <a:gd name="connsiteX31" fmla="*/ 462412 w 886252"/>
              <a:gd name="connsiteY31" fmla="*/ 434600 h 1842704"/>
              <a:gd name="connsiteX32" fmla="*/ 531949 w 886252"/>
              <a:gd name="connsiteY32" fmla="*/ 389402 h 1842704"/>
              <a:gd name="connsiteX33" fmla="*/ 580623 w 886252"/>
              <a:gd name="connsiteY33" fmla="*/ 385925 h 1842704"/>
              <a:gd name="connsiteX34" fmla="*/ 601484 w 886252"/>
              <a:gd name="connsiteY34" fmla="*/ 448508 h 1842704"/>
              <a:gd name="connsiteX35" fmla="*/ 608438 w 886252"/>
              <a:gd name="connsiteY35" fmla="*/ 584103 h 1842704"/>
              <a:gd name="connsiteX36" fmla="*/ 613973 w 886252"/>
              <a:gd name="connsiteY36" fmla="*/ 725180 h 1842704"/>
              <a:gd name="connsiteX37" fmla="*/ 604652 w 886252"/>
              <a:gd name="connsiteY37" fmla="*/ 787997 h 1842704"/>
              <a:gd name="connsiteX38" fmla="*/ 610262 w 886252"/>
              <a:gd name="connsiteY38" fmla="*/ 821656 h 1842704"/>
              <a:gd name="connsiteX39" fmla="*/ 593432 w 886252"/>
              <a:gd name="connsiteY39" fmla="*/ 855315 h 1842704"/>
              <a:gd name="connsiteX40" fmla="*/ 587822 w 886252"/>
              <a:gd name="connsiteY40" fmla="*/ 894584 h 1842704"/>
              <a:gd name="connsiteX41" fmla="*/ 565383 w 886252"/>
              <a:gd name="connsiteY41" fmla="*/ 928243 h 1842704"/>
              <a:gd name="connsiteX42" fmla="*/ 542944 w 886252"/>
              <a:gd name="connsiteY42" fmla="*/ 961902 h 1842704"/>
              <a:gd name="connsiteX43" fmla="*/ 526114 w 886252"/>
              <a:gd name="connsiteY43" fmla="*/ 973121 h 1842704"/>
              <a:gd name="connsiteX44" fmla="*/ 503675 w 886252"/>
              <a:gd name="connsiteY44" fmla="*/ 1023610 h 1842704"/>
              <a:gd name="connsiteX45" fmla="*/ 475626 w 886252"/>
              <a:gd name="connsiteY45" fmla="*/ 1034829 h 1842704"/>
              <a:gd name="connsiteX46" fmla="*/ 447577 w 886252"/>
              <a:gd name="connsiteY46" fmla="*/ 1034829 h 1842704"/>
              <a:gd name="connsiteX47" fmla="*/ 419528 w 886252"/>
              <a:gd name="connsiteY47" fmla="*/ 1051659 h 1842704"/>
              <a:gd name="connsiteX48" fmla="*/ 363430 w 886252"/>
              <a:gd name="connsiteY48" fmla="*/ 1057268 h 1842704"/>
              <a:gd name="connsiteX49" fmla="*/ 335381 w 886252"/>
              <a:gd name="connsiteY49" fmla="*/ 1046049 h 1842704"/>
              <a:gd name="connsiteX50" fmla="*/ 260757 w 886252"/>
              <a:gd name="connsiteY50" fmla="*/ 1022178 h 1842704"/>
              <a:gd name="connsiteX51" fmla="*/ 218514 w 886252"/>
              <a:gd name="connsiteY51" fmla="*/ 1006374 h 1842704"/>
              <a:gd name="connsiteX52" fmla="*/ 121685 w 886252"/>
              <a:gd name="connsiteY52" fmla="*/ 1039563 h 1842704"/>
              <a:gd name="connsiteX53" fmla="*/ 100824 w 886252"/>
              <a:gd name="connsiteY53" fmla="*/ 1067377 h 1842704"/>
              <a:gd name="connsiteX54" fmla="*/ 73010 w 886252"/>
              <a:gd name="connsiteY54" fmla="*/ 1116053 h 1842704"/>
              <a:gd name="connsiteX55" fmla="*/ 73010 w 886252"/>
              <a:gd name="connsiteY55" fmla="*/ 1185588 h 1842704"/>
              <a:gd name="connsiteX56" fmla="*/ 66056 w 886252"/>
              <a:gd name="connsiteY56" fmla="*/ 1300323 h 1842704"/>
              <a:gd name="connsiteX57" fmla="*/ 93870 w 886252"/>
              <a:gd name="connsiteY57" fmla="*/ 1418534 h 1842704"/>
              <a:gd name="connsiteX58" fmla="*/ 76486 w 886252"/>
              <a:gd name="connsiteY58" fmla="*/ 1484595 h 1842704"/>
              <a:gd name="connsiteX59" fmla="*/ 66056 w 886252"/>
              <a:gd name="connsiteY59" fmla="*/ 1533269 h 1842704"/>
              <a:gd name="connsiteX60" fmla="*/ 121684 w 886252"/>
              <a:gd name="connsiteY60" fmla="*/ 1661911 h 1842704"/>
              <a:gd name="connsiteX61" fmla="*/ 125161 w 886252"/>
              <a:gd name="connsiteY61" fmla="*/ 1842704 h 1842704"/>
              <a:gd name="connsiteX62" fmla="*/ 212083 w 886252"/>
              <a:gd name="connsiteY62" fmla="*/ 1828797 h 1842704"/>
              <a:gd name="connsiteX63" fmla="*/ 236419 w 886252"/>
              <a:gd name="connsiteY63" fmla="*/ 1773168 h 1842704"/>
              <a:gd name="connsiteX64" fmla="*/ 264234 w 886252"/>
              <a:gd name="connsiteY64" fmla="*/ 1613234 h 1842704"/>
              <a:gd name="connsiteX65" fmla="*/ 295526 w 886252"/>
              <a:gd name="connsiteY65" fmla="*/ 1498500 h 1842704"/>
              <a:gd name="connsiteX66" fmla="*/ 260758 w 886252"/>
              <a:gd name="connsiteY66" fmla="*/ 1449824 h 1842704"/>
              <a:gd name="connsiteX67" fmla="*/ 274056 w 886252"/>
              <a:gd name="connsiteY67" fmla="*/ 1407061 h 1842704"/>
              <a:gd name="connsiteX0" fmla="*/ 305442 w 917638"/>
              <a:gd name="connsiteY0" fmla="*/ 1407061 h 1842704"/>
              <a:gd name="connsiteX1" fmla="*/ 323434 w 917638"/>
              <a:gd name="connsiteY1" fmla="*/ 1303801 h 1842704"/>
              <a:gd name="connsiteX2" fmla="*/ 326911 w 917638"/>
              <a:gd name="connsiteY2" fmla="*/ 1310754 h 1842704"/>
              <a:gd name="connsiteX3" fmla="*/ 433209 w 917638"/>
              <a:gd name="connsiteY3" fmla="*/ 1310265 h 1842704"/>
              <a:gd name="connsiteX4" fmla="*/ 507012 w 917638"/>
              <a:gd name="connsiteY4" fmla="*/ 1270441 h 1842704"/>
              <a:gd name="connsiteX5" fmla="*/ 563110 w 917638"/>
              <a:gd name="connsiteY5" fmla="*/ 1270441 h 1842704"/>
              <a:gd name="connsiteX6" fmla="*/ 602379 w 917638"/>
              <a:gd name="connsiteY6" fmla="*/ 1242392 h 1842704"/>
              <a:gd name="connsiteX7" fmla="*/ 669697 w 917638"/>
              <a:gd name="connsiteY7" fmla="*/ 1219953 h 1842704"/>
              <a:gd name="connsiteX8" fmla="*/ 708965 w 917638"/>
              <a:gd name="connsiteY8" fmla="*/ 1180684 h 1842704"/>
              <a:gd name="connsiteX9" fmla="*/ 737014 w 917638"/>
              <a:gd name="connsiteY9" fmla="*/ 1147025 h 1842704"/>
              <a:gd name="connsiteX10" fmla="*/ 793113 w 917638"/>
              <a:gd name="connsiteY10" fmla="*/ 1090927 h 1842704"/>
              <a:gd name="connsiteX11" fmla="*/ 798722 w 917638"/>
              <a:gd name="connsiteY11" fmla="*/ 1040439 h 1842704"/>
              <a:gd name="connsiteX12" fmla="*/ 821162 w 917638"/>
              <a:gd name="connsiteY12" fmla="*/ 995560 h 1842704"/>
              <a:gd name="connsiteX13" fmla="*/ 854821 w 917638"/>
              <a:gd name="connsiteY13" fmla="*/ 956292 h 1842704"/>
              <a:gd name="connsiteX14" fmla="*/ 871650 w 917638"/>
              <a:gd name="connsiteY14" fmla="*/ 894584 h 1842704"/>
              <a:gd name="connsiteX15" fmla="*/ 917638 w 917638"/>
              <a:gd name="connsiteY15" fmla="*/ 840618 h 1842704"/>
              <a:gd name="connsiteX16" fmla="*/ 904605 w 917638"/>
              <a:gd name="connsiteY16" fmla="*/ 784286 h 1842704"/>
              <a:gd name="connsiteX17" fmla="*/ 902003 w 917638"/>
              <a:gd name="connsiteY17" fmla="*/ 683458 h 1842704"/>
              <a:gd name="connsiteX18" fmla="*/ 886677 w 917638"/>
              <a:gd name="connsiteY18" fmla="*/ 653636 h 1842704"/>
              <a:gd name="connsiteX19" fmla="*/ 879723 w 917638"/>
              <a:gd name="connsiteY19" fmla="*/ 476320 h 1842704"/>
              <a:gd name="connsiteX20" fmla="*/ 851909 w 917638"/>
              <a:gd name="connsiteY20" fmla="*/ 344202 h 1842704"/>
              <a:gd name="connsiteX21" fmla="*/ 827571 w 917638"/>
              <a:gd name="connsiteY21" fmla="*/ 212083 h 1842704"/>
              <a:gd name="connsiteX22" fmla="*/ 834526 w 917638"/>
              <a:gd name="connsiteY22" fmla="*/ 135594 h 1842704"/>
              <a:gd name="connsiteX23" fmla="*/ 789327 w 917638"/>
              <a:gd name="connsiteY23" fmla="*/ 86919 h 1842704"/>
              <a:gd name="connsiteX24" fmla="*/ 691975 w 917638"/>
              <a:gd name="connsiteY24" fmla="*/ 0 h 1842704"/>
              <a:gd name="connsiteX25" fmla="*/ 632870 w 917638"/>
              <a:gd name="connsiteY25" fmla="*/ 38244 h 1842704"/>
              <a:gd name="connsiteX26" fmla="*/ 552903 w 917638"/>
              <a:gd name="connsiteY26" fmla="*/ 118211 h 1842704"/>
              <a:gd name="connsiteX27" fmla="*/ 462506 w 917638"/>
              <a:gd name="connsiteY27" fmla="*/ 166886 h 1842704"/>
              <a:gd name="connsiteX28" fmla="*/ 31386 w 917638"/>
              <a:gd name="connsiteY28" fmla="*/ 451984 h 1842704"/>
              <a:gd name="connsiteX29" fmla="*/ 53123 w 917638"/>
              <a:gd name="connsiteY29" fmla="*/ 458545 h 1842704"/>
              <a:gd name="connsiteX30" fmla="*/ 212179 w 917638"/>
              <a:gd name="connsiteY30" fmla="*/ 458938 h 1842704"/>
              <a:gd name="connsiteX31" fmla="*/ 347775 w 917638"/>
              <a:gd name="connsiteY31" fmla="*/ 451985 h 1842704"/>
              <a:gd name="connsiteX32" fmla="*/ 493798 w 917638"/>
              <a:gd name="connsiteY32" fmla="*/ 434600 h 1842704"/>
              <a:gd name="connsiteX33" fmla="*/ 563335 w 917638"/>
              <a:gd name="connsiteY33" fmla="*/ 389402 h 1842704"/>
              <a:gd name="connsiteX34" fmla="*/ 612009 w 917638"/>
              <a:gd name="connsiteY34" fmla="*/ 385925 h 1842704"/>
              <a:gd name="connsiteX35" fmla="*/ 632870 w 917638"/>
              <a:gd name="connsiteY35" fmla="*/ 448508 h 1842704"/>
              <a:gd name="connsiteX36" fmla="*/ 639824 w 917638"/>
              <a:gd name="connsiteY36" fmla="*/ 584103 h 1842704"/>
              <a:gd name="connsiteX37" fmla="*/ 645359 w 917638"/>
              <a:gd name="connsiteY37" fmla="*/ 725180 h 1842704"/>
              <a:gd name="connsiteX38" fmla="*/ 636038 w 917638"/>
              <a:gd name="connsiteY38" fmla="*/ 787997 h 1842704"/>
              <a:gd name="connsiteX39" fmla="*/ 641648 w 917638"/>
              <a:gd name="connsiteY39" fmla="*/ 821656 h 1842704"/>
              <a:gd name="connsiteX40" fmla="*/ 624818 w 917638"/>
              <a:gd name="connsiteY40" fmla="*/ 855315 h 1842704"/>
              <a:gd name="connsiteX41" fmla="*/ 619208 w 917638"/>
              <a:gd name="connsiteY41" fmla="*/ 894584 h 1842704"/>
              <a:gd name="connsiteX42" fmla="*/ 596769 w 917638"/>
              <a:gd name="connsiteY42" fmla="*/ 928243 h 1842704"/>
              <a:gd name="connsiteX43" fmla="*/ 574330 w 917638"/>
              <a:gd name="connsiteY43" fmla="*/ 961902 h 1842704"/>
              <a:gd name="connsiteX44" fmla="*/ 557500 w 917638"/>
              <a:gd name="connsiteY44" fmla="*/ 973121 h 1842704"/>
              <a:gd name="connsiteX45" fmla="*/ 535061 w 917638"/>
              <a:gd name="connsiteY45" fmla="*/ 1023610 h 1842704"/>
              <a:gd name="connsiteX46" fmla="*/ 507012 w 917638"/>
              <a:gd name="connsiteY46" fmla="*/ 1034829 h 1842704"/>
              <a:gd name="connsiteX47" fmla="*/ 478963 w 917638"/>
              <a:gd name="connsiteY47" fmla="*/ 1034829 h 1842704"/>
              <a:gd name="connsiteX48" fmla="*/ 450914 w 917638"/>
              <a:gd name="connsiteY48" fmla="*/ 1051659 h 1842704"/>
              <a:gd name="connsiteX49" fmla="*/ 394816 w 917638"/>
              <a:gd name="connsiteY49" fmla="*/ 1057268 h 1842704"/>
              <a:gd name="connsiteX50" fmla="*/ 366767 w 917638"/>
              <a:gd name="connsiteY50" fmla="*/ 1046049 h 1842704"/>
              <a:gd name="connsiteX51" fmla="*/ 292143 w 917638"/>
              <a:gd name="connsiteY51" fmla="*/ 1022178 h 1842704"/>
              <a:gd name="connsiteX52" fmla="*/ 249900 w 917638"/>
              <a:gd name="connsiteY52" fmla="*/ 1006374 h 1842704"/>
              <a:gd name="connsiteX53" fmla="*/ 153071 w 917638"/>
              <a:gd name="connsiteY53" fmla="*/ 1039563 h 1842704"/>
              <a:gd name="connsiteX54" fmla="*/ 132210 w 917638"/>
              <a:gd name="connsiteY54" fmla="*/ 1067377 h 1842704"/>
              <a:gd name="connsiteX55" fmla="*/ 104396 w 917638"/>
              <a:gd name="connsiteY55" fmla="*/ 1116053 h 1842704"/>
              <a:gd name="connsiteX56" fmla="*/ 104396 w 917638"/>
              <a:gd name="connsiteY56" fmla="*/ 1185588 h 1842704"/>
              <a:gd name="connsiteX57" fmla="*/ 97442 w 917638"/>
              <a:gd name="connsiteY57" fmla="*/ 1300323 h 1842704"/>
              <a:gd name="connsiteX58" fmla="*/ 125256 w 917638"/>
              <a:gd name="connsiteY58" fmla="*/ 1418534 h 1842704"/>
              <a:gd name="connsiteX59" fmla="*/ 107872 w 917638"/>
              <a:gd name="connsiteY59" fmla="*/ 1484595 h 1842704"/>
              <a:gd name="connsiteX60" fmla="*/ 97442 w 917638"/>
              <a:gd name="connsiteY60" fmla="*/ 1533269 h 1842704"/>
              <a:gd name="connsiteX61" fmla="*/ 153070 w 917638"/>
              <a:gd name="connsiteY61" fmla="*/ 1661911 h 1842704"/>
              <a:gd name="connsiteX62" fmla="*/ 156547 w 917638"/>
              <a:gd name="connsiteY62" fmla="*/ 1842704 h 1842704"/>
              <a:gd name="connsiteX63" fmla="*/ 243469 w 917638"/>
              <a:gd name="connsiteY63" fmla="*/ 1828797 h 1842704"/>
              <a:gd name="connsiteX64" fmla="*/ 267805 w 917638"/>
              <a:gd name="connsiteY64" fmla="*/ 1773168 h 1842704"/>
              <a:gd name="connsiteX65" fmla="*/ 295620 w 917638"/>
              <a:gd name="connsiteY65" fmla="*/ 1613234 h 1842704"/>
              <a:gd name="connsiteX66" fmla="*/ 326912 w 917638"/>
              <a:gd name="connsiteY66" fmla="*/ 1498500 h 1842704"/>
              <a:gd name="connsiteX67" fmla="*/ 292144 w 917638"/>
              <a:gd name="connsiteY67" fmla="*/ 1449824 h 1842704"/>
              <a:gd name="connsiteX68" fmla="*/ 305442 w 917638"/>
              <a:gd name="connsiteY68" fmla="*/ 1407061 h 1842704"/>
              <a:gd name="connsiteX0" fmla="*/ 280587 w 892783"/>
              <a:gd name="connsiteY0" fmla="*/ 1407061 h 1842704"/>
              <a:gd name="connsiteX1" fmla="*/ 298579 w 892783"/>
              <a:gd name="connsiteY1" fmla="*/ 1303801 h 1842704"/>
              <a:gd name="connsiteX2" fmla="*/ 302056 w 892783"/>
              <a:gd name="connsiteY2" fmla="*/ 1310754 h 1842704"/>
              <a:gd name="connsiteX3" fmla="*/ 408354 w 892783"/>
              <a:gd name="connsiteY3" fmla="*/ 1310265 h 1842704"/>
              <a:gd name="connsiteX4" fmla="*/ 482157 w 892783"/>
              <a:gd name="connsiteY4" fmla="*/ 1270441 h 1842704"/>
              <a:gd name="connsiteX5" fmla="*/ 538255 w 892783"/>
              <a:gd name="connsiteY5" fmla="*/ 1270441 h 1842704"/>
              <a:gd name="connsiteX6" fmla="*/ 577524 w 892783"/>
              <a:gd name="connsiteY6" fmla="*/ 1242392 h 1842704"/>
              <a:gd name="connsiteX7" fmla="*/ 644842 w 892783"/>
              <a:gd name="connsiteY7" fmla="*/ 1219953 h 1842704"/>
              <a:gd name="connsiteX8" fmla="*/ 684110 w 892783"/>
              <a:gd name="connsiteY8" fmla="*/ 1180684 h 1842704"/>
              <a:gd name="connsiteX9" fmla="*/ 712159 w 892783"/>
              <a:gd name="connsiteY9" fmla="*/ 1147025 h 1842704"/>
              <a:gd name="connsiteX10" fmla="*/ 768258 w 892783"/>
              <a:gd name="connsiteY10" fmla="*/ 1090927 h 1842704"/>
              <a:gd name="connsiteX11" fmla="*/ 773867 w 892783"/>
              <a:gd name="connsiteY11" fmla="*/ 1040439 h 1842704"/>
              <a:gd name="connsiteX12" fmla="*/ 796307 w 892783"/>
              <a:gd name="connsiteY12" fmla="*/ 995560 h 1842704"/>
              <a:gd name="connsiteX13" fmla="*/ 829966 w 892783"/>
              <a:gd name="connsiteY13" fmla="*/ 956292 h 1842704"/>
              <a:gd name="connsiteX14" fmla="*/ 846795 w 892783"/>
              <a:gd name="connsiteY14" fmla="*/ 894584 h 1842704"/>
              <a:gd name="connsiteX15" fmla="*/ 892783 w 892783"/>
              <a:gd name="connsiteY15" fmla="*/ 840618 h 1842704"/>
              <a:gd name="connsiteX16" fmla="*/ 879750 w 892783"/>
              <a:gd name="connsiteY16" fmla="*/ 784286 h 1842704"/>
              <a:gd name="connsiteX17" fmla="*/ 877148 w 892783"/>
              <a:gd name="connsiteY17" fmla="*/ 683458 h 1842704"/>
              <a:gd name="connsiteX18" fmla="*/ 861822 w 892783"/>
              <a:gd name="connsiteY18" fmla="*/ 653636 h 1842704"/>
              <a:gd name="connsiteX19" fmla="*/ 854868 w 892783"/>
              <a:gd name="connsiteY19" fmla="*/ 476320 h 1842704"/>
              <a:gd name="connsiteX20" fmla="*/ 827054 w 892783"/>
              <a:gd name="connsiteY20" fmla="*/ 344202 h 1842704"/>
              <a:gd name="connsiteX21" fmla="*/ 802716 w 892783"/>
              <a:gd name="connsiteY21" fmla="*/ 212083 h 1842704"/>
              <a:gd name="connsiteX22" fmla="*/ 809671 w 892783"/>
              <a:gd name="connsiteY22" fmla="*/ 135594 h 1842704"/>
              <a:gd name="connsiteX23" fmla="*/ 764472 w 892783"/>
              <a:gd name="connsiteY23" fmla="*/ 86919 h 1842704"/>
              <a:gd name="connsiteX24" fmla="*/ 667120 w 892783"/>
              <a:gd name="connsiteY24" fmla="*/ 0 h 1842704"/>
              <a:gd name="connsiteX25" fmla="*/ 608015 w 892783"/>
              <a:gd name="connsiteY25" fmla="*/ 38244 h 1842704"/>
              <a:gd name="connsiteX26" fmla="*/ 528048 w 892783"/>
              <a:gd name="connsiteY26" fmla="*/ 118211 h 1842704"/>
              <a:gd name="connsiteX27" fmla="*/ 437651 w 892783"/>
              <a:gd name="connsiteY27" fmla="*/ 166886 h 1842704"/>
              <a:gd name="connsiteX28" fmla="*/ 6531 w 892783"/>
              <a:gd name="connsiteY28" fmla="*/ 451984 h 1842704"/>
              <a:gd name="connsiteX29" fmla="*/ 187324 w 892783"/>
              <a:gd name="connsiteY29" fmla="*/ 458938 h 1842704"/>
              <a:gd name="connsiteX30" fmla="*/ 322920 w 892783"/>
              <a:gd name="connsiteY30" fmla="*/ 451985 h 1842704"/>
              <a:gd name="connsiteX31" fmla="*/ 468943 w 892783"/>
              <a:gd name="connsiteY31" fmla="*/ 434600 h 1842704"/>
              <a:gd name="connsiteX32" fmla="*/ 538480 w 892783"/>
              <a:gd name="connsiteY32" fmla="*/ 389402 h 1842704"/>
              <a:gd name="connsiteX33" fmla="*/ 587154 w 892783"/>
              <a:gd name="connsiteY33" fmla="*/ 385925 h 1842704"/>
              <a:gd name="connsiteX34" fmla="*/ 608015 w 892783"/>
              <a:gd name="connsiteY34" fmla="*/ 448508 h 1842704"/>
              <a:gd name="connsiteX35" fmla="*/ 614969 w 892783"/>
              <a:gd name="connsiteY35" fmla="*/ 584103 h 1842704"/>
              <a:gd name="connsiteX36" fmla="*/ 620504 w 892783"/>
              <a:gd name="connsiteY36" fmla="*/ 725180 h 1842704"/>
              <a:gd name="connsiteX37" fmla="*/ 611183 w 892783"/>
              <a:gd name="connsiteY37" fmla="*/ 787997 h 1842704"/>
              <a:gd name="connsiteX38" fmla="*/ 616793 w 892783"/>
              <a:gd name="connsiteY38" fmla="*/ 821656 h 1842704"/>
              <a:gd name="connsiteX39" fmla="*/ 599963 w 892783"/>
              <a:gd name="connsiteY39" fmla="*/ 855315 h 1842704"/>
              <a:gd name="connsiteX40" fmla="*/ 594353 w 892783"/>
              <a:gd name="connsiteY40" fmla="*/ 894584 h 1842704"/>
              <a:gd name="connsiteX41" fmla="*/ 571914 w 892783"/>
              <a:gd name="connsiteY41" fmla="*/ 928243 h 1842704"/>
              <a:gd name="connsiteX42" fmla="*/ 549475 w 892783"/>
              <a:gd name="connsiteY42" fmla="*/ 961902 h 1842704"/>
              <a:gd name="connsiteX43" fmla="*/ 532645 w 892783"/>
              <a:gd name="connsiteY43" fmla="*/ 973121 h 1842704"/>
              <a:gd name="connsiteX44" fmla="*/ 510206 w 892783"/>
              <a:gd name="connsiteY44" fmla="*/ 1023610 h 1842704"/>
              <a:gd name="connsiteX45" fmla="*/ 482157 w 892783"/>
              <a:gd name="connsiteY45" fmla="*/ 1034829 h 1842704"/>
              <a:gd name="connsiteX46" fmla="*/ 454108 w 892783"/>
              <a:gd name="connsiteY46" fmla="*/ 1034829 h 1842704"/>
              <a:gd name="connsiteX47" fmla="*/ 426059 w 892783"/>
              <a:gd name="connsiteY47" fmla="*/ 1051659 h 1842704"/>
              <a:gd name="connsiteX48" fmla="*/ 369961 w 892783"/>
              <a:gd name="connsiteY48" fmla="*/ 1057268 h 1842704"/>
              <a:gd name="connsiteX49" fmla="*/ 341912 w 892783"/>
              <a:gd name="connsiteY49" fmla="*/ 1046049 h 1842704"/>
              <a:gd name="connsiteX50" fmla="*/ 267288 w 892783"/>
              <a:gd name="connsiteY50" fmla="*/ 1022178 h 1842704"/>
              <a:gd name="connsiteX51" fmla="*/ 225045 w 892783"/>
              <a:gd name="connsiteY51" fmla="*/ 1006374 h 1842704"/>
              <a:gd name="connsiteX52" fmla="*/ 128216 w 892783"/>
              <a:gd name="connsiteY52" fmla="*/ 1039563 h 1842704"/>
              <a:gd name="connsiteX53" fmla="*/ 107355 w 892783"/>
              <a:gd name="connsiteY53" fmla="*/ 1067377 h 1842704"/>
              <a:gd name="connsiteX54" fmla="*/ 79541 w 892783"/>
              <a:gd name="connsiteY54" fmla="*/ 1116053 h 1842704"/>
              <a:gd name="connsiteX55" fmla="*/ 79541 w 892783"/>
              <a:gd name="connsiteY55" fmla="*/ 1185588 h 1842704"/>
              <a:gd name="connsiteX56" fmla="*/ 72587 w 892783"/>
              <a:gd name="connsiteY56" fmla="*/ 1300323 h 1842704"/>
              <a:gd name="connsiteX57" fmla="*/ 100401 w 892783"/>
              <a:gd name="connsiteY57" fmla="*/ 1418534 h 1842704"/>
              <a:gd name="connsiteX58" fmla="*/ 83017 w 892783"/>
              <a:gd name="connsiteY58" fmla="*/ 1484595 h 1842704"/>
              <a:gd name="connsiteX59" fmla="*/ 72587 w 892783"/>
              <a:gd name="connsiteY59" fmla="*/ 1533269 h 1842704"/>
              <a:gd name="connsiteX60" fmla="*/ 128215 w 892783"/>
              <a:gd name="connsiteY60" fmla="*/ 1661911 h 1842704"/>
              <a:gd name="connsiteX61" fmla="*/ 131692 w 892783"/>
              <a:gd name="connsiteY61" fmla="*/ 1842704 h 1842704"/>
              <a:gd name="connsiteX62" fmla="*/ 218614 w 892783"/>
              <a:gd name="connsiteY62" fmla="*/ 1828797 h 1842704"/>
              <a:gd name="connsiteX63" fmla="*/ 242950 w 892783"/>
              <a:gd name="connsiteY63" fmla="*/ 1773168 h 1842704"/>
              <a:gd name="connsiteX64" fmla="*/ 270765 w 892783"/>
              <a:gd name="connsiteY64" fmla="*/ 1613234 h 1842704"/>
              <a:gd name="connsiteX65" fmla="*/ 302057 w 892783"/>
              <a:gd name="connsiteY65" fmla="*/ 1498500 h 1842704"/>
              <a:gd name="connsiteX66" fmla="*/ 267289 w 892783"/>
              <a:gd name="connsiteY66" fmla="*/ 1449824 h 1842704"/>
              <a:gd name="connsiteX67" fmla="*/ 280587 w 892783"/>
              <a:gd name="connsiteY67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114737 w 820196"/>
              <a:gd name="connsiteY28" fmla="*/ 458938 h 1842704"/>
              <a:gd name="connsiteX29" fmla="*/ 250333 w 820196"/>
              <a:gd name="connsiteY29" fmla="*/ 451985 h 1842704"/>
              <a:gd name="connsiteX30" fmla="*/ 396356 w 820196"/>
              <a:gd name="connsiteY30" fmla="*/ 434600 h 1842704"/>
              <a:gd name="connsiteX31" fmla="*/ 465893 w 820196"/>
              <a:gd name="connsiteY31" fmla="*/ 389402 h 1842704"/>
              <a:gd name="connsiteX32" fmla="*/ 514567 w 820196"/>
              <a:gd name="connsiteY32" fmla="*/ 385925 h 1842704"/>
              <a:gd name="connsiteX33" fmla="*/ 535428 w 820196"/>
              <a:gd name="connsiteY33" fmla="*/ 448508 h 1842704"/>
              <a:gd name="connsiteX34" fmla="*/ 542382 w 820196"/>
              <a:gd name="connsiteY34" fmla="*/ 584103 h 1842704"/>
              <a:gd name="connsiteX35" fmla="*/ 547917 w 820196"/>
              <a:gd name="connsiteY35" fmla="*/ 725180 h 1842704"/>
              <a:gd name="connsiteX36" fmla="*/ 538596 w 820196"/>
              <a:gd name="connsiteY36" fmla="*/ 787997 h 1842704"/>
              <a:gd name="connsiteX37" fmla="*/ 544206 w 820196"/>
              <a:gd name="connsiteY37" fmla="*/ 821656 h 1842704"/>
              <a:gd name="connsiteX38" fmla="*/ 527376 w 820196"/>
              <a:gd name="connsiteY38" fmla="*/ 855315 h 1842704"/>
              <a:gd name="connsiteX39" fmla="*/ 521766 w 820196"/>
              <a:gd name="connsiteY39" fmla="*/ 894584 h 1842704"/>
              <a:gd name="connsiteX40" fmla="*/ 499327 w 820196"/>
              <a:gd name="connsiteY40" fmla="*/ 928243 h 1842704"/>
              <a:gd name="connsiteX41" fmla="*/ 476888 w 820196"/>
              <a:gd name="connsiteY41" fmla="*/ 961902 h 1842704"/>
              <a:gd name="connsiteX42" fmla="*/ 460058 w 820196"/>
              <a:gd name="connsiteY42" fmla="*/ 973121 h 1842704"/>
              <a:gd name="connsiteX43" fmla="*/ 437619 w 820196"/>
              <a:gd name="connsiteY43" fmla="*/ 1023610 h 1842704"/>
              <a:gd name="connsiteX44" fmla="*/ 409570 w 820196"/>
              <a:gd name="connsiteY44" fmla="*/ 1034829 h 1842704"/>
              <a:gd name="connsiteX45" fmla="*/ 381521 w 820196"/>
              <a:gd name="connsiteY45" fmla="*/ 1034829 h 1842704"/>
              <a:gd name="connsiteX46" fmla="*/ 353472 w 820196"/>
              <a:gd name="connsiteY46" fmla="*/ 1051659 h 1842704"/>
              <a:gd name="connsiteX47" fmla="*/ 297374 w 820196"/>
              <a:gd name="connsiteY47" fmla="*/ 1057268 h 1842704"/>
              <a:gd name="connsiteX48" fmla="*/ 269325 w 820196"/>
              <a:gd name="connsiteY48" fmla="*/ 1046049 h 1842704"/>
              <a:gd name="connsiteX49" fmla="*/ 194701 w 820196"/>
              <a:gd name="connsiteY49" fmla="*/ 1022178 h 1842704"/>
              <a:gd name="connsiteX50" fmla="*/ 152458 w 820196"/>
              <a:gd name="connsiteY50" fmla="*/ 1006374 h 1842704"/>
              <a:gd name="connsiteX51" fmla="*/ 55629 w 820196"/>
              <a:gd name="connsiteY51" fmla="*/ 1039563 h 1842704"/>
              <a:gd name="connsiteX52" fmla="*/ 34768 w 820196"/>
              <a:gd name="connsiteY52" fmla="*/ 1067377 h 1842704"/>
              <a:gd name="connsiteX53" fmla="*/ 6954 w 820196"/>
              <a:gd name="connsiteY53" fmla="*/ 1116053 h 1842704"/>
              <a:gd name="connsiteX54" fmla="*/ 6954 w 820196"/>
              <a:gd name="connsiteY54" fmla="*/ 1185588 h 1842704"/>
              <a:gd name="connsiteX55" fmla="*/ 0 w 820196"/>
              <a:gd name="connsiteY55" fmla="*/ 1300323 h 1842704"/>
              <a:gd name="connsiteX56" fmla="*/ 27814 w 820196"/>
              <a:gd name="connsiteY56" fmla="*/ 1418534 h 1842704"/>
              <a:gd name="connsiteX57" fmla="*/ 10430 w 820196"/>
              <a:gd name="connsiteY57" fmla="*/ 1484595 h 1842704"/>
              <a:gd name="connsiteX58" fmla="*/ 0 w 820196"/>
              <a:gd name="connsiteY58" fmla="*/ 1533269 h 1842704"/>
              <a:gd name="connsiteX59" fmla="*/ 55628 w 820196"/>
              <a:gd name="connsiteY59" fmla="*/ 1661911 h 1842704"/>
              <a:gd name="connsiteX60" fmla="*/ 59105 w 820196"/>
              <a:gd name="connsiteY60" fmla="*/ 1842704 h 1842704"/>
              <a:gd name="connsiteX61" fmla="*/ 146027 w 820196"/>
              <a:gd name="connsiteY61" fmla="*/ 1828797 h 1842704"/>
              <a:gd name="connsiteX62" fmla="*/ 170363 w 820196"/>
              <a:gd name="connsiteY62" fmla="*/ 1773168 h 1842704"/>
              <a:gd name="connsiteX63" fmla="*/ 198178 w 820196"/>
              <a:gd name="connsiteY63" fmla="*/ 1613234 h 1842704"/>
              <a:gd name="connsiteX64" fmla="*/ 229470 w 820196"/>
              <a:gd name="connsiteY64" fmla="*/ 1498500 h 1842704"/>
              <a:gd name="connsiteX65" fmla="*/ 194702 w 820196"/>
              <a:gd name="connsiteY65" fmla="*/ 1449824 h 1842704"/>
              <a:gd name="connsiteX66" fmla="*/ 208000 w 820196"/>
              <a:gd name="connsiteY66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365064 w 820196"/>
              <a:gd name="connsiteY27" fmla="*/ 166886 h 1842704"/>
              <a:gd name="connsiteX28" fmla="*/ 250333 w 820196"/>
              <a:gd name="connsiteY28" fmla="*/ 451985 h 1842704"/>
              <a:gd name="connsiteX29" fmla="*/ 396356 w 820196"/>
              <a:gd name="connsiteY29" fmla="*/ 434600 h 1842704"/>
              <a:gd name="connsiteX30" fmla="*/ 465893 w 820196"/>
              <a:gd name="connsiteY30" fmla="*/ 389402 h 1842704"/>
              <a:gd name="connsiteX31" fmla="*/ 514567 w 820196"/>
              <a:gd name="connsiteY31" fmla="*/ 385925 h 1842704"/>
              <a:gd name="connsiteX32" fmla="*/ 535428 w 820196"/>
              <a:gd name="connsiteY32" fmla="*/ 448508 h 1842704"/>
              <a:gd name="connsiteX33" fmla="*/ 542382 w 820196"/>
              <a:gd name="connsiteY33" fmla="*/ 584103 h 1842704"/>
              <a:gd name="connsiteX34" fmla="*/ 547917 w 820196"/>
              <a:gd name="connsiteY34" fmla="*/ 725180 h 1842704"/>
              <a:gd name="connsiteX35" fmla="*/ 538596 w 820196"/>
              <a:gd name="connsiteY35" fmla="*/ 787997 h 1842704"/>
              <a:gd name="connsiteX36" fmla="*/ 544206 w 820196"/>
              <a:gd name="connsiteY36" fmla="*/ 821656 h 1842704"/>
              <a:gd name="connsiteX37" fmla="*/ 527376 w 820196"/>
              <a:gd name="connsiteY37" fmla="*/ 855315 h 1842704"/>
              <a:gd name="connsiteX38" fmla="*/ 521766 w 820196"/>
              <a:gd name="connsiteY38" fmla="*/ 894584 h 1842704"/>
              <a:gd name="connsiteX39" fmla="*/ 499327 w 820196"/>
              <a:gd name="connsiteY39" fmla="*/ 928243 h 1842704"/>
              <a:gd name="connsiteX40" fmla="*/ 476888 w 820196"/>
              <a:gd name="connsiteY40" fmla="*/ 961902 h 1842704"/>
              <a:gd name="connsiteX41" fmla="*/ 460058 w 820196"/>
              <a:gd name="connsiteY41" fmla="*/ 973121 h 1842704"/>
              <a:gd name="connsiteX42" fmla="*/ 437619 w 820196"/>
              <a:gd name="connsiteY42" fmla="*/ 1023610 h 1842704"/>
              <a:gd name="connsiteX43" fmla="*/ 409570 w 820196"/>
              <a:gd name="connsiteY43" fmla="*/ 1034829 h 1842704"/>
              <a:gd name="connsiteX44" fmla="*/ 381521 w 820196"/>
              <a:gd name="connsiteY44" fmla="*/ 1034829 h 1842704"/>
              <a:gd name="connsiteX45" fmla="*/ 353472 w 820196"/>
              <a:gd name="connsiteY45" fmla="*/ 1051659 h 1842704"/>
              <a:gd name="connsiteX46" fmla="*/ 297374 w 820196"/>
              <a:gd name="connsiteY46" fmla="*/ 1057268 h 1842704"/>
              <a:gd name="connsiteX47" fmla="*/ 269325 w 820196"/>
              <a:gd name="connsiteY47" fmla="*/ 1046049 h 1842704"/>
              <a:gd name="connsiteX48" fmla="*/ 194701 w 820196"/>
              <a:gd name="connsiteY48" fmla="*/ 1022178 h 1842704"/>
              <a:gd name="connsiteX49" fmla="*/ 152458 w 820196"/>
              <a:gd name="connsiteY49" fmla="*/ 1006374 h 1842704"/>
              <a:gd name="connsiteX50" fmla="*/ 55629 w 820196"/>
              <a:gd name="connsiteY50" fmla="*/ 1039563 h 1842704"/>
              <a:gd name="connsiteX51" fmla="*/ 34768 w 820196"/>
              <a:gd name="connsiteY51" fmla="*/ 1067377 h 1842704"/>
              <a:gd name="connsiteX52" fmla="*/ 6954 w 820196"/>
              <a:gd name="connsiteY52" fmla="*/ 1116053 h 1842704"/>
              <a:gd name="connsiteX53" fmla="*/ 6954 w 820196"/>
              <a:gd name="connsiteY53" fmla="*/ 1185588 h 1842704"/>
              <a:gd name="connsiteX54" fmla="*/ 0 w 820196"/>
              <a:gd name="connsiteY54" fmla="*/ 1300323 h 1842704"/>
              <a:gd name="connsiteX55" fmla="*/ 27814 w 820196"/>
              <a:gd name="connsiteY55" fmla="*/ 1418534 h 1842704"/>
              <a:gd name="connsiteX56" fmla="*/ 10430 w 820196"/>
              <a:gd name="connsiteY56" fmla="*/ 1484595 h 1842704"/>
              <a:gd name="connsiteX57" fmla="*/ 0 w 820196"/>
              <a:gd name="connsiteY57" fmla="*/ 1533269 h 1842704"/>
              <a:gd name="connsiteX58" fmla="*/ 55628 w 820196"/>
              <a:gd name="connsiteY58" fmla="*/ 1661911 h 1842704"/>
              <a:gd name="connsiteX59" fmla="*/ 59105 w 820196"/>
              <a:gd name="connsiteY59" fmla="*/ 1842704 h 1842704"/>
              <a:gd name="connsiteX60" fmla="*/ 146027 w 820196"/>
              <a:gd name="connsiteY60" fmla="*/ 1828797 h 1842704"/>
              <a:gd name="connsiteX61" fmla="*/ 170363 w 820196"/>
              <a:gd name="connsiteY61" fmla="*/ 1773168 h 1842704"/>
              <a:gd name="connsiteX62" fmla="*/ 198178 w 820196"/>
              <a:gd name="connsiteY62" fmla="*/ 1613234 h 1842704"/>
              <a:gd name="connsiteX63" fmla="*/ 229470 w 820196"/>
              <a:gd name="connsiteY63" fmla="*/ 1498500 h 1842704"/>
              <a:gd name="connsiteX64" fmla="*/ 194702 w 820196"/>
              <a:gd name="connsiteY64" fmla="*/ 1449824 h 1842704"/>
              <a:gd name="connsiteX65" fmla="*/ 208000 w 820196"/>
              <a:gd name="connsiteY65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455461 w 820196"/>
              <a:gd name="connsiteY26" fmla="*/ 118211 h 1842704"/>
              <a:gd name="connsiteX27" fmla="*/ 250333 w 820196"/>
              <a:gd name="connsiteY27" fmla="*/ 451985 h 1842704"/>
              <a:gd name="connsiteX28" fmla="*/ 396356 w 820196"/>
              <a:gd name="connsiteY28" fmla="*/ 434600 h 1842704"/>
              <a:gd name="connsiteX29" fmla="*/ 465893 w 820196"/>
              <a:gd name="connsiteY29" fmla="*/ 389402 h 1842704"/>
              <a:gd name="connsiteX30" fmla="*/ 514567 w 820196"/>
              <a:gd name="connsiteY30" fmla="*/ 385925 h 1842704"/>
              <a:gd name="connsiteX31" fmla="*/ 535428 w 820196"/>
              <a:gd name="connsiteY31" fmla="*/ 448508 h 1842704"/>
              <a:gd name="connsiteX32" fmla="*/ 542382 w 820196"/>
              <a:gd name="connsiteY32" fmla="*/ 584103 h 1842704"/>
              <a:gd name="connsiteX33" fmla="*/ 547917 w 820196"/>
              <a:gd name="connsiteY33" fmla="*/ 725180 h 1842704"/>
              <a:gd name="connsiteX34" fmla="*/ 538596 w 820196"/>
              <a:gd name="connsiteY34" fmla="*/ 787997 h 1842704"/>
              <a:gd name="connsiteX35" fmla="*/ 544206 w 820196"/>
              <a:gd name="connsiteY35" fmla="*/ 821656 h 1842704"/>
              <a:gd name="connsiteX36" fmla="*/ 527376 w 820196"/>
              <a:gd name="connsiteY36" fmla="*/ 855315 h 1842704"/>
              <a:gd name="connsiteX37" fmla="*/ 521766 w 820196"/>
              <a:gd name="connsiteY37" fmla="*/ 894584 h 1842704"/>
              <a:gd name="connsiteX38" fmla="*/ 499327 w 820196"/>
              <a:gd name="connsiteY38" fmla="*/ 928243 h 1842704"/>
              <a:gd name="connsiteX39" fmla="*/ 476888 w 820196"/>
              <a:gd name="connsiteY39" fmla="*/ 961902 h 1842704"/>
              <a:gd name="connsiteX40" fmla="*/ 460058 w 820196"/>
              <a:gd name="connsiteY40" fmla="*/ 973121 h 1842704"/>
              <a:gd name="connsiteX41" fmla="*/ 437619 w 820196"/>
              <a:gd name="connsiteY41" fmla="*/ 1023610 h 1842704"/>
              <a:gd name="connsiteX42" fmla="*/ 409570 w 820196"/>
              <a:gd name="connsiteY42" fmla="*/ 1034829 h 1842704"/>
              <a:gd name="connsiteX43" fmla="*/ 381521 w 820196"/>
              <a:gd name="connsiteY43" fmla="*/ 1034829 h 1842704"/>
              <a:gd name="connsiteX44" fmla="*/ 353472 w 820196"/>
              <a:gd name="connsiteY44" fmla="*/ 1051659 h 1842704"/>
              <a:gd name="connsiteX45" fmla="*/ 297374 w 820196"/>
              <a:gd name="connsiteY45" fmla="*/ 1057268 h 1842704"/>
              <a:gd name="connsiteX46" fmla="*/ 269325 w 820196"/>
              <a:gd name="connsiteY46" fmla="*/ 1046049 h 1842704"/>
              <a:gd name="connsiteX47" fmla="*/ 194701 w 820196"/>
              <a:gd name="connsiteY47" fmla="*/ 1022178 h 1842704"/>
              <a:gd name="connsiteX48" fmla="*/ 152458 w 820196"/>
              <a:gd name="connsiteY48" fmla="*/ 1006374 h 1842704"/>
              <a:gd name="connsiteX49" fmla="*/ 55629 w 820196"/>
              <a:gd name="connsiteY49" fmla="*/ 1039563 h 1842704"/>
              <a:gd name="connsiteX50" fmla="*/ 34768 w 820196"/>
              <a:gd name="connsiteY50" fmla="*/ 1067377 h 1842704"/>
              <a:gd name="connsiteX51" fmla="*/ 6954 w 820196"/>
              <a:gd name="connsiteY51" fmla="*/ 1116053 h 1842704"/>
              <a:gd name="connsiteX52" fmla="*/ 6954 w 820196"/>
              <a:gd name="connsiteY52" fmla="*/ 1185588 h 1842704"/>
              <a:gd name="connsiteX53" fmla="*/ 0 w 820196"/>
              <a:gd name="connsiteY53" fmla="*/ 1300323 h 1842704"/>
              <a:gd name="connsiteX54" fmla="*/ 27814 w 820196"/>
              <a:gd name="connsiteY54" fmla="*/ 1418534 h 1842704"/>
              <a:gd name="connsiteX55" fmla="*/ 10430 w 820196"/>
              <a:gd name="connsiteY55" fmla="*/ 1484595 h 1842704"/>
              <a:gd name="connsiteX56" fmla="*/ 0 w 820196"/>
              <a:gd name="connsiteY56" fmla="*/ 1533269 h 1842704"/>
              <a:gd name="connsiteX57" fmla="*/ 55628 w 820196"/>
              <a:gd name="connsiteY57" fmla="*/ 1661911 h 1842704"/>
              <a:gd name="connsiteX58" fmla="*/ 59105 w 820196"/>
              <a:gd name="connsiteY58" fmla="*/ 1842704 h 1842704"/>
              <a:gd name="connsiteX59" fmla="*/ 146027 w 820196"/>
              <a:gd name="connsiteY59" fmla="*/ 1828797 h 1842704"/>
              <a:gd name="connsiteX60" fmla="*/ 170363 w 820196"/>
              <a:gd name="connsiteY60" fmla="*/ 1773168 h 1842704"/>
              <a:gd name="connsiteX61" fmla="*/ 198178 w 820196"/>
              <a:gd name="connsiteY61" fmla="*/ 1613234 h 1842704"/>
              <a:gd name="connsiteX62" fmla="*/ 229470 w 820196"/>
              <a:gd name="connsiteY62" fmla="*/ 1498500 h 1842704"/>
              <a:gd name="connsiteX63" fmla="*/ 194702 w 820196"/>
              <a:gd name="connsiteY63" fmla="*/ 1449824 h 1842704"/>
              <a:gd name="connsiteX64" fmla="*/ 208000 w 820196"/>
              <a:gd name="connsiteY64" fmla="*/ 1407061 h 1842704"/>
              <a:gd name="connsiteX0" fmla="*/ 208000 w 820196"/>
              <a:gd name="connsiteY0" fmla="*/ 1407061 h 1842704"/>
              <a:gd name="connsiteX1" fmla="*/ 225992 w 820196"/>
              <a:gd name="connsiteY1" fmla="*/ 1303801 h 1842704"/>
              <a:gd name="connsiteX2" fmla="*/ 229469 w 820196"/>
              <a:gd name="connsiteY2" fmla="*/ 1310754 h 1842704"/>
              <a:gd name="connsiteX3" fmla="*/ 335767 w 820196"/>
              <a:gd name="connsiteY3" fmla="*/ 1310265 h 1842704"/>
              <a:gd name="connsiteX4" fmla="*/ 409570 w 820196"/>
              <a:gd name="connsiteY4" fmla="*/ 1270441 h 1842704"/>
              <a:gd name="connsiteX5" fmla="*/ 465668 w 820196"/>
              <a:gd name="connsiteY5" fmla="*/ 1270441 h 1842704"/>
              <a:gd name="connsiteX6" fmla="*/ 504937 w 820196"/>
              <a:gd name="connsiteY6" fmla="*/ 1242392 h 1842704"/>
              <a:gd name="connsiteX7" fmla="*/ 572255 w 820196"/>
              <a:gd name="connsiteY7" fmla="*/ 1219953 h 1842704"/>
              <a:gd name="connsiteX8" fmla="*/ 611523 w 820196"/>
              <a:gd name="connsiteY8" fmla="*/ 1180684 h 1842704"/>
              <a:gd name="connsiteX9" fmla="*/ 639572 w 820196"/>
              <a:gd name="connsiteY9" fmla="*/ 1147025 h 1842704"/>
              <a:gd name="connsiteX10" fmla="*/ 695671 w 820196"/>
              <a:gd name="connsiteY10" fmla="*/ 1090927 h 1842704"/>
              <a:gd name="connsiteX11" fmla="*/ 701280 w 820196"/>
              <a:gd name="connsiteY11" fmla="*/ 1040439 h 1842704"/>
              <a:gd name="connsiteX12" fmla="*/ 723720 w 820196"/>
              <a:gd name="connsiteY12" fmla="*/ 995560 h 1842704"/>
              <a:gd name="connsiteX13" fmla="*/ 757379 w 820196"/>
              <a:gd name="connsiteY13" fmla="*/ 956292 h 1842704"/>
              <a:gd name="connsiteX14" fmla="*/ 774208 w 820196"/>
              <a:gd name="connsiteY14" fmla="*/ 894584 h 1842704"/>
              <a:gd name="connsiteX15" fmla="*/ 820196 w 820196"/>
              <a:gd name="connsiteY15" fmla="*/ 840618 h 1842704"/>
              <a:gd name="connsiteX16" fmla="*/ 807163 w 820196"/>
              <a:gd name="connsiteY16" fmla="*/ 784286 h 1842704"/>
              <a:gd name="connsiteX17" fmla="*/ 804561 w 820196"/>
              <a:gd name="connsiteY17" fmla="*/ 683458 h 1842704"/>
              <a:gd name="connsiteX18" fmla="*/ 789235 w 820196"/>
              <a:gd name="connsiteY18" fmla="*/ 653636 h 1842704"/>
              <a:gd name="connsiteX19" fmla="*/ 782281 w 820196"/>
              <a:gd name="connsiteY19" fmla="*/ 476320 h 1842704"/>
              <a:gd name="connsiteX20" fmla="*/ 754467 w 820196"/>
              <a:gd name="connsiteY20" fmla="*/ 344202 h 1842704"/>
              <a:gd name="connsiteX21" fmla="*/ 730129 w 820196"/>
              <a:gd name="connsiteY21" fmla="*/ 212083 h 1842704"/>
              <a:gd name="connsiteX22" fmla="*/ 737084 w 820196"/>
              <a:gd name="connsiteY22" fmla="*/ 135594 h 1842704"/>
              <a:gd name="connsiteX23" fmla="*/ 691885 w 820196"/>
              <a:gd name="connsiteY23" fmla="*/ 86919 h 1842704"/>
              <a:gd name="connsiteX24" fmla="*/ 594533 w 820196"/>
              <a:gd name="connsiteY24" fmla="*/ 0 h 1842704"/>
              <a:gd name="connsiteX25" fmla="*/ 535428 w 820196"/>
              <a:gd name="connsiteY25" fmla="*/ 38244 h 1842704"/>
              <a:gd name="connsiteX26" fmla="*/ 250333 w 820196"/>
              <a:gd name="connsiteY26" fmla="*/ 451985 h 1842704"/>
              <a:gd name="connsiteX27" fmla="*/ 396356 w 820196"/>
              <a:gd name="connsiteY27" fmla="*/ 434600 h 1842704"/>
              <a:gd name="connsiteX28" fmla="*/ 465893 w 820196"/>
              <a:gd name="connsiteY28" fmla="*/ 389402 h 1842704"/>
              <a:gd name="connsiteX29" fmla="*/ 514567 w 820196"/>
              <a:gd name="connsiteY29" fmla="*/ 385925 h 1842704"/>
              <a:gd name="connsiteX30" fmla="*/ 535428 w 820196"/>
              <a:gd name="connsiteY30" fmla="*/ 448508 h 1842704"/>
              <a:gd name="connsiteX31" fmla="*/ 542382 w 820196"/>
              <a:gd name="connsiteY31" fmla="*/ 584103 h 1842704"/>
              <a:gd name="connsiteX32" fmla="*/ 547917 w 820196"/>
              <a:gd name="connsiteY32" fmla="*/ 725180 h 1842704"/>
              <a:gd name="connsiteX33" fmla="*/ 538596 w 820196"/>
              <a:gd name="connsiteY33" fmla="*/ 787997 h 1842704"/>
              <a:gd name="connsiteX34" fmla="*/ 544206 w 820196"/>
              <a:gd name="connsiteY34" fmla="*/ 821656 h 1842704"/>
              <a:gd name="connsiteX35" fmla="*/ 527376 w 820196"/>
              <a:gd name="connsiteY35" fmla="*/ 855315 h 1842704"/>
              <a:gd name="connsiteX36" fmla="*/ 521766 w 820196"/>
              <a:gd name="connsiteY36" fmla="*/ 894584 h 1842704"/>
              <a:gd name="connsiteX37" fmla="*/ 499327 w 820196"/>
              <a:gd name="connsiteY37" fmla="*/ 928243 h 1842704"/>
              <a:gd name="connsiteX38" fmla="*/ 476888 w 820196"/>
              <a:gd name="connsiteY38" fmla="*/ 961902 h 1842704"/>
              <a:gd name="connsiteX39" fmla="*/ 460058 w 820196"/>
              <a:gd name="connsiteY39" fmla="*/ 973121 h 1842704"/>
              <a:gd name="connsiteX40" fmla="*/ 437619 w 820196"/>
              <a:gd name="connsiteY40" fmla="*/ 1023610 h 1842704"/>
              <a:gd name="connsiteX41" fmla="*/ 409570 w 820196"/>
              <a:gd name="connsiteY41" fmla="*/ 1034829 h 1842704"/>
              <a:gd name="connsiteX42" fmla="*/ 381521 w 820196"/>
              <a:gd name="connsiteY42" fmla="*/ 1034829 h 1842704"/>
              <a:gd name="connsiteX43" fmla="*/ 353472 w 820196"/>
              <a:gd name="connsiteY43" fmla="*/ 1051659 h 1842704"/>
              <a:gd name="connsiteX44" fmla="*/ 297374 w 820196"/>
              <a:gd name="connsiteY44" fmla="*/ 1057268 h 1842704"/>
              <a:gd name="connsiteX45" fmla="*/ 269325 w 820196"/>
              <a:gd name="connsiteY45" fmla="*/ 1046049 h 1842704"/>
              <a:gd name="connsiteX46" fmla="*/ 194701 w 820196"/>
              <a:gd name="connsiteY46" fmla="*/ 1022178 h 1842704"/>
              <a:gd name="connsiteX47" fmla="*/ 152458 w 820196"/>
              <a:gd name="connsiteY47" fmla="*/ 1006374 h 1842704"/>
              <a:gd name="connsiteX48" fmla="*/ 55629 w 820196"/>
              <a:gd name="connsiteY48" fmla="*/ 1039563 h 1842704"/>
              <a:gd name="connsiteX49" fmla="*/ 34768 w 820196"/>
              <a:gd name="connsiteY49" fmla="*/ 1067377 h 1842704"/>
              <a:gd name="connsiteX50" fmla="*/ 6954 w 820196"/>
              <a:gd name="connsiteY50" fmla="*/ 1116053 h 1842704"/>
              <a:gd name="connsiteX51" fmla="*/ 6954 w 820196"/>
              <a:gd name="connsiteY51" fmla="*/ 1185588 h 1842704"/>
              <a:gd name="connsiteX52" fmla="*/ 0 w 820196"/>
              <a:gd name="connsiteY52" fmla="*/ 1300323 h 1842704"/>
              <a:gd name="connsiteX53" fmla="*/ 27814 w 820196"/>
              <a:gd name="connsiteY53" fmla="*/ 1418534 h 1842704"/>
              <a:gd name="connsiteX54" fmla="*/ 10430 w 820196"/>
              <a:gd name="connsiteY54" fmla="*/ 1484595 h 1842704"/>
              <a:gd name="connsiteX55" fmla="*/ 0 w 820196"/>
              <a:gd name="connsiteY55" fmla="*/ 1533269 h 1842704"/>
              <a:gd name="connsiteX56" fmla="*/ 55628 w 820196"/>
              <a:gd name="connsiteY56" fmla="*/ 1661911 h 1842704"/>
              <a:gd name="connsiteX57" fmla="*/ 59105 w 820196"/>
              <a:gd name="connsiteY57" fmla="*/ 1842704 h 1842704"/>
              <a:gd name="connsiteX58" fmla="*/ 146027 w 820196"/>
              <a:gd name="connsiteY58" fmla="*/ 1828797 h 1842704"/>
              <a:gd name="connsiteX59" fmla="*/ 170363 w 820196"/>
              <a:gd name="connsiteY59" fmla="*/ 1773168 h 1842704"/>
              <a:gd name="connsiteX60" fmla="*/ 198178 w 820196"/>
              <a:gd name="connsiteY60" fmla="*/ 1613234 h 1842704"/>
              <a:gd name="connsiteX61" fmla="*/ 229470 w 820196"/>
              <a:gd name="connsiteY61" fmla="*/ 1498500 h 1842704"/>
              <a:gd name="connsiteX62" fmla="*/ 194702 w 820196"/>
              <a:gd name="connsiteY62" fmla="*/ 1449824 h 1842704"/>
              <a:gd name="connsiteX63" fmla="*/ 208000 w 820196"/>
              <a:gd name="connsiteY63" fmla="*/ 1407061 h 1842704"/>
              <a:gd name="connsiteX0" fmla="*/ 208000 w 820196"/>
              <a:gd name="connsiteY0" fmla="*/ 1368817 h 1804460"/>
              <a:gd name="connsiteX1" fmla="*/ 225992 w 820196"/>
              <a:gd name="connsiteY1" fmla="*/ 1265557 h 1804460"/>
              <a:gd name="connsiteX2" fmla="*/ 229469 w 820196"/>
              <a:gd name="connsiteY2" fmla="*/ 1272510 h 1804460"/>
              <a:gd name="connsiteX3" fmla="*/ 335767 w 820196"/>
              <a:gd name="connsiteY3" fmla="*/ 1272021 h 1804460"/>
              <a:gd name="connsiteX4" fmla="*/ 409570 w 820196"/>
              <a:gd name="connsiteY4" fmla="*/ 1232197 h 1804460"/>
              <a:gd name="connsiteX5" fmla="*/ 465668 w 820196"/>
              <a:gd name="connsiteY5" fmla="*/ 1232197 h 1804460"/>
              <a:gd name="connsiteX6" fmla="*/ 504937 w 820196"/>
              <a:gd name="connsiteY6" fmla="*/ 1204148 h 1804460"/>
              <a:gd name="connsiteX7" fmla="*/ 572255 w 820196"/>
              <a:gd name="connsiteY7" fmla="*/ 1181709 h 1804460"/>
              <a:gd name="connsiteX8" fmla="*/ 611523 w 820196"/>
              <a:gd name="connsiteY8" fmla="*/ 1142440 h 1804460"/>
              <a:gd name="connsiteX9" fmla="*/ 639572 w 820196"/>
              <a:gd name="connsiteY9" fmla="*/ 1108781 h 1804460"/>
              <a:gd name="connsiteX10" fmla="*/ 695671 w 820196"/>
              <a:gd name="connsiteY10" fmla="*/ 1052683 h 1804460"/>
              <a:gd name="connsiteX11" fmla="*/ 701280 w 820196"/>
              <a:gd name="connsiteY11" fmla="*/ 1002195 h 1804460"/>
              <a:gd name="connsiteX12" fmla="*/ 723720 w 820196"/>
              <a:gd name="connsiteY12" fmla="*/ 957316 h 1804460"/>
              <a:gd name="connsiteX13" fmla="*/ 757379 w 820196"/>
              <a:gd name="connsiteY13" fmla="*/ 918048 h 1804460"/>
              <a:gd name="connsiteX14" fmla="*/ 774208 w 820196"/>
              <a:gd name="connsiteY14" fmla="*/ 856340 h 1804460"/>
              <a:gd name="connsiteX15" fmla="*/ 820196 w 820196"/>
              <a:gd name="connsiteY15" fmla="*/ 802374 h 1804460"/>
              <a:gd name="connsiteX16" fmla="*/ 807163 w 820196"/>
              <a:gd name="connsiteY16" fmla="*/ 746042 h 1804460"/>
              <a:gd name="connsiteX17" fmla="*/ 804561 w 820196"/>
              <a:gd name="connsiteY17" fmla="*/ 645214 h 1804460"/>
              <a:gd name="connsiteX18" fmla="*/ 789235 w 820196"/>
              <a:gd name="connsiteY18" fmla="*/ 615392 h 1804460"/>
              <a:gd name="connsiteX19" fmla="*/ 782281 w 820196"/>
              <a:gd name="connsiteY19" fmla="*/ 438076 h 1804460"/>
              <a:gd name="connsiteX20" fmla="*/ 754467 w 820196"/>
              <a:gd name="connsiteY20" fmla="*/ 305958 h 1804460"/>
              <a:gd name="connsiteX21" fmla="*/ 730129 w 820196"/>
              <a:gd name="connsiteY21" fmla="*/ 173839 h 1804460"/>
              <a:gd name="connsiteX22" fmla="*/ 737084 w 820196"/>
              <a:gd name="connsiteY22" fmla="*/ 97350 h 1804460"/>
              <a:gd name="connsiteX23" fmla="*/ 691885 w 820196"/>
              <a:gd name="connsiteY23" fmla="*/ 48675 h 1804460"/>
              <a:gd name="connsiteX24" fmla="*/ 535428 w 820196"/>
              <a:gd name="connsiteY24" fmla="*/ 0 h 1804460"/>
              <a:gd name="connsiteX25" fmla="*/ 250333 w 820196"/>
              <a:gd name="connsiteY25" fmla="*/ 413741 h 1804460"/>
              <a:gd name="connsiteX26" fmla="*/ 396356 w 820196"/>
              <a:gd name="connsiteY26" fmla="*/ 396356 h 1804460"/>
              <a:gd name="connsiteX27" fmla="*/ 465893 w 820196"/>
              <a:gd name="connsiteY27" fmla="*/ 351158 h 1804460"/>
              <a:gd name="connsiteX28" fmla="*/ 514567 w 820196"/>
              <a:gd name="connsiteY28" fmla="*/ 347681 h 1804460"/>
              <a:gd name="connsiteX29" fmla="*/ 535428 w 820196"/>
              <a:gd name="connsiteY29" fmla="*/ 410264 h 1804460"/>
              <a:gd name="connsiteX30" fmla="*/ 542382 w 820196"/>
              <a:gd name="connsiteY30" fmla="*/ 545859 h 1804460"/>
              <a:gd name="connsiteX31" fmla="*/ 547917 w 820196"/>
              <a:gd name="connsiteY31" fmla="*/ 686936 h 1804460"/>
              <a:gd name="connsiteX32" fmla="*/ 538596 w 820196"/>
              <a:gd name="connsiteY32" fmla="*/ 749753 h 1804460"/>
              <a:gd name="connsiteX33" fmla="*/ 544206 w 820196"/>
              <a:gd name="connsiteY33" fmla="*/ 783412 h 1804460"/>
              <a:gd name="connsiteX34" fmla="*/ 527376 w 820196"/>
              <a:gd name="connsiteY34" fmla="*/ 817071 h 1804460"/>
              <a:gd name="connsiteX35" fmla="*/ 521766 w 820196"/>
              <a:gd name="connsiteY35" fmla="*/ 856340 h 1804460"/>
              <a:gd name="connsiteX36" fmla="*/ 499327 w 820196"/>
              <a:gd name="connsiteY36" fmla="*/ 889999 h 1804460"/>
              <a:gd name="connsiteX37" fmla="*/ 476888 w 820196"/>
              <a:gd name="connsiteY37" fmla="*/ 923658 h 1804460"/>
              <a:gd name="connsiteX38" fmla="*/ 460058 w 820196"/>
              <a:gd name="connsiteY38" fmla="*/ 934877 h 1804460"/>
              <a:gd name="connsiteX39" fmla="*/ 437619 w 820196"/>
              <a:gd name="connsiteY39" fmla="*/ 985366 h 1804460"/>
              <a:gd name="connsiteX40" fmla="*/ 409570 w 820196"/>
              <a:gd name="connsiteY40" fmla="*/ 996585 h 1804460"/>
              <a:gd name="connsiteX41" fmla="*/ 381521 w 820196"/>
              <a:gd name="connsiteY41" fmla="*/ 996585 h 1804460"/>
              <a:gd name="connsiteX42" fmla="*/ 353472 w 820196"/>
              <a:gd name="connsiteY42" fmla="*/ 1013415 h 1804460"/>
              <a:gd name="connsiteX43" fmla="*/ 297374 w 820196"/>
              <a:gd name="connsiteY43" fmla="*/ 1019024 h 1804460"/>
              <a:gd name="connsiteX44" fmla="*/ 269325 w 820196"/>
              <a:gd name="connsiteY44" fmla="*/ 1007805 h 1804460"/>
              <a:gd name="connsiteX45" fmla="*/ 194701 w 820196"/>
              <a:gd name="connsiteY45" fmla="*/ 983934 h 1804460"/>
              <a:gd name="connsiteX46" fmla="*/ 152458 w 820196"/>
              <a:gd name="connsiteY46" fmla="*/ 968130 h 1804460"/>
              <a:gd name="connsiteX47" fmla="*/ 55629 w 820196"/>
              <a:gd name="connsiteY47" fmla="*/ 1001319 h 1804460"/>
              <a:gd name="connsiteX48" fmla="*/ 34768 w 820196"/>
              <a:gd name="connsiteY48" fmla="*/ 1029133 h 1804460"/>
              <a:gd name="connsiteX49" fmla="*/ 6954 w 820196"/>
              <a:gd name="connsiteY49" fmla="*/ 1077809 h 1804460"/>
              <a:gd name="connsiteX50" fmla="*/ 6954 w 820196"/>
              <a:gd name="connsiteY50" fmla="*/ 1147344 h 1804460"/>
              <a:gd name="connsiteX51" fmla="*/ 0 w 820196"/>
              <a:gd name="connsiteY51" fmla="*/ 1262079 h 1804460"/>
              <a:gd name="connsiteX52" fmla="*/ 27814 w 820196"/>
              <a:gd name="connsiteY52" fmla="*/ 1380290 h 1804460"/>
              <a:gd name="connsiteX53" fmla="*/ 10430 w 820196"/>
              <a:gd name="connsiteY53" fmla="*/ 1446351 h 1804460"/>
              <a:gd name="connsiteX54" fmla="*/ 0 w 820196"/>
              <a:gd name="connsiteY54" fmla="*/ 1495025 h 1804460"/>
              <a:gd name="connsiteX55" fmla="*/ 55628 w 820196"/>
              <a:gd name="connsiteY55" fmla="*/ 1623667 h 1804460"/>
              <a:gd name="connsiteX56" fmla="*/ 59105 w 820196"/>
              <a:gd name="connsiteY56" fmla="*/ 1804460 h 1804460"/>
              <a:gd name="connsiteX57" fmla="*/ 146027 w 820196"/>
              <a:gd name="connsiteY57" fmla="*/ 1790553 h 1804460"/>
              <a:gd name="connsiteX58" fmla="*/ 170363 w 820196"/>
              <a:gd name="connsiteY58" fmla="*/ 1734924 h 1804460"/>
              <a:gd name="connsiteX59" fmla="*/ 198178 w 820196"/>
              <a:gd name="connsiteY59" fmla="*/ 1574990 h 1804460"/>
              <a:gd name="connsiteX60" fmla="*/ 229470 w 820196"/>
              <a:gd name="connsiteY60" fmla="*/ 1460256 h 1804460"/>
              <a:gd name="connsiteX61" fmla="*/ 194702 w 820196"/>
              <a:gd name="connsiteY61" fmla="*/ 1411580 h 1804460"/>
              <a:gd name="connsiteX62" fmla="*/ 208000 w 820196"/>
              <a:gd name="connsiteY62" fmla="*/ 1368817 h 1804460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250333 w 820196"/>
              <a:gd name="connsiteY24" fmla="*/ 365066 h 1755785"/>
              <a:gd name="connsiteX25" fmla="*/ 396356 w 820196"/>
              <a:gd name="connsiteY25" fmla="*/ 347681 h 1755785"/>
              <a:gd name="connsiteX26" fmla="*/ 465893 w 820196"/>
              <a:gd name="connsiteY26" fmla="*/ 302483 h 1755785"/>
              <a:gd name="connsiteX27" fmla="*/ 514567 w 820196"/>
              <a:gd name="connsiteY27" fmla="*/ 299006 h 1755785"/>
              <a:gd name="connsiteX28" fmla="*/ 535428 w 820196"/>
              <a:gd name="connsiteY28" fmla="*/ 361589 h 1755785"/>
              <a:gd name="connsiteX29" fmla="*/ 542382 w 820196"/>
              <a:gd name="connsiteY29" fmla="*/ 497184 h 1755785"/>
              <a:gd name="connsiteX30" fmla="*/ 547917 w 820196"/>
              <a:gd name="connsiteY30" fmla="*/ 638261 h 1755785"/>
              <a:gd name="connsiteX31" fmla="*/ 538596 w 820196"/>
              <a:gd name="connsiteY31" fmla="*/ 701078 h 1755785"/>
              <a:gd name="connsiteX32" fmla="*/ 544206 w 820196"/>
              <a:gd name="connsiteY32" fmla="*/ 734737 h 1755785"/>
              <a:gd name="connsiteX33" fmla="*/ 527376 w 820196"/>
              <a:gd name="connsiteY33" fmla="*/ 768396 h 1755785"/>
              <a:gd name="connsiteX34" fmla="*/ 521766 w 820196"/>
              <a:gd name="connsiteY34" fmla="*/ 807665 h 1755785"/>
              <a:gd name="connsiteX35" fmla="*/ 499327 w 820196"/>
              <a:gd name="connsiteY35" fmla="*/ 841324 h 1755785"/>
              <a:gd name="connsiteX36" fmla="*/ 476888 w 820196"/>
              <a:gd name="connsiteY36" fmla="*/ 874983 h 1755785"/>
              <a:gd name="connsiteX37" fmla="*/ 460058 w 820196"/>
              <a:gd name="connsiteY37" fmla="*/ 886202 h 1755785"/>
              <a:gd name="connsiteX38" fmla="*/ 437619 w 820196"/>
              <a:gd name="connsiteY38" fmla="*/ 936691 h 1755785"/>
              <a:gd name="connsiteX39" fmla="*/ 409570 w 820196"/>
              <a:gd name="connsiteY39" fmla="*/ 947910 h 1755785"/>
              <a:gd name="connsiteX40" fmla="*/ 381521 w 820196"/>
              <a:gd name="connsiteY40" fmla="*/ 947910 h 1755785"/>
              <a:gd name="connsiteX41" fmla="*/ 353472 w 820196"/>
              <a:gd name="connsiteY41" fmla="*/ 964740 h 1755785"/>
              <a:gd name="connsiteX42" fmla="*/ 297374 w 820196"/>
              <a:gd name="connsiteY42" fmla="*/ 970349 h 1755785"/>
              <a:gd name="connsiteX43" fmla="*/ 269325 w 820196"/>
              <a:gd name="connsiteY43" fmla="*/ 959130 h 1755785"/>
              <a:gd name="connsiteX44" fmla="*/ 194701 w 820196"/>
              <a:gd name="connsiteY44" fmla="*/ 935259 h 1755785"/>
              <a:gd name="connsiteX45" fmla="*/ 152458 w 820196"/>
              <a:gd name="connsiteY45" fmla="*/ 919455 h 1755785"/>
              <a:gd name="connsiteX46" fmla="*/ 55629 w 820196"/>
              <a:gd name="connsiteY46" fmla="*/ 952644 h 1755785"/>
              <a:gd name="connsiteX47" fmla="*/ 34768 w 820196"/>
              <a:gd name="connsiteY47" fmla="*/ 980458 h 1755785"/>
              <a:gd name="connsiteX48" fmla="*/ 6954 w 820196"/>
              <a:gd name="connsiteY48" fmla="*/ 1029134 h 1755785"/>
              <a:gd name="connsiteX49" fmla="*/ 6954 w 820196"/>
              <a:gd name="connsiteY49" fmla="*/ 1098669 h 1755785"/>
              <a:gd name="connsiteX50" fmla="*/ 0 w 820196"/>
              <a:gd name="connsiteY50" fmla="*/ 1213404 h 1755785"/>
              <a:gd name="connsiteX51" fmla="*/ 27814 w 820196"/>
              <a:gd name="connsiteY51" fmla="*/ 1331615 h 1755785"/>
              <a:gd name="connsiteX52" fmla="*/ 10430 w 820196"/>
              <a:gd name="connsiteY52" fmla="*/ 1397676 h 1755785"/>
              <a:gd name="connsiteX53" fmla="*/ 0 w 820196"/>
              <a:gd name="connsiteY53" fmla="*/ 1446350 h 1755785"/>
              <a:gd name="connsiteX54" fmla="*/ 55628 w 820196"/>
              <a:gd name="connsiteY54" fmla="*/ 1574992 h 1755785"/>
              <a:gd name="connsiteX55" fmla="*/ 59105 w 820196"/>
              <a:gd name="connsiteY55" fmla="*/ 1755785 h 1755785"/>
              <a:gd name="connsiteX56" fmla="*/ 146027 w 820196"/>
              <a:gd name="connsiteY56" fmla="*/ 1741878 h 1755785"/>
              <a:gd name="connsiteX57" fmla="*/ 170363 w 820196"/>
              <a:gd name="connsiteY57" fmla="*/ 1686249 h 1755785"/>
              <a:gd name="connsiteX58" fmla="*/ 198178 w 820196"/>
              <a:gd name="connsiteY58" fmla="*/ 1526315 h 1755785"/>
              <a:gd name="connsiteX59" fmla="*/ 229470 w 820196"/>
              <a:gd name="connsiteY59" fmla="*/ 1411581 h 1755785"/>
              <a:gd name="connsiteX60" fmla="*/ 194702 w 820196"/>
              <a:gd name="connsiteY60" fmla="*/ 1362905 h 1755785"/>
              <a:gd name="connsiteX61" fmla="*/ 208000 w 820196"/>
              <a:gd name="connsiteY61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685752 w 820196"/>
              <a:gd name="connsiteY24" fmla="*/ 11860 h 1755785"/>
              <a:gd name="connsiteX25" fmla="*/ 250333 w 820196"/>
              <a:gd name="connsiteY25" fmla="*/ 365066 h 1755785"/>
              <a:gd name="connsiteX26" fmla="*/ 396356 w 820196"/>
              <a:gd name="connsiteY26" fmla="*/ 347681 h 1755785"/>
              <a:gd name="connsiteX27" fmla="*/ 465893 w 820196"/>
              <a:gd name="connsiteY27" fmla="*/ 302483 h 1755785"/>
              <a:gd name="connsiteX28" fmla="*/ 514567 w 820196"/>
              <a:gd name="connsiteY28" fmla="*/ 299006 h 1755785"/>
              <a:gd name="connsiteX29" fmla="*/ 535428 w 820196"/>
              <a:gd name="connsiteY29" fmla="*/ 361589 h 1755785"/>
              <a:gd name="connsiteX30" fmla="*/ 542382 w 820196"/>
              <a:gd name="connsiteY30" fmla="*/ 497184 h 1755785"/>
              <a:gd name="connsiteX31" fmla="*/ 547917 w 820196"/>
              <a:gd name="connsiteY31" fmla="*/ 638261 h 1755785"/>
              <a:gd name="connsiteX32" fmla="*/ 538596 w 820196"/>
              <a:gd name="connsiteY32" fmla="*/ 701078 h 1755785"/>
              <a:gd name="connsiteX33" fmla="*/ 544206 w 820196"/>
              <a:gd name="connsiteY33" fmla="*/ 734737 h 1755785"/>
              <a:gd name="connsiteX34" fmla="*/ 527376 w 820196"/>
              <a:gd name="connsiteY34" fmla="*/ 768396 h 1755785"/>
              <a:gd name="connsiteX35" fmla="*/ 521766 w 820196"/>
              <a:gd name="connsiteY35" fmla="*/ 807665 h 1755785"/>
              <a:gd name="connsiteX36" fmla="*/ 499327 w 820196"/>
              <a:gd name="connsiteY36" fmla="*/ 841324 h 1755785"/>
              <a:gd name="connsiteX37" fmla="*/ 476888 w 820196"/>
              <a:gd name="connsiteY37" fmla="*/ 874983 h 1755785"/>
              <a:gd name="connsiteX38" fmla="*/ 460058 w 820196"/>
              <a:gd name="connsiteY38" fmla="*/ 886202 h 1755785"/>
              <a:gd name="connsiteX39" fmla="*/ 437619 w 820196"/>
              <a:gd name="connsiteY39" fmla="*/ 936691 h 1755785"/>
              <a:gd name="connsiteX40" fmla="*/ 409570 w 820196"/>
              <a:gd name="connsiteY40" fmla="*/ 947910 h 1755785"/>
              <a:gd name="connsiteX41" fmla="*/ 381521 w 820196"/>
              <a:gd name="connsiteY41" fmla="*/ 947910 h 1755785"/>
              <a:gd name="connsiteX42" fmla="*/ 353472 w 820196"/>
              <a:gd name="connsiteY42" fmla="*/ 964740 h 1755785"/>
              <a:gd name="connsiteX43" fmla="*/ 297374 w 820196"/>
              <a:gd name="connsiteY43" fmla="*/ 970349 h 1755785"/>
              <a:gd name="connsiteX44" fmla="*/ 269325 w 820196"/>
              <a:gd name="connsiteY44" fmla="*/ 959130 h 1755785"/>
              <a:gd name="connsiteX45" fmla="*/ 194701 w 820196"/>
              <a:gd name="connsiteY45" fmla="*/ 935259 h 1755785"/>
              <a:gd name="connsiteX46" fmla="*/ 152458 w 820196"/>
              <a:gd name="connsiteY46" fmla="*/ 919455 h 1755785"/>
              <a:gd name="connsiteX47" fmla="*/ 55629 w 820196"/>
              <a:gd name="connsiteY47" fmla="*/ 952644 h 1755785"/>
              <a:gd name="connsiteX48" fmla="*/ 34768 w 820196"/>
              <a:gd name="connsiteY48" fmla="*/ 980458 h 1755785"/>
              <a:gd name="connsiteX49" fmla="*/ 6954 w 820196"/>
              <a:gd name="connsiteY49" fmla="*/ 1029134 h 1755785"/>
              <a:gd name="connsiteX50" fmla="*/ 6954 w 820196"/>
              <a:gd name="connsiteY50" fmla="*/ 1098669 h 1755785"/>
              <a:gd name="connsiteX51" fmla="*/ 0 w 820196"/>
              <a:gd name="connsiteY51" fmla="*/ 1213404 h 1755785"/>
              <a:gd name="connsiteX52" fmla="*/ 27814 w 820196"/>
              <a:gd name="connsiteY52" fmla="*/ 1331615 h 1755785"/>
              <a:gd name="connsiteX53" fmla="*/ 10430 w 820196"/>
              <a:gd name="connsiteY53" fmla="*/ 1397676 h 1755785"/>
              <a:gd name="connsiteX54" fmla="*/ 0 w 820196"/>
              <a:gd name="connsiteY54" fmla="*/ 1446350 h 1755785"/>
              <a:gd name="connsiteX55" fmla="*/ 55628 w 820196"/>
              <a:gd name="connsiteY55" fmla="*/ 1574992 h 1755785"/>
              <a:gd name="connsiteX56" fmla="*/ 59105 w 820196"/>
              <a:gd name="connsiteY56" fmla="*/ 1755785 h 1755785"/>
              <a:gd name="connsiteX57" fmla="*/ 146027 w 820196"/>
              <a:gd name="connsiteY57" fmla="*/ 1741878 h 1755785"/>
              <a:gd name="connsiteX58" fmla="*/ 170363 w 820196"/>
              <a:gd name="connsiteY58" fmla="*/ 1686249 h 1755785"/>
              <a:gd name="connsiteX59" fmla="*/ 198178 w 820196"/>
              <a:gd name="connsiteY59" fmla="*/ 1526315 h 1755785"/>
              <a:gd name="connsiteX60" fmla="*/ 229470 w 820196"/>
              <a:gd name="connsiteY60" fmla="*/ 1411581 h 1755785"/>
              <a:gd name="connsiteX61" fmla="*/ 194702 w 820196"/>
              <a:gd name="connsiteY61" fmla="*/ 1362905 h 1755785"/>
              <a:gd name="connsiteX62" fmla="*/ 208000 w 820196"/>
              <a:gd name="connsiteY62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4848 w 820196"/>
              <a:gd name="connsiteY22" fmla="*/ 57887 h 1755785"/>
              <a:gd name="connsiteX23" fmla="*/ 737084 w 820196"/>
              <a:gd name="connsiteY23" fmla="*/ 48675 h 1755785"/>
              <a:gd name="connsiteX24" fmla="*/ 691885 w 820196"/>
              <a:gd name="connsiteY24" fmla="*/ 0 h 1755785"/>
              <a:gd name="connsiteX25" fmla="*/ 685752 w 820196"/>
              <a:gd name="connsiteY25" fmla="*/ 11860 h 1755785"/>
              <a:gd name="connsiteX26" fmla="*/ 250333 w 820196"/>
              <a:gd name="connsiteY26" fmla="*/ 365066 h 1755785"/>
              <a:gd name="connsiteX27" fmla="*/ 396356 w 820196"/>
              <a:gd name="connsiteY27" fmla="*/ 347681 h 1755785"/>
              <a:gd name="connsiteX28" fmla="*/ 465893 w 820196"/>
              <a:gd name="connsiteY28" fmla="*/ 302483 h 1755785"/>
              <a:gd name="connsiteX29" fmla="*/ 514567 w 820196"/>
              <a:gd name="connsiteY29" fmla="*/ 299006 h 1755785"/>
              <a:gd name="connsiteX30" fmla="*/ 535428 w 820196"/>
              <a:gd name="connsiteY30" fmla="*/ 361589 h 1755785"/>
              <a:gd name="connsiteX31" fmla="*/ 542382 w 820196"/>
              <a:gd name="connsiteY31" fmla="*/ 497184 h 1755785"/>
              <a:gd name="connsiteX32" fmla="*/ 547917 w 820196"/>
              <a:gd name="connsiteY32" fmla="*/ 638261 h 1755785"/>
              <a:gd name="connsiteX33" fmla="*/ 538596 w 820196"/>
              <a:gd name="connsiteY33" fmla="*/ 701078 h 1755785"/>
              <a:gd name="connsiteX34" fmla="*/ 544206 w 820196"/>
              <a:gd name="connsiteY34" fmla="*/ 734737 h 1755785"/>
              <a:gd name="connsiteX35" fmla="*/ 527376 w 820196"/>
              <a:gd name="connsiteY35" fmla="*/ 768396 h 1755785"/>
              <a:gd name="connsiteX36" fmla="*/ 521766 w 820196"/>
              <a:gd name="connsiteY36" fmla="*/ 807665 h 1755785"/>
              <a:gd name="connsiteX37" fmla="*/ 499327 w 820196"/>
              <a:gd name="connsiteY37" fmla="*/ 841324 h 1755785"/>
              <a:gd name="connsiteX38" fmla="*/ 476888 w 820196"/>
              <a:gd name="connsiteY38" fmla="*/ 874983 h 1755785"/>
              <a:gd name="connsiteX39" fmla="*/ 460058 w 820196"/>
              <a:gd name="connsiteY39" fmla="*/ 886202 h 1755785"/>
              <a:gd name="connsiteX40" fmla="*/ 437619 w 820196"/>
              <a:gd name="connsiteY40" fmla="*/ 936691 h 1755785"/>
              <a:gd name="connsiteX41" fmla="*/ 409570 w 820196"/>
              <a:gd name="connsiteY41" fmla="*/ 947910 h 1755785"/>
              <a:gd name="connsiteX42" fmla="*/ 381521 w 820196"/>
              <a:gd name="connsiteY42" fmla="*/ 947910 h 1755785"/>
              <a:gd name="connsiteX43" fmla="*/ 353472 w 820196"/>
              <a:gd name="connsiteY43" fmla="*/ 964740 h 1755785"/>
              <a:gd name="connsiteX44" fmla="*/ 297374 w 820196"/>
              <a:gd name="connsiteY44" fmla="*/ 970349 h 1755785"/>
              <a:gd name="connsiteX45" fmla="*/ 269325 w 820196"/>
              <a:gd name="connsiteY45" fmla="*/ 959130 h 1755785"/>
              <a:gd name="connsiteX46" fmla="*/ 194701 w 820196"/>
              <a:gd name="connsiteY46" fmla="*/ 935259 h 1755785"/>
              <a:gd name="connsiteX47" fmla="*/ 152458 w 820196"/>
              <a:gd name="connsiteY47" fmla="*/ 919455 h 1755785"/>
              <a:gd name="connsiteX48" fmla="*/ 55629 w 820196"/>
              <a:gd name="connsiteY48" fmla="*/ 952644 h 1755785"/>
              <a:gd name="connsiteX49" fmla="*/ 34768 w 820196"/>
              <a:gd name="connsiteY49" fmla="*/ 980458 h 1755785"/>
              <a:gd name="connsiteX50" fmla="*/ 6954 w 820196"/>
              <a:gd name="connsiteY50" fmla="*/ 1029134 h 1755785"/>
              <a:gd name="connsiteX51" fmla="*/ 6954 w 820196"/>
              <a:gd name="connsiteY51" fmla="*/ 1098669 h 1755785"/>
              <a:gd name="connsiteX52" fmla="*/ 0 w 820196"/>
              <a:gd name="connsiteY52" fmla="*/ 1213404 h 1755785"/>
              <a:gd name="connsiteX53" fmla="*/ 27814 w 820196"/>
              <a:gd name="connsiteY53" fmla="*/ 1331615 h 1755785"/>
              <a:gd name="connsiteX54" fmla="*/ 10430 w 820196"/>
              <a:gd name="connsiteY54" fmla="*/ 1397676 h 1755785"/>
              <a:gd name="connsiteX55" fmla="*/ 0 w 820196"/>
              <a:gd name="connsiteY55" fmla="*/ 1446350 h 1755785"/>
              <a:gd name="connsiteX56" fmla="*/ 55628 w 820196"/>
              <a:gd name="connsiteY56" fmla="*/ 1574992 h 1755785"/>
              <a:gd name="connsiteX57" fmla="*/ 59105 w 820196"/>
              <a:gd name="connsiteY57" fmla="*/ 1755785 h 1755785"/>
              <a:gd name="connsiteX58" fmla="*/ 146027 w 820196"/>
              <a:gd name="connsiteY58" fmla="*/ 1741878 h 1755785"/>
              <a:gd name="connsiteX59" fmla="*/ 170363 w 820196"/>
              <a:gd name="connsiteY59" fmla="*/ 1686249 h 1755785"/>
              <a:gd name="connsiteX60" fmla="*/ 198178 w 820196"/>
              <a:gd name="connsiteY60" fmla="*/ 1526315 h 1755785"/>
              <a:gd name="connsiteX61" fmla="*/ 229470 w 820196"/>
              <a:gd name="connsiteY61" fmla="*/ 1411581 h 1755785"/>
              <a:gd name="connsiteX62" fmla="*/ 194702 w 820196"/>
              <a:gd name="connsiteY62" fmla="*/ 1362905 h 1755785"/>
              <a:gd name="connsiteX63" fmla="*/ 208000 w 820196"/>
              <a:gd name="connsiteY63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23720 w 820196"/>
              <a:gd name="connsiteY12" fmla="*/ 908641 h 1755785"/>
              <a:gd name="connsiteX13" fmla="*/ 757379 w 820196"/>
              <a:gd name="connsiteY13" fmla="*/ 869373 h 1755785"/>
              <a:gd name="connsiteX14" fmla="*/ 774208 w 820196"/>
              <a:gd name="connsiteY14" fmla="*/ 807665 h 1755785"/>
              <a:gd name="connsiteX15" fmla="*/ 820196 w 820196"/>
              <a:gd name="connsiteY15" fmla="*/ 753699 h 1755785"/>
              <a:gd name="connsiteX16" fmla="*/ 807163 w 820196"/>
              <a:gd name="connsiteY16" fmla="*/ 697367 h 1755785"/>
              <a:gd name="connsiteX17" fmla="*/ 804561 w 820196"/>
              <a:gd name="connsiteY17" fmla="*/ 596539 h 1755785"/>
              <a:gd name="connsiteX18" fmla="*/ 789235 w 820196"/>
              <a:gd name="connsiteY18" fmla="*/ 566717 h 1755785"/>
              <a:gd name="connsiteX19" fmla="*/ 782281 w 820196"/>
              <a:gd name="connsiteY19" fmla="*/ 389401 h 1755785"/>
              <a:gd name="connsiteX20" fmla="*/ 754467 w 820196"/>
              <a:gd name="connsiteY20" fmla="*/ 257283 h 1755785"/>
              <a:gd name="connsiteX21" fmla="*/ 730129 w 820196"/>
              <a:gd name="connsiteY21" fmla="*/ 125164 h 1755785"/>
              <a:gd name="connsiteX22" fmla="*/ 734848 w 820196"/>
              <a:gd name="connsiteY22" fmla="*/ 57887 h 1755785"/>
              <a:gd name="connsiteX23" fmla="*/ 737084 w 820196"/>
              <a:gd name="connsiteY23" fmla="*/ 48675 h 1755785"/>
              <a:gd name="connsiteX24" fmla="*/ 691885 w 820196"/>
              <a:gd name="connsiteY24" fmla="*/ 0 h 1755785"/>
              <a:gd name="connsiteX25" fmla="*/ 685752 w 820196"/>
              <a:gd name="connsiteY25" fmla="*/ 11860 h 1755785"/>
              <a:gd name="connsiteX26" fmla="*/ 250333 w 820196"/>
              <a:gd name="connsiteY26" fmla="*/ 365066 h 1755785"/>
              <a:gd name="connsiteX27" fmla="*/ 396356 w 820196"/>
              <a:gd name="connsiteY27" fmla="*/ 347681 h 1755785"/>
              <a:gd name="connsiteX28" fmla="*/ 465893 w 820196"/>
              <a:gd name="connsiteY28" fmla="*/ 302483 h 1755785"/>
              <a:gd name="connsiteX29" fmla="*/ 514567 w 820196"/>
              <a:gd name="connsiteY29" fmla="*/ 299006 h 1755785"/>
              <a:gd name="connsiteX30" fmla="*/ 535428 w 820196"/>
              <a:gd name="connsiteY30" fmla="*/ 361589 h 1755785"/>
              <a:gd name="connsiteX31" fmla="*/ 542382 w 820196"/>
              <a:gd name="connsiteY31" fmla="*/ 497184 h 1755785"/>
              <a:gd name="connsiteX32" fmla="*/ 547917 w 820196"/>
              <a:gd name="connsiteY32" fmla="*/ 638261 h 1755785"/>
              <a:gd name="connsiteX33" fmla="*/ 538596 w 820196"/>
              <a:gd name="connsiteY33" fmla="*/ 701078 h 1755785"/>
              <a:gd name="connsiteX34" fmla="*/ 544206 w 820196"/>
              <a:gd name="connsiteY34" fmla="*/ 734737 h 1755785"/>
              <a:gd name="connsiteX35" fmla="*/ 527376 w 820196"/>
              <a:gd name="connsiteY35" fmla="*/ 768396 h 1755785"/>
              <a:gd name="connsiteX36" fmla="*/ 499327 w 820196"/>
              <a:gd name="connsiteY36" fmla="*/ 841324 h 1755785"/>
              <a:gd name="connsiteX37" fmla="*/ 476888 w 820196"/>
              <a:gd name="connsiteY37" fmla="*/ 874983 h 1755785"/>
              <a:gd name="connsiteX38" fmla="*/ 460058 w 820196"/>
              <a:gd name="connsiteY38" fmla="*/ 886202 h 1755785"/>
              <a:gd name="connsiteX39" fmla="*/ 437619 w 820196"/>
              <a:gd name="connsiteY39" fmla="*/ 936691 h 1755785"/>
              <a:gd name="connsiteX40" fmla="*/ 409570 w 820196"/>
              <a:gd name="connsiteY40" fmla="*/ 947910 h 1755785"/>
              <a:gd name="connsiteX41" fmla="*/ 381521 w 820196"/>
              <a:gd name="connsiteY41" fmla="*/ 947910 h 1755785"/>
              <a:gd name="connsiteX42" fmla="*/ 353472 w 820196"/>
              <a:gd name="connsiteY42" fmla="*/ 964740 h 1755785"/>
              <a:gd name="connsiteX43" fmla="*/ 297374 w 820196"/>
              <a:gd name="connsiteY43" fmla="*/ 970349 h 1755785"/>
              <a:gd name="connsiteX44" fmla="*/ 269325 w 820196"/>
              <a:gd name="connsiteY44" fmla="*/ 959130 h 1755785"/>
              <a:gd name="connsiteX45" fmla="*/ 194701 w 820196"/>
              <a:gd name="connsiteY45" fmla="*/ 935259 h 1755785"/>
              <a:gd name="connsiteX46" fmla="*/ 152458 w 820196"/>
              <a:gd name="connsiteY46" fmla="*/ 919455 h 1755785"/>
              <a:gd name="connsiteX47" fmla="*/ 55629 w 820196"/>
              <a:gd name="connsiteY47" fmla="*/ 952644 h 1755785"/>
              <a:gd name="connsiteX48" fmla="*/ 34768 w 820196"/>
              <a:gd name="connsiteY48" fmla="*/ 980458 h 1755785"/>
              <a:gd name="connsiteX49" fmla="*/ 6954 w 820196"/>
              <a:gd name="connsiteY49" fmla="*/ 1029134 h 1755785"/>
              <a:gd name="connsiteX50" fmla="*/ 6954 w 820196"/>
              <a:gd name="connsiteY50" fmla="*/ 1098669 h 1755785"/>
              <a:gd name="connsiteX51" fmla="*/ 0 w 820196"/>
              <a:gd name="connsiteY51" fmla="*/ 1213404 h 1755785"/>
              <a:gd name="connsiteX52" fmla="*/ 27814 w 820196"/>
              <a:gd name="connsiteY52" fmla="*/ 1331615 h 1755785"/>
              <a:gd name="connsiteX53" fmla="*/ 10430 w 820196"/>
              <a:gd name="connsiteY53" fmla="*/ 1397676 h 1755785"/>
              <a:gd name="connsiteX54" fmla="*/ 0 w 820196"/>
              <a:gd name="connsiteY54" fmla="*/ 1446350 h 1755785"/>
              <a:gd name="connsiteX55" fmla="*/ 55628 w 820196"/>
              <a:gd name="connsiteY55" fmla="*/ 1574992 h 1755785"/>
              <a:gd name="connsiteX56" fmla="*/ 59105 w 820196"/>
              <a:gd name="connsiteY56" fmla="*/ 1755785 h 1755785"/>
              <a:gd name="connsiteX57" fmla="*/ 146027 w 820196"/>
              <a:gd name="connsiteY57" fmla="*/ 1741878 h 1755785"/>
              <a:gd name="connsiteX58" fmla="*/ 170363 w 820196"/>
              <a:gd name="connsiteY58" fmla="*/ 1686249 h 1755785"/>
              <a:gd name="connsiteX59" fmla="*/ 198178 w 820196"/>
              <a:gd name="connsiteY59" fmla="*/ 1526315 h 1755785"/>
              <a:gd name="connsiteX60" fmla="*/ 229470 w 820196"/>
              <a:gd name="connsiteY60" fmla="*/ 1411581 h 1755785"/>
              <a:gd name="connsiteX61" fmla="*/ 194702 w 820196"/>
              <a:gd name="connsiteY61" fmla="*/ 1362905 h 1755785"/>
              <a:gd name="connsiteX62" fmla="*/ 208000 w 820196"/>
              <a:gd name="connsiteY62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57379 w 820196"/>
              <a:gd name="connsiteY12" fmla="*/ 869373 h 1755785"/>
              <a:gd name="connsiteX13" fmla="*/ 774208 w 820196"/>
              <a:gd name="connsiteY13" fmla="*/ 807665 h 1755785"/>
              <a:gd name="connsiteX14" fmla="*/ 820196 w 820196"/>
              <a:gd name="connsiteY14" fmla="*/ 753699 h 1755785"/>
              <a:gd name="connsiteX15" fmla="*/ 807163 w 820196"/>
              <a:gd name="connsiteY15" fmla="*/ 697367 h 1755785"/>
              <a:gd name="connsiteX16" fmla="*/ 804561 w 820196"/>
              <a:gd name="connsiteY16" fmla="*/ 596539 h 1755785"/>
              <a:gd name="connsiteX17" fmla="*/ 789235 w 820196"/>
              <a:gd name="connsiteY17" fmla="*/ 566717 h 1755785"/>
              <a:gd name="connsiteX18" fmla="*/ 782281 w 820196"/>
              <a:gd name="connsiteY18" fmla="*/ 389401 h 1755785"/>
              <a:gd name="connsiteX19" fmla="*/ 754467 w 820196"/>
              <a:gd name="connsiteY19" fmla="*/ 257283 h 1755785"/>
              <a:gd name="connsiteX20" fmla="*/ 730129 w 820196"/>
              <a:gd name="connsiteY20" fmla="*/ 125164 h 1755785"/>
              <a:gd name="connsiteX21" fmla="*/ 734848 w 820196"/>
              <a:gd name="connsiteY21" fmla="*/ 57887 h 1755785"/>
              <a:gd name="connsiteX22" fmla="*/ 737084 w 820196"/>
              <a:gd name="connsiteY22" fmla="*/ 48675 h 1755785"/>
              <a:gd name="connsiteX23" fmla="*/ 691885 w 820196"/>
              <a:gd name="connsiteY23" fmla="*/ 0 h 1755785"/>
              <a:gd name="connsiteX24" fmla="*/ 685752 w 820196"/>
              <a:gd name="connsiteY24" fmla="*/ 11860 h 1755785"/>
              <a:gd name="connsiteX25" fmla="*/ 250333 w 820196"/>
              <a:gd name="connsiteY25" fmla="*/ 365066 h 1755785"/>
              <a:gd name="connsiteX26" fmla="*/ 396356 w 820196"/>
              <a:gd name="connsiteY26" fmla="*/ 347681 h 1755785"/>
              <a:gd name="connsiteX27" fmla="*/ 465893 w 820196"/>
              <a:gd name="connsiteY27" fmla="*/ 302483 h 1755785"/>
              <a:gd name="connsiteX28" fmla="*/ 514567 w 820196"/>
              <a:gd name="connsiteY28" fmla="*/ 299006 h 1755785"/>
              <a:gd name="connsiteX29" fmla="*/ 535428 w 820196"/>
              <a:gd name="connsiteY29" fmla="*/ 361589 h 1755785"/>
              <a:gd name="connsiteX30" fmla="*/ 542382 w 820196"/>
              <a:gd name="connsiteY30" fmla="*/ 497184 h 1755785"/>
              <a:gd name="connsiteX31" fmla="*/ 547917 w 820196"/>
              <a:gd name="connsiteY31" fmla="*/ 638261 h 1755785"/>
              <a:gd name="connsiteX32" fmla="*/ 538596 w 820196"/>
              <a:gd name="connsiteY32" fmla="*/ 701078 h 1755785"/>
              <a:gd name="connsiteX33" fmla="*/ 544206 w 820196"/>
              <a:gd name="connsiteY33" fmla="*/ 734737 h 1755785"/>
              <a:gd name="connsiteX34" fmla="*/ 527376 w 820196"/>
              <a:gd name="connsiteY34" fmla="*/ 768396 h 1755785"/>
              <a:gd name="connsiteX35" fmla="*/ 499327 w 820196"/>
              <a:gd name="connsiteY35" fmla="*/ 841324 h 1755785"/>
              <a:gd name="connsiteX36" fmla="*/ 476888 w 820196"/>
              <a:gd name="connsiteY36" fmla="*/ 874983 h 1755785"/>
              <a:gd name="connsiteX37" fmla="*/ 460058 w 820196"/>
              <a:gd name="connsiteY37" fmla="*/ 886202 h 1755785"/>
              <a:gd name="connsiteX38" fmla="*/ 437619 w 820196"/>
              <a:gd name="connsiteY38" fmla="*/ 936691 h 1755785"/>
              <a:gd name="connsiteX39" fmla="*/ 409570 w 820196"/>
              <a:gd name="connsiteY39" fmla="*/ 947910 h 1755785"/>
              <a:gd name="connsiteX40" fmla="*/ 381521 w 820196"/>
              <a:gd name="connsiteY40" fmla="*/ 947910 h 1755785"/>
              <a:gd name="connsiteX41" fmla="*/ 353472 w 820196"/>
              <a:gd name="connsiteY41" fmla="*/ 964740 h 1755785"/>
              <a:gd name="connsiteX42" fmla="*/ 297374 w 820196"/>
              <a:gd name="connsiteY42" fmla="*/ 970349 h 1755785"/>
              <a:gd name="connsiteX43" fmla="*/ 269325 w 820196"/>
              <a:gd name="connsiteY43" fmla="*/ 959130 h 1755785"/>
              <a:gd name="connsiteX44" fmla="*/ 194701 w 820196"/>
              <a:gd name="connsiteY44" fmla="*/ 935259 h 1755785"/>
              <a:gd name="connsiteX45" fmla="*/ 152458 w 820196"/>
              <a:gd name="connsiteY45" fmla="*/ 919455 h 1755785"/>
              <a:gd name="connsiteX46" fmla="*/ 55629 w 820196"/>
              <a:gd name="connsiteY46" fmla="*/ 952644 h 1755785"/>
              <a:gd name="connsiteX47" fmla="*/ 34768 w 820196"/>
              <a:gd name="connsiteY47" fmla="*/ 980458 h 1755785"/>
              <a:gd name="connsiteX48" fmla="*/ 6954 w 820196"/>
              <a:gd name="connsiteY48" fmla="*/ 1029134 h 1755785"/>
              <a:gd name="connsiteX49" fmla="*/ 6954 w 820196"/>
              <a:gd name="connsiteY49" fmla="*/ 1098669 h 1755785"/>
              <a:gd name="connsiteX50" fmla="*/ 0 w 820196"/>
              <a:gd name="connsiteY50" fmla="*/ 1213404 h 1755785"/>
              <a:gd name="connsiteX51" fmla="*/ 27814 w 820196"/>
              <a:gd name="connsiteY51" fmla="*/ 1331615 h 1755785"/>
              <a:gd name="connsiteX52" fmla="*/ 10430 w 820196"/>
              <a:gd name="connsiteY52" fmla="*/ 1397676 h 1755785"/>
              <a:gd name="connsiteX53" fmla="*/ 0 w 820196"/>
              <a:gd name="connsiteY53" fmla="*/ 1446350 h 1755785"/>
              <a:gd name="connsiteX54" fmla="*/ 55628 w 820196"/>
              <a:gd name="connsiteY54" fmla="*/ 1574992 h 1755785"/>
              <a:gd name="connsiteX55" fmla="*/ 59105 w 820196"/>
              <a:gd name="connsiteY55" fmla="*/ 1755785 h 1755785"/>
              <a:gd name="connsiteX56" fmla="*/ 146027 w 820196"/>
              <a:gd name="connsiteY56" fmla="*/ 1741878 h 1755785"/>
              <a:gd name="connsiteX57" fmla="*/ 170363 w 820196"/>
              <a:gd name="connsiteY57" fmla="*/ 1686249 h 1755785"/>
              <a:gd name="connsiteX58" fmla="*/ 198178 w 820196"/>
              <a:gd name="connsiteY58" fmla="*/ 1526315 h 1755785"/>
              <a:gd name="connsiteX59" fmla="*/ 229470 w 820196"/>
              <a:gd name="connsiteY59" fmla="*/ 1411581 h 1755785"/>
              <a:gd name="connsiteX60" fmla="*/ 194702 w 820196"/>
              <a:gd name="connsiteY60" fmla="*/ 1362905 h 1755785"/>
              <a:gd name="connsiteX61" fmla="*/ 208000 w 820196"/>
              <a:gd name="connsiteY61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774208 w 820196"/>
              <a:gd name="connsiteY12" fmla="*/ 807665 h 1755785"/>
              <a:gd name="connsiteX13" fmla="*/ 820196 w 820196"/>
              <a:gd name="connsiteY13" fmla="*/ 753699 h 1755785"/>
              <a:gd name="connsiteX14" fmla="*/ 807163 w 820196"/>
              <a:gd name="connsiteY14" fmla="*/ 697367 h 1755785"/>
              <a:gd name="connsiteX15" fmla="*/ 804561 w 820196"/>
              <a:gd name="connsiteY15" fmla="*/ 596539 h 1755785"/>
              <a:gd name="connsiteX16" fmla="*/ 789235 w 820196"/>
              <a:gd name="connsiteY16" fmla="*/ 566717 h 1755785"/>
              <a:gd name="connsiteX17" fmla="*/ 782281 w 820196"/>
              <a:gd name="connsiteY17" fmla="*/ 389401 h 1755785"/>
              <a:gd name="connsiteX18" fmla="*/ 754467 w 820196"/>
              <a:gd name="connsiteY18" fmla="*/ 257283 h 1755785"/>
              <a:gd name="connsiteX19" fmla="*/ 730129 w 820196"/>
              <a:gd name="connsiteY19" fmla="*/ 125164 h 1755785"/>
              <a:gd name="connsiteX20" fmla="*/ 734848 w 820196"/>
              <a:gd name="connsiteY20" fmla="*/ 57887 h 1755785"/>
              <a:gd name="connsiteX21" fmla="*/ 737084 w 820196"/>
              <a:gd name="connsiteY21" fmla="*/ 48675 h 1755785"/>
              <a:gd name="connsiteX22" fmla="*/ 691885 w 820196"/>
              <a:gd name="connsiteY22" fmla="*/ 0 h 1755785"/>
              <a:gd name="connsiteX23" fmla="*/ 685752 w 820196"/>
              <a:gd name="connsiteY23" fmla="*/ 11860 h 1755785"/>
              <a:gd name="connsiteX24" fmla="*/ 250333 w 820196"/>
              <a:gd name="connsiteY24" fmla="*/ 365066 h 1755785"/>
              <a:gd name="connsiteX25" fmla="*/ 396356 w 820196"/>
              <a:gd name="connsiteY25" fmla="*/ 347681 h 1755785"/>
              <a:gd name="connsiteX26" fmla="*/ 465893 w 820196"/>
              <a:gd name="connsiteY26" fmla="*/ 302483 h 1755785"/>
              <a:gd name="connsiteX27" fmla="*/ 514567 w 820196"/>
              <a:gd name="connsiteY27" fmla="*/ 299006 h 1755785"/>
              <a:gd name="connsiteX28" fmla="*/ 535428 w 820196"/>
              <a:gd name="connsiteY28" fmla="*/ 361589 h 1755785"/>
              <a:gd name="connsiteX29" fmla="*/ 542382 w 820196"/>
              <a:gd name="connsiteY29" fmla="*/ 497184 h 1755785"/>
              <a:gd name="connsiteX30" fmla="*/ 547917 w 820196"/>
              <a:gd name="connsiteY30" fmla="*/ 638261 h 1755785"/>
              <a:gd name="connsiteX31" fmla="*/ 538596 w 820196"/>
              <a:gd name="connsiteY31" fmla="*/ 701078 h 1755785"/>
              <a:gd name="connsiteX32" fmla="*/ 544206 w 820196"/>
              <a:gd name="connsiteY32" fmla="*/ 734737 h 1755785"/>
              <a:gd name="connsiteX33" fmla="*/ 527376 w 820196"/>
              <a:gd name="connsiteY33" fmla="*/ 768396 h 1755785"/>
              <a:gd name="connsiteX34" fmla="*/ 499327 w 820196"/>
              <a:gd name="connsiteY34" fmla="*/ 841324 h 1755785"/>
              <a:gd name="connsiteX35" fmla="*/ 476888 w 820196"/>
              <a:gd name="connsiteY35" fmla="*/ 874983 h 1755785"/>
              <a:gd name="connsiteX36" fmla="*/ 460058 w 820196"/>
              <a:gd name="connsiteY36" fmla="*/ 886202 h 1755785"/>
              <a:gd name="connsiteX37" fmla="*/ 437619 w 820196"/>
              <a:gd name="connsiteY37" fmla="*/ 936691 h 1755785"/>
              <a:gd name="connsiteX38" fmla="*/ 409570 w 820196"/>
              <a:gd name="connsiteY38" fmla="*/ 947910 h 1755785"/>
              <a:gd name="connsiteX39" fmla="*/ 381521 w 820196"/>
              <a:gd name="connsiteY39" fmla="*/ 947910 h 1755785"/>
              <a:gd name="connsiteX40" fmla="*/ 353472 w 820196"/>
              <a:gd name="connsiteY40" fmla="*/ 964740 h 1755785"/>
              <a:gd name="connsiteX41" fmla="*/ 297374 w 820196"/>
              <a:gd name="connsiteY41" fmla="*/ 970349 h 1755785"/>
              <a:gd name="connsiteX42" fmla="*/ 269325 w 820196"/>
              <a:gd name="connsiteY42" fmla="*/ 959130 h 1755785"/>
              <a:gd name="connsiteX43" fmla="*/ 194701 w 820196"/>
              <a:gd name="connsiteY43" fmla="*/ 935259 h 1755785"/>
              <a:gd name="connsiteX44" fmla="*/ 152458 w 820196"/>
              <a:gd name="connsiteY44" fmla="*/ 919455 h 1755785"/>
              <a:gd name="connsiteX45" fmla="*/ 55629 w 820196"/>
              <a:gd name="connsiteY45" fmla="*/ 952644 h 1755785"/>
              <a:gd name="connsiteX46" fmla="*/ 34768 w 820196"/>
              <a:gd name="connsiteY46" fmla="*/ 980458 h 1755785"/>
              <a:gd name="connsiteX47" fmla="*/ 6954 w 820196"/>
              <a:gd name="connsiteY47" fmla="*/ 1029134 h 1755785"/>
              <a:gd name="connsiteX48" fmla="*/ 6954 w 820196"/>
              <a:gd name="connsiteY48" fmla="*/ 1098669 h 1755785"/>
              <a:gd name="connsiteX49" fmla="*/ 0 w 820196"/>
              <a:gd name="connsiteY49" fmla="*/ 1213404 h 1755785"/>
              <a:gd name="connsiteX50" fmla="*/ 27814 w 820196"/>
              <a:gd name="connsiteY50" fmla="*/ 1331615 h 1755785"/>
              <a:gd name="connsiteX51" fmla="*/ 10430 w 820196"/>
              <a:gd name="connsiteY51" fmla="*/ 1397676 h 1755785"/>
              <a:gd name="connsiteX52" fmla="*/ 0 w 820196"/>
              <a:gd name="connsiteY52" fmla="*/ 1446350 h 1755785"/>
              <a:gd name="connsiteX53" fmla="*/ 55628 w 820196"/>
              <a:gd name="connsiteY53" fmla="*/ 1574992 h 1755785"/>
              <a:gd name="connsiteX54" fmla="*/ 59105 w 820196"/>
              <a:gd name="connsiteY54" fmla="*/ 1755785 h 1755785"/>
              <a:gd name="connsiteX55" fmla="*/ 146027 w 820196"/>
              <a:gd name="connsiteY55" fmla="*/ 1741878 h 1755785"/>
              <a:gd name="connsiteX56" fmla="*/ 170363 w 820196"/>
              <a:gd name="connsiteY56" fmla="*/ 1686249 h 1755785"/>
              <a:gd name="connsiteX57" fmla="*/ 198178 w 820196"/>
              <a:gd name="connsiteY57" fmla="*/ 1526315 h 1755785"/>
              <a:gd name="connsiteX58" fmla="*/ 229470 w 820196"/>
              <a:gd name="connsiteY58" fmla="*/ 1411581 h 1755785"/>
              <a:gd name="connsiteX59" fmla="*/ 194702 w 820196"/>
              <a:gd name="connsiteY59" fmla="*/ 1362905 h 1755785"/>
              <a:gd name="connsiteX60" fmla="*/ 208000 w 820196"/>
              <a:gd name="connsiteY60" fmla="*/ 1320142 h 1755785"/>
              <a:gd name="connsiteX0" fmla="*/ 208000 w 820196"/>
              <a:gd name="connsiteY0" fmla="*/ 1320142 h 1755785"/>
              <a:gd name="connsiteX1" fmla="*/ 225992 w 820196"/>
              <a:gd name="connsiteY1" fmla="*/ 1216882 h 1755785"/>
              <a:gd name="connsiteX2" fmla="*/ 229469 w 820196"/>
              <a:gd name="connsiteY2" fmla="*/ 1223835 h 1755785"/>
              <a:gd name="connsiteX3" fmla="*/ 335767 w 820196"/>
              <a:gd name="connsiteY3" fmla="*/ 1223346 h 1755785"/>
              <a:gd name="connsiteX4" fmla="*/ 409570 w 820196"/>
              <a:gd name="connsiteY4" fmla="*/ 1183522 h 1755785"/>
              <a:gd name="connsiteX5" fmla="*/ 465668 w 820196"/>
              <a:gd name="connsiteY5" fmla="*/ 1183522 h 1755785"/>
              <a:gd name="connsiteX6" fmla="*/ 504937 w 820196"/>
              <a:gd name="connsiteY6" fmla="*/ 1155473 h 1755785"/>
              <a:gd name="connsiteX7" fmla="*/ 572255 w 820196"/>
              <a:gd name="connsiteY7" fmla="*/ 1133034 h 1755785"/>
              <a:gd name="connsiteX8" fmla="*/ 611523 w 820196"/>
              <a:gd name="connsiteY8" fmla="*/ 1093765 h 1755785"/>
              <a:gd name="connsiteX9" fmla="*/ 639572 w 820196"/>
              <a:gd name="connsiteY9" fmla="*/ 1060106 h 1755785"/>
              <a:gd name="connsiteX10" fmla="*/ 695671 w 820196"/>
              <a:gd name="connsiteY10" fmla="*/ 1004008 h 1755785"/>
              <a:gd name="connsiteX11" fmla="*/ 701280 w 820196"/>
              <a:gd name="connsiteY11" fmla="*/ 953520 h 1755785"/>
              <a:gd name="connsiteX12" fmla="*/ 820196 w 820196"/>
              <a:gd name="connsiteY12" fmla="*/ 753699 h 1755785"/>
              <a:gd name="connsiteX13" fmla="*/ 807163 w 820196"/>
              <a:gd name="connsiteY13" fmla="*/ 697367 h 1755785"/>
              <a:gd name="connsiteX14" fmla="*/ 804561 w 820196"/>
              <a:gd name="connsiteY14" fmla="*/ 596539 h 1755785"/>
              <a:gd name="connsiteX15" fmla="*/ 789235 w 820196"/>
              <a:gd name="connsiteY15" fmla="*/ 566717 h 1755785"/>
              <a:gd name="connsiteX16" fmla="*/ 782281 w 820196"/>
              <a:gd name="connsiteY16" fmla="*/ 389401 h 1755785"/>
              <a:gd name="connsiteX17" fmla="*/ 754467 w 820196"/>
              <a:gd name="connsiteY17" fmla="*/ 257283 h 1755785"/>
              <a:gd name="connsiteX18" fmla="*/ 730129 w 820196"/>
              <a:gd name="connsiteY18" fmla="*/ 125164 h 1755785"/>
              <a:gd name="connsiteX19" fmla="*/ 734848 w 820196"/>
              <a:gd name="connsiteY19" fmla="*/ 57887 h 1755785"/>
              <a:gd name="connsiteX20" fmla="*/ 737084 w 820196"/>
              <a:gd name="connsiteY20" fmla="*/ 48675 h 1755785"/>
              <a:gd name="connsiteX21" fmla="*/ 691885 w 820196"/>
              <a:gd name="connsiteY21" fmla="*/ 0 h 1755785"/>
              <a:gd name="connsiteX22" fmla="*/ 685752 w 820196"/>
              <a:gd name="connsiteY22" fmla="*/ 11860 h 1755785"/>
              <a:gd name="connsiteX23" fmla="*/ 250333 w 820196"/>
              <a:gd name="connsiteY23" fmla="*/ 365066 h 1755785"/>
              <a:gd name="connsiteX24" fmla="*/ 396356 w 820196"/>
              <a:gd name="connsiteY24" fmla="*/ 347681 h 1755785"/>
              <a:gd name="connsiteX25" fmla="*/ 465893 w 820196"/>
              <a:gd name="connsiteY25" fmla="*/ 302483 h 1755785"/>
              <a:gd name="connsiteX26" fmla="*/ 514567 w 820196"/>
              <a:gd name="connsiteY26" fmla="*/ 299006 h 1755785"/>
              <a:gd name="connsiteX27" fmla="*/ 535428 w 820196"/>
              <a:gd name="connsiteY27" fmla="*/ 361589 h 1755785"/>
              <a:gd name="connsiteX28" fmla="*/ 542382 w 820196"/>
              <a:gd name="connsiteY28" fmla="*/ 497184 h 1755785"/>
              <a:gd name="connsiteX29" fmla="*/ 547917 w 820196"/>
              <a:gd name="connsiteY29" fmla="*/ 638261 h 1755785"/>
              <a:gd name="connsiteX30" fmla="*/ 538596 w 820196"/>
              <a:gd name="connsiteY30" fmla="*/ 701078 h 1755785"/>
              <a:gd name="connsiteX31" fmla="*/ 544206 w 820196"/>
              <a:gd name="connsiteY31" fmla="*/ 734737 h 1755785"/>
              <a:gd name="connsiteX32" fmla="*/ 527376 w 820196"/>
              <a:gd name="connsiteY32" fmla="*/ 768396 h 1755785"/>
              <a:gd name="connsiteX33" fmla="*/ 499327 w 820196"/>
              <a:gd name="connsiteY33" fmla="*/ 841324 h 1755785"/>
              <a:gd name="connsiteX34" fmla="*/ 476888 w 820196"/>
              <a:gd name="connsiteY34" fmla="*/ 874983 h 1755785"/>
              <a:gd name="connsiteX35" fmla="*/ 460058 w 820196"/>
              <a:gd name="connsiteY35" fmla="*/ 886202 h 1755785"/>
              <a:gd name="connsiteX36" fmla="*/ 437619 w 820196"/>
              <a:gd name="connsiteY36" fmla="*/ 936691 h 1755785"/>
              <a:gd name="connsiteX37" fmla="*/ 409570 w 820196"/>
              <a:gd name="connsiteY37" fmla="*/ 947910 h 1755785"/>
              <a:gd name="connsiteX38" fmla="*/ 381521 w 820196"/>
              <a:gd name="connsiteY38" fmla="*/ 947910 h 1755785"/>
              <a:gd name="connsiteX39" fmla="*/ 353472 w 820196"/>
              <a:gd name="connsiteY39" fmla="*/ 964740 h 1755785"/>
              <a:gd name="connsiteX40" fmla="*/ 297374 w 820196"/>
              <a:gd name="connsiteY40" fmla="*/ 970349 h 1755785"/>
              <a:gd name="connsiteX41" fmla="*/ 269325 w 820196"/>
              <a:gd name="connsiteY41" fmla="*/ 959130 h 1755785"/>
              <a:gd name="connsiteX42" fmla="*/ 194701 w 820196"/>
              <a:gd name="connsiteY42" fmla="*/ 935259 h 1755785"/>
              <a:gd name="connsiteX43" fmla="*/ 152458 w 820196"/>
              <a:gd name="connsiteY43" fmla="*/ 919455 h 1755785"/>
              <a:gd name="connsiteX44" fmla="*/ 55629 w 820196"/>
              <a:gd name="connsiteY44" fmla="*/ 952644 h 1755785"/>
              <a:gd name="connsiteX45" fmla="*/ 34768 w 820196"/>
              <a:gd name="connsiteY45" fmla="*/ 980458 h 1755785"/>
              <a:gd name="connsiteX46" fmla="*/ 6954 w 820196"/>
              <a:gd name="connsiteY46" fmla="*/ 1029134 h 1755785"/>
              <a:gd name="connsiteX47" fmla="*/ 6954 w 820196"/>
              <a:gd name="connsiteY47" fmla="*/ 1098669 h 1755785"/>
              <a:gd name="connsiteX48" fmla="*/ 0 w 820196"/>
              <a:gd name="connsiteY48" fmla="*/ 1213404 h 1755785"/>
              <a:gd name="connsiteX49" fmla="*/ 27814 w 820196"/>
              <a:gd name="connsiteY49" fmla="*/ 1331615 h 1755785"/>
              <a:gd name="connsiteX50" fmla="*/ 10430 w 820196"/>
              <a:gd name="connsiteY50" fmla="*/ 1397676 h 1755785"/>
              <a:gd name="connsiteX51" fmla="*/ 0 w 820196"/>
              <a:gd name="connsiteY51" fmla="*/ 1446350 h 1755785"/>
              <a:gd name="connsiteX52" fmla="*/ 55628 w 820196"/>
              <a:gd name="connsiteY52" fmla="*/ 1574992 h 1755785"/>
              <a:gd name="connsiteX53" fmla="*/ 59105 w 820196"/>
              <a:gd name="connsiteY53" fmla="*/ 1755785 h 1755785"/>
              <a:gd name="connsiteX54" fmla="*/ 146027 w 820196"/>
              <a:gd name="connsiteY54" fmla="*/ 1741878 h 1755785"/>
              <a:gd name="connsiteX55" fmla="*/ 170363 w 820196"/>
              <a:gd name="connsiteY55" fmla="*/ 1686249 h 1755785"/>
              <a:gd name="connsiteX56" fmla="*/ 198178 w 820196"/>
              <a:gd name="connsiteY56" fmla="*/ 1526315 h 1755785"/>
              <a:gd name="connsiteX57" fmla="*/ 229470 w 820196"/>
              <a:gd name="connsiteY57" fmla="*/ 1411581 h 1755785"/>
              <a:gd name="connsiteX58" fmla="*/ 194702 w 820196"/>
              <a:gd name="connsiteY58" fmla="*/ 1362905 h 1755785"/>
              <a:gd name="connsiteX59" fmla="*/ 208000 w 820196"/>
              <a:gd name="connsiteY59" fmla="*/ 1320142 h 1755785"/>
              <a:gd name="connsiteX0" fmla="*/ 208000 w 807163"/>
              <a:gd name="connsiteY0" fmla="*/ 1320142 h 1755785"/>
              <a:gd name="connsiteX1" fmla="*/ 225992 w 807163"/>
              <a:gd name="connsiteY1" fmla="*/ 1216882 h 1755785"/>
              <a:gd name="connsiteX2" fmla="*/ 229469 w 807163"/>
              <a:gd name="connsiteY2" fmla="*/ 1223835 h 1755785"/>
              <a:gd name="connsiteX3" fmla="*/ 335767 w 807163"/>
              <a:gd name="connsiteY3" fmla="*/ 1223346 h 1755785"/>
              <a:gd name="connsiteX4" fmla="*/ 409570 w 807163"/>
              <a:gd name="connsiteY4" fmla="*/ 1183522 h 1755785"/>
              <a:gd name="connsiteX5" fmla="*/ 465668 w 807163"/>
              <a:gd name="connsiteY5" fmla="*/ 1183522 h 1755785"/>
              <a:gd name="connsiteX6" fmla="*/ 504937 w 807163"/>
              <a:gd name="connsiteY6" fmla="*/ 1155473 h 1755785"/>
              <a:gd name="connsiteX7" fmla="*/ 572255 w 807163"/>
              <a:gd name="connsiteY7" fmla="*/ 1133034 h 1755785"/>
              <a:gd name="connsiteX8" fmla="*/ 611523 w 807163"/>
              <a:gd name="connsiteY8" fmla="*/ 1093765 h 1755785"/>
              <a:gd name="connsiteX9" fmla="*/ 639572 w 807163"/>
              <a:gd name="connsiteY9" fmla="*/ 1060106 h 1755785"/>
              <a:gd name="connsiteX10" fmla="*/ 695671 w 807163"/>
              <a:gd name="connsiteY10" fmla="*/ 1004008 h 1755785"/>
              <a:gd name="connsiteX11" fmla="*/ 701280 w 807163"/>
              <a:gd name="connsiteY11" fmla="*/ 953520 h 1755785"/>
              <a:gd name="connsiteX12" fmla="*/ 807163 w 807163"/>
              <a:gd name="connsiteY12" fmla="*/ 697367 h 1755785"/>
              <a:gd name="connsiteX13" fmla="*/ 804561 w 807163"/>
              <a:gd name="connsiteY13" fmla="*/ 596539 h 1755785"/>
              <a:gd name="connsiteX14" fmla="*/ 789235 w 807163"/>
              <a:gd name="connsiteY14" fmla="*/ 566717 h 1755785"/>
              <a:gd name="connsiteX15" fmla="*/ 782281 w 807163"/>
              <a:gd name="connsiteY15" fmla="*/ 389401 h 1755785"/>
              <a:gd name="connsiteX16" fmla="*/ 754467 w 807163"/>
              <a:gd name="connsiteY16" fmla="*/ 257283 h 1755785"/>
              <a:gd name="connsiteX17" fmla="*/ 730129 w 807163"/>
              <a:gd name="connsiteY17" fmla="*/ 125164 h 1755785"/>
              <a:gd name="connsiteX18" fmla="*/ 734848 w 807163"/>
              <a:gd name="connsiteY18" fmla="*/ 57887 h 1755785"/>
              <a:gd name="connsiteX19" fmla="*/ 737084 w 807163"/>
              <a:gd name="connsiteY19" fmla="*/ 48675 h 1755785"/>
              <a:gd name="connsiteX20" fmla="*/ 691885 w 807163"/>
              <a:gd name="connsiteY20" fmla="*/ 0 h 1755785"/>
              <a:gd name="connsiteX21" fmla="*/ 685752 w 807163"/>
              <a:gd name="connsiteY21" fmla="*/ 11860 h 1755785"/>
              <a:gd name="connsiteX22" fmla="*/ 250333 w 807163"/>
              <a:gd name="connsiteY22" fmla="*/ 365066 h 1755785"/>
              <a:gd name="connsiteX23" fmla="*/ 396356 w 807163"/>
              <a:gd name="connsiteY23" fmla="*/ 347681 h 1755785"/>
              <a:gd name="connsiteX24" fmla="*/ 465893 w 807163"/>
              <a:gd name="connsiteY24" fmla="*/ 302483 h 1755785"/>
              <a:gd name="connsiteX25" fmla="*/ 514567 w 807163"/>
              <a:gd name="connsiteY25" fmla="*/ 299006 h 1755785"/>
              <a:gd name="connsiteX26" fmla="*/ 535428 w 807163"/>
              <a:gd name="connsiteY26" fmla="*/ 361589 h 1755785"/>
              <a:gd name="connsiteX27" fmla="*/ 542382 w 807163"/>
              <a:gd name="connsiteY27" fmla="*/ 497184 h 1755785"/>
              <a:gd name="connsiteX28" fmla="*/ 547917 w 807163"/>
              <a:gd name="connsiteY28" fmla="*/ 638261 h 1755785"/>
              <a:gd name="connsiteX29" fmla="*/ 538596 w 807163"/>
              <a:gd name="connsiteY29" fmla="*/ 701078 h 1755785"/>
              <a:gd name="connsiteX30" fmla="*/ 544206 w 807163"/>
              <a:gd name="connsiteY30" fmla="*/ 734737 h 1755785"/>
              <a:gd name="connsiteX31" fmla="*/ 527376 w 807163"/>
              <a:gd name="connsiteY31" fmla="*/ 768396 h 1755785"/>
              <a:gd name="connsiteX32" fmla="*/ 499327 w 807163"/>
              <a:gd name="connsiteY32" fmla="*/ 841324 h 1755785"/>
              <a:gd name="connsiteX33" fmla="*/ 476888 w 807163"/>
              <a:gd name="connsiteY33" fmla="*/ 874983 h 1755785"/>
              <a:gd name="connsiteX34" fmla="*/ 460058 w 807163"/>
              <a:gd name="connsiteY34" fmla="*/ 886202 h 1755785"/>
              <a:gd name="connsiteX35" fmla="*/ 437619 w 807163"/>
              <a:gd name="connsiteY35" fmla="*/ 936691 h 1755785"/>
              <a:gd name="connsiteX36" fmla="*/ 409570 w 807163"/>
              <a:gd name="connsiteY36" fmla="*/ 947910 h 1755785"/>
              <a:gd name="connsiteX37" fmla="*/ 381521 w 807163"/>
              <a:gd name="connsiteY37" fmla="*/ 947910 h 1755785"/>
              <a:gd name="connsiteX38" fmla="*/ 353472 w 807163"/>
              <a:gd name="connsiteY38" fmla="*/ 964740 h 1755785"/>
              <a:gd name="connsiteX39" fmla="*/ 297374 w 807163"/>
              <a:gd name="connsiteY39" fmla="*/ 970349 h 1755785"/>
              <a:gd name="connsiteX40" fmla="*/ 269325 w 807163"/>
              <a:gd name="connsiteY40" fmla="*/ 959130 h 1755785"/>
              <a:gd name="connsiteX41" fmla="*/ 194701 w 807163"/>
              <a:gd name="connsiteY41" fmla="*/ 935259 h 1755785"/>
              <a:gd name="connsiteX42" fmla="*/ 152458 w 807163"/>
              <a:gd name="connsiteY42" fmla="*/ 919455 h 1755785"/>
              <a:gd name="connsiteX43" fmla="*/ 55629 w 807163"/>
              <a:gd name="connsiteY43" fmla="*/ 952644 h 1755785"/>
              <a:gd name="connsiteX44" fmla="*/ 34768 w 807163"/>
              <a:gd name="connsiteY44" fmla="*/ 980458 h 1755785"/>
              <a:gd name="connsiteX45" fmla="*/ 6954 w 807163"/>
              <a:gd name="connsiteY45" fmla="*/ 1029134 h 1755785"/>
              <a:gd name="connsiteX46" fmla="*/ 6954 w 807163"/>
              <a:gd name="connsiteY46" fmla="*/ 1098669 h 1755785"/>
              <a:gd name="connsiteX47" fmla="*/ 0 w 807163"/>
              <a:gd name="connsiteY47" fmla="*/ 1213404 h 1755785"/>
              <a:gd name="connsiteX48" fmla="*/ 27814 w 807163"/>
              <a:gd name="connsiteY48" fmla="*/ 1331615 h 1755785"/>
              <a:gd name="connsiteX49" fmla="*/ 10430 w 807163"/>
              <a:gd name="connsiteY49" fmla="*/ 1397676 h 1755785"/>
              <a:gd name="connsiteX50" fmla="*/ 0 w 807163"/>
              <a:gd name="connsiteY50" fmla="*/ 1446350 h 1755785"/>
              <a:gd name="connsiteX51" fmla="*/ 55628 w 807163"/>
              <a:gd name="connsiteY51" fmla="*/ 1574992 h 1755785"/>
              <a:gd name="connsiteX52" fmla="*/ 59105 w 807163"/>
              <a:gd name="connsiteY52" fmla="*/ 1755785 h 1755785"/>
              <a:gd name="connsiteX53" fmla="*/ 146027 w 807163"/>
              <a:gd name="connsiteY53" fmla="*/ 1741878 h 1755785"/>
              <a:gd name="connsiteX54" fmla="*/ 170363 w 807163"/>
              <a:gd name="connsiteY54" fmla="*/ 1686249 h 1755785"/>
              <a:gd name="connsiteX55" fmla="*/ 198178 w 807163"/>
              <a:gd name="connsiteY55" fmla="*/ 1526315 h 1755785"/>
              <a:gd name="connsiteX56" fmla="*/ 229470 w 807163"/>
              <a:gd name="connsiteY56" fmla="*/ 1411581 h 1755785"/>
              <a:gd name="connsiteX57" fmla="*/ 194702 w 807163"/>
              <a:gd name="connsiteY57" fmla="*/ 1362905 h 1755785"/>
              <a:gd name="connsiteX58" fmla="*/ 208000 w 807163"/>
              <a:gd name="connsiteY58" fmla="*/ 1320142 h 1755785"/>
              <a:gd name="connsiteX0" fmla="*/ 208000 w 804561"/>
              <a:gd name="connsiteY0" fmla="*/ 1320142 h 1755785"/>
              <a:gd name="connsiteX1" fmla="*/ 225992 w 804561"/>
              <a:gd name="connsiteY1" fmla="*/ 1216882 h 1755785"/>
              <a:gd name="connsiteX2" fmla="*/ 229469 w 804561"/>
              <a:gd name="connsiteY2" fmla="*/ 1223835 h 1755785"/>
              <a:gd name="connsiteX3" fmla="*/ 335767 w 804561"/>
              <a:gd name="connsiteY3" fmla="*/ 1223346 h 1755785"/>
              <a:gd name="connsiteX4" fmla="*/ 409570 w 804561"/>
              <a:gd name="connsiteY4" fmla="*/ 1183522 h 1755785"/>
              <a:gd name="connsiteX5" fmla="*/ 465668 w 804561"/>
              <a:gd name="connsiteY5" fmla="*/ 1183522 h 1755785"/>
              <a:gd name="connsiteX6" fmla="*/ 504937 w 804561"/>
              <a:gd name="connsiteY6" fmla="*/ 1155473 h 1755785"/>
              <a:gd name="connsiteX7" fmla="*/ 572255 w 804561"/>
              <a:gd name="connsiteY7" fmla="*/ 1133034 h 1755785"/>
              <a:gd name="connsiteX8" fmla="*/ 611523 w 804561"/>
              <a:gd name="connsiteY8" fmla="*/ 1093765 h 1755785"/>
              <a:gd name="connsiteX9" fmla="*/ 639572 w 804561"/>
              <a:gd name="connsiteY9" fmla="*/ 1060106 h 1755785"/>
              <a:gd name="connsiteX10" fmla="*/ 695671 w 804561"/>
              <a:gd name="connsiteY10" fmla="*/ 1004008 h 1755785"/>
              <a:gd name="connsiteX11" fmla="*/ 701280 w 804561"/>
              <a:gd name="connsiteY11" fmla="*/ 953520 h 1755785"/>
              <a:gd name="connsiteX12" fmla="*/ 804561 w 804561"/>
              <a:gd name="connsiteY12" fmla="*/ 596539 h 1755785"/>
              <a:gd name="connsiteX13" fmla="*/ 789235 w 804561"/>
              <a:gd name="connsiteY13" fmla="*/ 566717 h 1755785"/>
              <a:gd name="connsiteX14" fmla="*/ 782281 w 804561"/>
              <a:gd name="connsiteY14" fmla="*/ 389401 h 1755785"/>
              <a:gd name="connsiteX15" fmla="*/ 754467 w 804561"/>
              <a:gd name="connsiteY15" fmla="*/ 257283 h 1755785"/>
              <a:gd name="connsiteX16" fmla="*/ 730129 w 804561"/>
              <a:gd name="connsiteY16" fmla="*/ 125164 h 1755785"/>
              <a:gd name="connsiteX17" fmla="*/ 734848 w 804561"/>
              <a:gd name="connsiteY17" fmla="*/ 57887 h 1755785"/>
              <a:gd name="connsiteX18" fmla="*/ 737084 w 804561"/>
              <a:gd name="connsiteY18" fmla="*/ 48675 h 1755785"/>
              <a:gd name="connsiteX19" fmla="*/ 691885 w 804561"/>
              <a:gd name="connsiteY19" fmla="*/ 0 h 1755785"/>
              <a:gd name="connsiteX20" fmla="*/ 685752 w 804561"/>
              <a:gd name="connsiteY20" fmla="*/ 11860 h 1755785"/>
              <a:gd name="connsiteX21" fmla="*/ 250333 w 804561"/>
              <a:gd name="connsiteY21" fmla="*/ 365066 h 1755785"/>
              <a:gd name="connsiteX22" fmla="*/ 396356 w 804561"/>
              <a:gd name="connsiteY22" fmla="*/ 347681 h 1755785"/>
              <a:gd name="connsiteX23" fmla="*/ 465893 w 804561"/>
              <a:gd name="connsiteY23" fmla="*/ 302483 h 1755785"/>
              <a:gd name="connsiteX24" fmla="*/ 514567 w 804561"/>
              <a:gd name="connsiteY24" fmla="*/ 299006 h 1755785"/>
              <a:gd name="connsiteX25" fmla="*/ 535428 w 804561"/>
              <a:gd name="connsiteY25" fmla="*/ 361589 h 1755785"/>
              <a:gd name="connsiteX26" fmla="*/ 542382 w 804561"/>
              <a:gd name="connsiteY26" fmla="*/ 497184 h 1755785"/>
              <a:gd name="connsiteX27" fmla="*/ 547917 w 804561"/>
              <a:gd name="connsiteY27" fmla="*/ 638261 h 1755785"/>
              <a:gd name="connsiteX28" fmla="*/ 538596 w 804561"/>
              <a:gd name="connsiteY28" fmla="*/ 701078 h 1755785"/>
              <a:gd name="connsiteX29" fmla="*/ 544206 w 804561"/>
              <a:gd name="connsiteY29" fmla="*/ 734737 h 1755785"/>
              <a:gd name="connsiteX30" fmla="*/ 527376 w 804561"/>
              <a:gd name="connsiteY30" fmla="*/ 768396 h 1755785"/>
              <a:gd name="connsiteX31" fmla="*/ 499327 w 804561"/>
              <a:gd name="connsiteY31" fmla="*/ 841324 h 1755785"/>
              <a:gd name="connsiteX32" fmla="*/ 476888 w 804561"/>
              <a:gd name="connsiteY32" fmla="*/ 874983 h 1755785"/>
              <a:gd name="connsiteX33" fmla="*/ 460058 w 804561"/>
              <a:gd name="connsiteY33" fmla="*/ 886202 h 1755785"/>
              <a:gd name="connsiteX34" fmla="*/ 437619 w 804561"/>
              <a:gd name="connsiteY34" fmla="*/ 936691 h 1755785"/>
              <a:gd name="connsiteX35" fmla="*/ 409570 w 804561"/>
              <a:gd name="connsiteY35" fmla="*/ 947910 h 1755785"/>
              <a:gd name="connsiteX36" fmla="*/ 381521 w 804561"/>
              <a:gd name="connsiteY36" fmla="*/ 947910 h 1755785"/>
              <a:gd name="connsiteX37" fmla="*/ 353472 w 804561"/>
              <a:gd name="connsiteY37" fmla="*/ 964740 h 1755785"/>
              <a:gd name="connsiteX38" fmla="*/ 297374 w 804561"/>
              <a:gd name="connsiteY38" fmla="*/ 970349 h 1755785"/>
              <a:gd name="connsiteX39" fmla="*/ 269325 w 804561"/>
              <a:gd name="connsiteY39" fmla="*/ 959130 h 1755785"/>
              <a:gd name="connsiteX40" fmla="*/ 194701 w 804561"/>
              <a:gd name="connsiteY40" fmla="*/ 935259 h 1755785"/>
              <a:gd name="connsiteX41" fmla="*/ 152458 w 804561"/>
              <a:gd name="connsiteY41" fmla="*/ 919455 h 1755785"/>
              <a:gd name="connsiteX42" fmla="*/ 55629 w 804561"/>
              <a:gd name="connsiteY42" fmla="*/ 952644 h 1755785"/>
              <a:gd name="connsiteX43" fmla="*/ 34768 w 804561"/>
              <a:gd name="connsiteY43" fmla="*/ 980458 h 1755785"/>
              <a:gd name="connsiteX44" fmla="*/ 6954 w 804561"/>
              <a:gd name="connsiteY44" fmla="*/ 1029134 h 1755785"/>
              <a:gd name="connsiteX45" fmla="*/ 6954 w 804561"/>
              <a:gd name="connsiteY45" fmla="*/ 1098669 h 1755785"/>
              <a:gd name="connsiteX46" fmla="*/ 0 w 804561"/>
              <a:gd name="connsiteY46" fmla="*/ 1213404 h 1755785"/>
              <a:gd name="connsiteX47" fmla="*/ 27814 w 804561"/>
              <a:gd name="connsiteY47" fmla="*/ 1331615 h 1755785"/>
              <a:gd name="connsiteX48" fmla="*/ 10430 w 804561"/>
              <a:gd name="connsiteY48" fmla="*/ 1397676 h 1755785"/>
              <a:gd name="connsiteX49" fmla="*/ 0 w 804561"/>
              <a:gd name="connsiteY49" fmla="*/ 1446350 h 1755785"/>
              <a:gd name="connsiteX50" fmla="*/ 55628 w 804561"/>
              <a:gd name="connsiteY50" fmla="*/ 1574992 h 1755785"/>
              <a:gd name="connsiteX51" fmla="*/ 59105 w 804561"/>
              <a:gd name="connsiteY51" fmla="*/ 1755785 h 1755785"/>
              <a:gd name="connsiteX52" fmla="*/ 146027 w 804561"/>
              <a:gd name="connsiteY52" fmla="*/ 1741878 h 1755785"/>
              <a:gd name="connsiteX53" fmla="*/ 170363 w 804561"/>
              <a:gd name="connsiteY53" fmla="*/ 1686249 h 1755785"/>
              <a:gd name="connsiteX54" fmla="*/ 198178 w 804561"/>
              <a:gd name="connsiteY54" fmla="*/ 1526315 h 1755785"/>
              <a:gd name="connsiteX55" fmla="*/ 229470 w 804561"/>
              <a:gd name="connsiteY55" fmla="*/ 1411581 h 1755785"/>
              <a:gd name="connsiteX56" fmla="*/ 194702 w 804561"/>
              <a:gd name="connsiteY56" fmla="*/ 1362905 h 1755785"/>
              <a:gd name="connsiteX57" fmla="*/ 208000 w 804561"/>
              <a:gd name="connsiteY57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2281 w 789235"/>
              <a:gd name="connsiteY13" fmla="*/ 389401 h 1755785"/>
              <a:gd name="connsiteX14" fmla="*/ 754467 w 789235"/>
              <a:gd name="connsiteY14" fmla="*/ 257283 h 1755785"/>
              <a:gd name="connsiteX15" fmla="*/ 730129 w 789235"/>
              <a:gd name="connsiteY15" fmla="*/ 125164 h 1755785"/>
              <a:gd name="connsiteX16" fmla="*/ 734848 w 789235"/>
              <a:gd name="connsiteY16" fmla="*/ 57887 h 1755785"/>
              <a:gd name="connsiteX17" fmla="*/ 737084 w 789235"/>
              <a:gd name="connsiteY17" fmla="*/ 48675 h 1755785"/>
              <a:gd name="connsiteX18" fmla="*/ 691885 w 789235"/>
              <a:gd name="connsiteY18" fmla="*/ 0 h 1755785"/>
              <a:gd name="connsiteX19" fmla="*/ 685752 w 789235"/>
              <a:gd name="connsiteY19" fmla="*/ 11860 h 1755785"/>
              <a:gd name="connsiteX20" fmla="*/ 250333 w 789235"/>
              <a:gd name="connsiteY20" fmla="*/ 365066 h 1755785"/>
              <a:gd name="connsiteX21" fmla="*/ 396356 w 789235"/>
              <a:gd name="connsiteY21" fmla="*/ 347681 h 1755785"/>
              <a:gd name="connsiteX22" fmla="*/ 465893 w 789235"/>
              <a:gd name="connsiteY22" fmla="*/ 302483 h 1755785"/>
              <a:gd name="connsiteX23" fmla="*/ 514567 w 789235"/>
              <a:gd name="connsiteY23" fmla="*/ 299006 h 1755785"/>
              <a:gd name="connsiteX24" fmla="*/ 535428 w 789235"/>
              <a:gd name="connsiteY24" fmla="*/ 361589 h 1755785"/>
              <a:gd name="connsiteX25" fmla="*/ 542382 w 789235"/>
              <a:gd name="connsiteY25" fmla="*/ 497184 h 1755785"/>
              <a:gd name="connsiteX26" fmla="*/ 547917 w 789235"/>
              <a:gd name="connsiteY26" fmla="*/ 638261 h 1755785"/>
              <a:gd name="connsiteX27" fmla="*/ 538596 w 789235"/>
              <a:gd name="connsiteY27" fmla="*/ 701078 h 1755785"/>
              <a:gd name="connsiteX28" fmla="*/ 544206 w 789235"/>
              <a:gd name="connsiteY28" fmla="*/ 734737 h 1755785"/>
              <a:gd name="connsiteX29" fmla="*/ 527376 w 789235"/>
              <a:gd name="connsiteY29" fmla="*/ 768396 h 1755785"/>
              <a:gd name="connsiteX30" fmla="*/ 499327 w 789235"/>
              <a:gd name="connsiteY30" fmla="*/ 841324 h 1755785"/>
              <a:gd name="connsiteX31" fmla="*/ 476888 w 789235"/>
              <a:gd name="connsiteY31" fmla="*/ 874983 h 1755785"/>
              <a:gd name="connsiteX32" fmla="*/ 460058 w 789235"/>
              <a:gd name="connsiteY32" fmla="*/ 886202 h 1755785"/>
              <a:gd name="connsiteX33" fmla="*/ 437619 w 789235"/>
              <a:gd name="connsiteY33" fmla="*/ 936691 h 1755785"/>
              <a:gd name="connsiteX34" fmla="*/ 409570 w 789235"/>
              <a:gd name="connsiteY34" fmla="*/ 947910 h 1755785"/>
              <a:gd name="connsiteX35" fmla="*/ 381521 w 789235"/>
              <a:gd name="connsiteY35" fmla="*/ 947910 h 1755785"/>
              <a:gd name="connsiteX36" fmla="*/ 353472 w 789235"/>
              <a:gd name="connsiteY36" fmla="*/ 964740 h 1755785"/>
              <a:gd name="connsiteX37" fmla="*/ 297374 w 789235"/>
              <a:gd name="connsiteY37" fmla="*/ 970349 h 1755785"/>
              <a:gd name="connsiteX38" fmla="*/ 269325 w 789235"/>
              <a:gd name="connsiteY38" fmla="*/ 959130 h 1755785"/>
              <a:gd name="connsiteX39" fmla="*/ 194701 w 789235"/>
              <a:gd name="connsiteY39" fmla="*/ 935259 h 1755785"/>
              <a:gd name="connsiteX40" fmla="*/ 152458 w 789235"/>
              <a:gd name="connsiteY40" fmla="*/ 919455 h 1755785"/>
              <a:gd name="connsiteX41" fmla="*/ 55629 w 789235"/>
              <a:gd name="connsiteY41" fmla="*/ 952644 h 1755785"/>
              <a:gd name="connsiteX42" fmla="*/ 34768 w 789235"/>
              <a:gd name="connsiteY42" fmla="*/ 980458 h 1755785"/>
              <a:gd name="connsiteX43" fmla="*/ 6954 w 789235"/>
              <a:gd name="connsiteY43" fmla="*/ 1029134 h 1755785"/>
              <a:gd name="connsiteX44" fmla="*/ 6954 w 789235"/>
              <a:gd name="connsiteY44" fmla="*/ 1098669 h 1755785"/>
              <a:gd name="connsiteX45" fmla="*/ 0 w 789235"/>
              <a:gd name="connsiteY45" fmla="*/ 1213404 h 1755785"/>
              <a:gd name="connsiteX46" fmla="*/ 27814 w 789235"/>
              <a:gd name="connsiteY46" fmla="*/ 1331615 h 1755785"/>
              <a:gd name="connsiteX47" fmla="*/ 10430 w 789235"/>
              <a:gd name="connsiteY47" fmla="*/ 1397676 h 1755785"/>
              <a:gd name="connsiteX48" fmla="*/ 0 w 789235"/>
              <a:gd name="connsiteY48" fmla="*/ 1446350 h 1755785"/>
              <a:gd name="connsiteX49" fmla="*/ 55628 w 789235"/>
              <a:gd name="connsiteY49" fmla="*/ 1574992 h 1755785"/>
              <a:gd name="connsiteX50" fmla="*/ 59105 w 789235"/>
              <a:gd name="connsiteY50" fmla="*/ 1755785 h 1755785"/>
              <a:gd name="connsiteX51" fmla="*/ 146027 w 789235"/>
              <a:gd name="connsiteY51" fmla="*/ 1741878 h 1755785"/>
              <a:gd name="connsiteX52" fmla="*/ 170363 w 789235"/>
              <a:gd name="connsiteY52" fmla="*/ 1686249 h 1755785"/>
              <a:gd name="connsiteX53" fmla="*/ 198178 w 789235"/>
              <a:gd name="connsiteY53" fmla="*/ 1526315 h 1755785"/>
              <a:gd name="connsiteX54" fmla="*/ 229470 w 789235"/>
              <a:gd name="connsiteY54" fmla="*/ 1411581 h 1755785"/>
              <a:gd name="connsiteX55" fmla="*/ 194702 w 789235"/>
              <a:gd name="connsiteY55" fmla="*/ 1362905 h 1755785"/>
              <a:gd name="connsiteX56" fmla="*/ 208000 w 789235"/>
              <a:gd name="connsiteY56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0875 w 789235"/>
              <a:gd name="connsiteY13" fmla="*/ 551908 h 1755785"/>
              <a:gd name="connsiteX14" fmla="*/ 782281 w 789235"/>
              <a:gd name="connsiteY14" fmla="*/ 389401 h 1755785"/>
              <a:gd name="connsiteX15" fmla="*/ 754467 w 789235"/>
              <a:gd name="connsiteY15" fmla="*/ 257283 h 1755785"/>
              <a:gd name="connsiteX16" fmla="*/ 730129 w 789235"/>
              <a:gd name="connsiteY16" fmla="*/ 125164 h 1755785"/>
              <a:gd name="connsiteX17" fmla="*/ 734848 w 789235"/>
              <a:gd name="connsiteY17" fmla="*/ 57887 h 1755785"/>
              <a:gd name="connsiteX18" fmla="*/ 737084 w 789235"/>
              <a:gd name="connsiteY18" fmla="*/ 48675 h 1755785"/>
              <a:gd name="connsiteX19" fmla="*/ 691885 w 789235"/>
              <a:gd name="connsiteY19" fmla="*/ 0 h 1755785"/>
              <a:gd name="connsiteX20" fmla="*/ 685752 w 789235"/>
              <a:gd name="connsiteY20" fmla="*/ 11860 h 1755785"/>
              <a:gd name="connsiteX21" fmla="*/ 250333 w 789235"/>
              <a:gd name="connsiteY21" fmla="*/ 365066 h 1755785"/>
              <a:gd name="connsiteX22" fmla="*/ 396356 w 789235"/>
              <a:gd name="connsiteY22" fmla="*/ 347681 h 1755785"/>
              <a:gd name="connsiteX23" fmla="*/ 465893 w 789235"/>
              <a:gd name="connsiteY23" fmla="*/ 302483 h 1755785"/>
              <a:gd name="connsiteX24" fmla="*/ 514567 w 789235"/>
              <a:gd name="connsiteY24" fmla="*/ 299006 h 1755785"/>
              <a:gd name="connsiteX25" fmla="*/ 535428 w 789235"/>
              <a:gd name="connsiteY25" fmla="*/ 361589 h 1755785"/>
              <a:gd name="connsiteX26" fmla="*/ 542382 w 789235"/>
              <a:gd name="connsiteY26" fmla="*/ 497184 h 1755785"/>
              <a:gd name="connsiteX27" fmla="*/ 547917 w 789235"/>
              <a:gd name="connsiteY27" fmla="*/ 638261 h 1755785"/>
              <a:gd name="connsiteX28" fmla="*/ 538596 w 789235"/>
              <a:gd name="connsiteY28" fmla="*/ 701078 h 1755785"/>
              <a:gd name="connsiteX29" fmla="*/ 544206 w 789235"/>
              <a:gd name="connsiteY29" fmla="*/ 734737 h 1755785"/>
              <a:gd name="connsiteX30" fmla="*/ 527376 w 789235"/>
              <a:gd name="connsiteY30" fmla="*/ 768396 h 1755785"/>
              <a:gd name="connsiteX31" fmla="*/ 499327 w 789235"/>
              <a:gd name="connsiteY31" fmla="*/ 841324 h 1755785"/>
              <a:gd name="connsiteX32" fmla="*/ 476888 w 789235"/>
              <a:gd name="connsiteY32" fmla="*/ 874983 h 1755785"/>
              <a:gd name="connsiteX33" fmla="*/ 460058 w 789235"/>
              <a:gd name="connsiteY33" fmla="*/ 886202 h 1755785"/>
              <a:gd name="connsiteX34" fmla="*/ 437619 w 789235"/>
              <a:gd name="connsiteY34" fmla="*/ 936691 h 1755785"/>
              <a:gd name="connsiteX35" fmla="*/ 409570 w 789235"/>
              <a:gd name="connsiteY35" fmla="*/ 947910 h 1755785"/>
              <a:gd name="connsiteX36" fmla="*/ 381521 w 789235"/>
              <a:gd name="connsiteY36" fmla="*/ 947910 h 1755785"/>
              <a:gd name="connsiteX37" fmla="*/ 353472 w 789235"/>
              <a:gd name="connsiteY37" fmla="*/ 964740 h 1755785"/>
              <a:gd name="connsiteX38" fmla="*/ 297374 w 789235"/>
              <a:gd name="connsiteY38" fmla="*/ 970349 h 1755785"/>
              <a:gd name="connsiteX39" fmla="*/ 269325 w 789235"/>
              <a:gd name="connsiteY39" fmla="*/ 959130 h 1755785"/>
              <a:gd name="connsiteX40" fmla="*/ 194701 w 789235"/>
              <a:gd name="connsiteY40" fmla="*/ 935259 h 1755785"/>
              <a:gd name="connsiteX41" fmla="*/ 152458 w 789235"/>
              <a:gd name="connsiteY41" fmla="*/ 919455 h 1755785"/>
              <a:gd name="connsiteX42" fmla="*/ 55629 w 789235"/>
              <a:gd name="connsiteY42" fmla="*/ 952644 h 1755785"/>
              <a:gd name="connsiteX43" fmla="*/ 34768 w 789235"/>
              <a:gd name="connsiteY43" fmla="*/ 980458 h 1755785"/>
              <a:gd name="connsiteX44" fmla="*/ 6954 w 789235"/>
              <a:gd name="connsiteY44" fmla="*/ 1029134 h 1755785"/>
              <a:gd name="connsiteX45" fmla="*/ 6954 w 789235"/>
              <a:gd name="connsiteY45" fmla="*/ 1098669 h 1755785"/>
              <a:gd name="connsiteX46" fmla="*/ 0 w 789235"/>
              <a:gd name="connsiteY46" fmla="*/ 1213404 h 1755785"/>
              <a:gd name="connsiteX47" fmla="*/ 27814 w 789235"/>
              <a:gd name="connsiteY47" fmla="*/ 1331615 h 1755785"/>
              <a:gd name="connsiteX48" fmla="*/ 10430 w 789235"/>
              <a:gd name="connsiteY48" fmla="*/ 1397676 h 1755785"/>
              <a:gd name="connsiteX49" fmla="*/ 0 w 789235"/>
              <a:gd name="connsiteY49" fmla="*/ 1446350 h 1755785"/>
              <a:gd name="connsiteX50" fmla="*/ 55628 w 789235"/>
              <a:gd name="connsiteY50" fmla="*/ 1574992 h 1755785"/>
              <a:gd name="connsiteX51" fmla="*/ 59105 w 789235"/>
              <a:gd name="connsiteY51" fmla="*/ 1755785 h 1755785"/>
              <a:gd name="connsiteX52" fmla="*/ 146027 w 789235"/>
              <a:gd name="connsiteY52" fmla="*/ 1741878 h 1755785"/>
              <a:gd name="connsiteX53" fmla="*/ 170363 w 789235"/>
              <a:gd name="connsiteY53" fmla="*/ 1686249 h 1755785"/>
              <a:gd name="connsiteX54" fmla="*/ 198178 w 789235"/>
              <a:gd name="connsiteY54" fmla="*/ 1526315 h 1755785"/>
              <a:gd name="connsiteX55" fmla="*/ 229470 w 789235"/>
              <a:gd name="connsiteY55" fmla="*/ 1411581 h 1755785"/>
              <a:gd name="connsiteX56" fmla="*/ 194702 w 789235"/>
              <a:gd name="connsiteY56" fmla="*/ 1362905 h 1755785"/>
              <a:gd name="connsiteX57" fmla="*/ 208000 w 789235"/>
              <a:gd name="connsiteY57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0875 w 789235"/>
              <a:gd name="connsiteY13" fmla="*/ 551908 h 1755785"/>
              <a:gd name="connsiteX14" fmla="*/ 777807 w 789235"/>
              <a:gd name="connsiteY14" fmla="*/ 536566 h 1755785"/>
              <a:gd name="connsiteX15" fmla="*/ 782281 w 789235"/>
              <a:gd name="connsiteY15" fmla="*/ 389401 h 1755785"/>
              <a:gd name="connsiteX16" fmla="*/ 754467 w 789235"/>
              <a:gd name="connsiteY16" fmla="*/ 257283 h 1755785"/>
              <a:gd name="connsiteX17" fmla="*/ 730129 w 789235"/>
              <a:gd name="connsiteY17" fmla="*/ 125164 h 1755785"/>
              <a:gd name="connsiteX18" fmla="*/ 734848 w 789235"/>
              <a:gd name="connsiteY18" fmla="*/ 57887 h 1755785"/>
              <a:gd name="connsiteX19" fmla="*/ 737084 w 789235"/>
              <a:gd name="connsiteY19" fmla="*/ 48675 h 1755785"/>
              <a:gd name="connsiteX20" fmla="*/ 691885 w 789235"/>
              <a:gd name="connsiteY20" fmla="*/ 0 h 1755785"/>
              <a:gd name="connsiteX21" fmla="*/ 685752 w 789235"/>
              <a:gd name="connsiteY21" fmla="*/ 11860 h 1755785"/>
              <a:gd name="connsiteX22" fmla="*/ 250333 w 789235"/>
              <a:gd name="connsiteY22" fmla="*/ 365066 h 1755785"/>
              <a:gd name="connsiteX23" fmla="*/ 396356 w 789235"/>
              <a:gd name="connsiteY23" fmla="*/ 347681 h 1755785"/>
              <a:gd name="connsiteX24" fmla="*/ 465893 w 789235"/>
              <a:gd name="connsiteY24" fmla="*/ 302483 h 1755785"/>
              <a:gd name="connsiteX25" fmla="*/ 514567 w 789235"/>
              <a:gd name="connsiteY25" fmla="*/ 299006 h 1755785"/>
              <a:gd name="connsiteX26" fmla="*/ 535428 w 789235"/>
              <a:gd name="connsiteY26" fmla="*/ 361589 h 1755785"/>
              <a:gd name="connsiteX27" fmla="*/ 542382 w 789235"/>
              <a:gd name="connsiteY27" fmla="*/ 497184 h 1755785"/>
              <a:gd name="connsiteX28" fmla="*/ 547917 w 789235"/>
              <a:gd name="connsiteY28" fmla="*/ 638261 h 1755785"/>
              <a:gd name="connsiteX29" fmla="*/ 538596 w 789235"/>
              <a:gd name="connsiteY29" fmla="*/ 701078 h 1755785"/>
              <a:gd name="connsiteX30" fmla="*/ 544206 w 789235"/>
              <a:gd name="connsiteY30" fmla="*/ 734737 h 1755785"/>
              <a:gd name="connsiteX31" fmla="*/ 527376 w 789235"/>
              <a:gd name="connsiteY31" fmla="*/ 768396 h 1755785"/>
              <a:gd name="connsiteX32" fmla="*/ 499327 w 789235"/>
              <a:gd name="connsiteY32" fmla="*/ 841324 h 1755785"/>
              <a:gd name="connsiteX33" fmla="*/ 476888 w 789235"/>
              <a:gd name="connsiteY33" fmla="*/ 874983 h 1755785"/>
              <a:gd name="connsiteX34" fmla="*/ 460058 w 789235"/>
              <a:gd name="connsiteY34" fmla="*/ 886202 h 1755785"/>
              <a:gd name="connsiteX35" fmla="*/ 437619 w 789235"/>
              <a:gd name="connsiteY35" fmla="*/ 936691 h 1755785"/>
              <a:gd name="connsiteX36" fmla="*/ 409570 w 789235"/>
              <a:gd name="connsiteY36" fmla="*/ 947910 h 1755785"/>
              <a:gd name="connsiteX37" fmla="*/ 381521 w 789235"/>
              <a:gd name="connsiteY37" fmla="*/ 947910 h 1755785"/>
              <a:gd name="connsiteX38" fmla="*/ 353472 w 789235"/>
              <a:gd name="connsiteY38" fmla="*/ 964740 h 1755785"/>
              <a:gd name="connsiteX39" fmla="*/ 297374 w 789235"/>
              <a:gd name="connsiteY39" fmla="*/ 970349 h 1755785"/>
              <a:gd name="connsiteX40" fmla="*/ 269325 w 789235"/>
              <a:gd name="connsiteY40" fmla="*/ 959130 h 1755785"/>
              <a:gd name="connsiteX41" fmla="*/ 194701 w 789235"/>
              <a:gd name="connsiteY41" fmla="*/ 935259 h 1755785"/>
              <a:gd name="connsiteX42" fmla="*/ 152458 w 789235"/>
              <a:gd name="connsiteY42" fmla="*/ 919455 h 1755785"/>
              <a:gd name="connsiteX43" fmla="*/ 55629 w 789235"/>
              <a:gd name="connsiteY43" fmla="*/ 952644 h 1755785"/>
              <a:gd name="connsiteX44" fmla="*/ 34768 w 789235"/>
              <a:gd name="connsiteY44" fmla="*/ 980458 h 1755785"/>
              <a:gd name="connsiteX45" fmla="*/ 6954 w 789235"/>
              <a:gd name="connsiteY45" fmla="*/ 1029134 h 1755785"/>
              <a:gd name="connsiteX46" fmla="*/ 6954 w 789235"/>
              <a:gd name="connsiteY46" fmla="*/ 1098669 h 1755785"/>
              <a:gd name="connsiteX47" fmla="*/ 0 w 789235"/>
              <a:gd name="connsiteY47" fmla="*/ 1213404 h 1755785"/>
              <a:gd name="connsiteX48" fmla="*/ 27814 w 789235"/>
              <a:gd name="connsiteY48" fmla="*/ 1331615 h 1755785"/>
              <a:gd name="connsiteX49" fmla="*/ 10430 w 789235"/>
              <a:gd name="connsiteY49" fmla="*/ 1397676 h 1755785"/>
              <a:gd name="connsiteX50" fmla="*/ 0 w 789235"/>
              <a:gd name="connsiteY50" fmla="*/ 1446350 h 1755785"/>
              <a:gd name="connsiteX51" fmla="*/ 55628 w 789235"/>
              <a:gd name="connsiteY51" fmla="*/ 1574992 h 1755785"/>
              <a:gd name="connsiteX52" fmla="*/ 59105 w 789235"/>
              <a:gd name="connsiteY52" fmla="*/ 1755785 h 1755785"/>
              <a:gd name="connsiteX53" fmla="*/ 146027 w 789235"/>
              <a:gd name="connsiteY53" fmla="*/ 1741878 h 1755785"/>
              <a:gd name="connsiteX54" fmla="*/ 170363 w 789235"/>
              <a:gd name="connsiteY54" fmla="*/ 1686249 h 1755785"/>
              <a:gd name="connsiteX55" fmla="*/ 198178 w 789235"/>
              <a:gd name="connsiteY55" fmla="*/ 1526315 h 1755785"/>
              <a:gd name="connsiteX56" fmla="*/ 229470 w 789235"/>
              <a:gd name="connsiteY56" fmla="*/ 1411581 h 1755785"/>
              <a:gd name="connsiteX57" fmla="*/ 194702 w 789235"/>
              <a:gd name="connsiteY57" fmla="*/ 1362905 h 1755785"/>
              <a:gd name="connsiteX58" fmla="*/ 208000 w 789235"/>
              <a:gd name="connsiteY58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77807 w 789235"/>
              <a:gd name="connsiteY13" fmla="*/ 536566 h 1755785"/>
              <a:gd name="connsiteX14" fmla="*/ 782281 w 789235"/>
              <a:gd name="connsiteY14" fmla="*/ 389401 h 1755785"/>
              <a:gd name="connsiteX15" fmla="*/ 754467 w 789235"/>
              <a:gd name="connsiteY15" fmla="*/ 257283 h 1755785"/>
              <a:gd name="connsiteX16" fmla="*/ 730129 w 789235"/>
              <a:gd name="connsiteY16" fmla="*/ 125164 h 1755785"/>
              <a:gd name="connsiteX17" fmla="*/ 734848 w 789235"/>
              <a:gd name="connsiteY17" fmla="*/ 57887 h 1755785"/>
              <a:gd name="connsiteX18" fmla="*/ 737084 w 789235"/>
              <a:gd name="connsiteY18" fmla="*/ 48675 h 1755785"/>
              <a:gd name="connsiteX19" fmla="*/ 691885 w 789235"/>
              <a:gd name="connsiteY19" fmla="*/ 0 h 1755785"/>
              <a:gd name="connsiteX20" fmla="*/ 685752 w 789235"/>
              <a:gd name="connsiteY20" fmla="*/ 11860 h 1755785"/>
              <a:gd name="connsiteX21" fmla="*/ 250333 w 789235"/>
              <a:gd name="connsiteY21" fmla="*/ 365066 h 1755785"/>
              <a:gd name="connsiteX22" fmla="*/ 396356 w 789235"/>
              <a:gd name="connsiteY22" fmla="*/ 347681 h 1755785"/>
              <a:gd name="connsiteX23" fmla="*/ 465893 w 789235"/>
              <a:gd name="connsiteY23" fmla="*/ 302483 h 1755785"/>
              <a:gd name="connsiteX24" fmla="*/ 514567 w 789235"/>
              <a:gd name="connsiteY24" fmla="*/ 299006 h 1755785"/>
              <a:gd name="connsiteX25" fmla="*/ 535428 w 789235"/>
              <a:gd name="connsiteY25" fmla="*/ 361589 h 1755785"/>
              <a:gd name="connsiteX26" fmla="*/ 542382 w 789235"/>
              <a:gd name="connsiteY26" fmla="*/ 497184 h 1755785"/>
              <a:gd name="connsiteX27" fmla="*/ 547917 w 789235"/>
              <a:gd name="connsiteY27" fmla="*/ 638261 h 1755785"/>
              <a:gd name="connsiteX28" fmla="*/ 538596 w 789235"/>
              <a:gd name="connsiteY28" fmla="*/ 701078 h 1755785"/>
              <a:gd name="connsiteX29" fmla="*/ 544206 w 789235"/>
              <a:gd name="connsiteY29" fmla="*/ 734737 h 1755785"/>
              <a:gd name="connsiteX30" fmla="*/ 527376 w 789235"/>
              <a:gd name="connsiteY30" fmla="*/ 768396 h 1755785"/>
              <a:gd name="connsiteX31" fmla="*/ 499327 w 789235"/>
              <a:gd name="connsiteY31" fmla="*/ 841324 h 1755785"/>
              <a:gd name="connsiteX32" fmla="*/ 476888 w 789235"/>
              <a:gd name="connsiteY32" fmla="*/ 874983 h 1755785"/>
              <a:gd name="connsiteX33" fmla="*/ 460058 w 789235"/>
              <a:gd name="connsiteY33" fmla="*/ 886202 h 1755785"/>
              <a:gd name="connsiteX34" fmla="*/ 437619 w 789235"/>
              <a:gd name="connsiteY34" fmla="*/ 936691 h 1755785"/>
              <a:gd name="connsiteX35" fmla="*/ 409570 w 789235"/>
              <a:gd name="connsiteY35" fmla="*/ 947910 h 1755785"/>
              <a:gd name="connsiteX36" fmla="*/ 381521 w 789235"/>
              <a:gd name="connsiteY36" fmla="*/ 947910 h 1755785"/>
              <a:gd name="connsiteX37" fmla="*/ 353472 w 789235"/>
              <a:gd name="connsiteY37" fmla="*/ 964740 h 1755785"/>
              <a:gd name="connsiteX38" fmla="*/ 297374 w 789235"/>
              <a:gd name="connsiteY38" fmla="*/ 970349 h 1755785"/>
              <a:gd name="connsiteX39" fmla="*/ 269325 w 789235"/>
              <a:gd name="connsiteY39" fmla="*/ 959130 h 1755785"/>
              <a:gd name="connsiteX40" fmla="*/ 194701 w 789235"/>
              <a:gd name="connsiteY40" fmla="*/ 935259 h 1755785"/>
              <a:gd name="connsiteX41" fmla="*/ 152458 w 789235"/>
              <a:gd name="connsiteY41" fmla="*/ 919455 h 1755785"/>
              <a:gd name="connsiteX42" fmla="*/ 55629 w 789235"/>
              <a:gd name="connsiteY42" fmla="*/ 952644 h 1755785"/>
              <a:gd name="connsiteX43" fmla="*/ 34768 w 789235"/>
              <a:gd name="connsiteY43" fmla="*/ 980458 h 1755785"/>
              <a:gd name="connsiteX44" fmla="*/ 6954 w 789235"/>
              <a:gd name="connsiteY44" fmla="*/ 1029134 h 1755785"/>
              <a:gd name="connsiteX45" fmla="*/ 6954 w 789235"/>
              <a:gd name="connsiteY45" fmla="*/ 1098669 h 1755785"/>
              <a:gd name="connsiteX46" fmla="*/ 0 w 789235"/>
              <a:gd name="connsiteY46" fmla="*/ 1213404 h 1755785"/>
              <a:gd name="connsiteX47" fmla="*/ 27814 w 789235"/>
              <a:gd name="connsiteY47" fmla="*/ 1331615 h 1755785"/>
              <a:gd name="connsiteX48" fmla="*/ 10430 w 789235"/>
              <a:gd name="connsiteY48" fmla="*/ 1397676 h 1755785"/>
              <a:gd name="connsiteX49" fmla="*/ 0 w 789235"/>
              <a:gd name="connsiteY49" fmla="*/ 1446350 h 1755785"/>
              <a:gd name="connsiteX50" fmla="*/ 55628 w 789235"/>
              <a:gd name="connsiteY50" fmla="*/ 1574992 h 1755785"/>
              <a:gd name="connsiteX51" fmla="*/ 59105 w 789235"/>
              <a:gd name="connsiteY51" fmla="*/ 1755785 h 1755785"/>
              <a:gd name="connsiteX52" fmla="*/ 146027 w 789235"/>
              <a:gd name="connsiteY52" fmla="*/ 1741878 h 1755785"/>
              <a:gd name="connsiteX53" fmla="*/ 170363 w 789235"/>
              <a:gd name="connsiteY53" fmla="*/ 1686249 h 1755785"/>
              <a:gd name="connsiteX54" fmla="*/ 198178 w 789235"/>
              <a:gd name="connsiteY54" fmla="*/ 1526315 h 1755785"/>
              <a:gd name="connsiteX55" fmla="*/ 229470 w 789235"/>
              <a:gd name="connsiteY55" fmla="*/ 1411581 h 1755785"/>
              <a:gd name="connsiteX56" fmla="*/ 194702 w 789235"/>
              <a:gd name="connsiteY56" fmla="*/ 1362905 h 1755785"/>
              <a:gd name="connsiteX57" fmla="*/ 208000 w 789235"/>
              <a:gd name="connsiteY57" fmla="*/ 1320142 h 1755785"/>
              <a:gd name="connsiteX0" fmla="*/ 208000 w 789235"/>
              <a:gd name="connsiteY0" fmla="*/ 1320142 h 1755785"/>
              <a:gd name="connsiteX1" fmla="*/ 225992 w 789235"/>
              <a:gd name="connsiteY1" fmla="*/ 1216882 h 1755785"/>
              <a:gd name="connsiteX2" fmla="*/ 229469 w 789235"/>
              <a:gd name="connsiteY2" fmla="*/ 1223835 h 1755785"/>
              <a:gd name="connsiteX3" fmla="*/ 335767 w 789235"/>
              <a:gd name="connsiteY3" fmla="*/ 1223346 h 1755785"/>
              <a:gd name="connsiteX4" fmla="*/ 409570 w 789235"/>
              <a:gd name="connsiteY4" fmla="*/ 1183522 h 1755785"/>
              <a:gd name="connsiteX5" fmla="*/ 465668 w 789235"/>
              <a:gd name="connsiteY5" fmla="*/ 1183522 h 1755785"/>
              <a:gd name="connsiteX6" fmla="*/ 504937 w 789235"/>
              <a:gd name="connsiteY6" fmla="*/ 1155473 h 1755785"/>
              <a:gd name="connsiteX7" fmla="*/ 572255 w 789235"/>
              <a:gd name="connsiteY7" fmla="*/ 1133034 h 1755785"/>
              <a:gd name="connsiteX8" fmla="*/ 611523 w 789235"/>
              <a:gd name="connsiteY8" fmla="*/ 1093765 h 1755785"/>
              <a:gd name="connsiteX9" fmla="*/ 639572 w 789235"/>
              <a:gd name="connsiteY9" fmla="*/ 1060106 h 1755785"/>
              <a:gd name="connsiteX10" fmla="*/ 695671 w 789235"/>
              <a:gd name="connsiteY10" fmla="*/ 1004008 h 1755785"/>
              <a:gd name="connsiteX11" fmla="*/ 701280 w 789235"/>
              <a:gd name="connsiteY11" fmla="*/ 953520 h 1755785"/>
              <a:gd name="connsiteX12" fmla="*/ 789235 w 789235"/>
              <a:gd name="connsiteY12" fmla="*/ 566717 h 1755785"/>
              <a:gd name="connsiteX13" fmla="*/ 782281 w 789235"/>
              <a:gd name="connsiteY13" fmla="*/ 389401 h 1755785"/>
              <a:gd name="connsiteX14" fmla="*/ 754467 w 789235"/>
              <a:gd name="connsiteY14" fmla="*/ 257283 h 1755785"/>
              <a:gd name="connsiteX15" fmla="*/ 730129 w 789235"/>
              <a:gd name="connsiteY15" fmla="*/ 125164 h 1755785"/>
              <a:gd name="connsiteX16" fmla="*/ 734848 w 789235"/>
              <a:gd name="connsiteY16" fmla="*/ 57887 h 1755785"/>
              <a:gd name="connsiteX17" fmla="*/ 737084 w 789235"/>
              <a:gd name="connsiteY17" fmla="*/ 48675 h 1755785"/>
              <a:gd name="connsiteX18" fmla="*/ 691885 w 789235"/>
              <a:gd name="connsiteY18" fmla="*/ 0 h 1755785"/>
              <a:gd name="connsiteX19" fmla="*/ 685752 w 789235"/>
              <a:gd name="connsiteY19" fmla="*/ 11860 h 1755785"/>
              <a:gd name="connsiteX20" fmla="*/ 250333 w 789235"/>
              <a:gd name="connsiteY20" fmla="*/ 365066 h 1755785"/>
              <a:gd name="connsiteX21" fmla="*/ 396356 w 789235"/>
              <a:gd name="connsiteY21" fmla="*/ 347681 h 1755785"/>
              <a:gd name="connsiteX22" fmla="*/ 465893 w 789235"/>
              <a:gd name="connsiteY22" fmla="*/ 302483 h 1755785"/>
              <a:gd name="connsiteX23" fmla="*/ 514567 w 789235"/>
              <a:gd name="connsiteY23" fmla="*/ 299006 h 1755785"/>
              <a:gd name="connsiteX24" fmla="*/ 535428 w 789235"/>
              <a:gd name="connsiteY24" fmla="*/ 361589 h 1755785"/>
              <a:gd name="connsiteX25" fmla="*/ 542382 w 789235"/>
              <a:gd name="connsiteY25" fmla="*/ 497184 h 1755785"/>
              <a:gd name="connsiteX26" fmla="*/ 547917 w 789235"/>
              <a:gd name="connsiteY26" fmla="*/ 638261 h 1755785"/>
              <a:gd name="connsiteX27" fmla="*/ 538596 w 789235"/>
              <a:gd name="connsiteY27" fmla="*/ 701078 h 1755785"/>
              <a:gd name="connsiteX28" fmla="*/ 544206 w 789235"/>
              <a:gd name="connsiteY28" fmla="*/ 734737 h 1755785"/>
              <a:gd name="connsiteX29" fmla="*/ 527376 w 789235"/>
              <a:gd name="connsiteY29" fmla="*/ 768396 h 1755785"/>
              <a:gd name="connsiteX30" fmla="*/ 499327 w 789235"/>
              <a:gd name="connsiteY30" fmla="*/ 841324 h 1755785"/>
              <a:gd name="connsiteX31" fmla="*/ 476888 w 789235"/>
              <a:gd name="connsiteY31" fmla="*/ 874983 h 1755785"/>
              <a:gd name="connsiteX32" fmla="*/ 460058 w 789235"/>
              <a:gd name="connsiteY32" fmla="*/ 886202 h 1755785"/>
              <a:gd name="connsiteX33" fmla="*/ 437619 w 789235"/>
              <a:gd name="connsiteY33" fmla="*/ 936691 h 1755785"/>
              <a:gd name="connsiteX34" fmla="*/ 409570 w 789235"/>
              <a:gd name="connsiteY34" fmla="*/ 947910 h 1755785"/>
              <a:gd name="connsiteX35" fmla="*/ 381521 w 789235"/>
              <a:gd name="connsiteY35" fmla="*/ 947910 h 1755785"/>
              <a:gd name="connsiteX36" fmla="*/ 353472 w 789235"/>
              <a:gd name="connsiteY36" fmla="*/ 964740 h 1755785"/>
              <a:gd name="connsiteX37" fmla="*/ 297374 w 789235"/>
              <a:gd name="connsiteY37" fmla="*/ 970349 h 1755785"/>
              <a:gd name="connsiteX38" fmla="*/ 269325 w 789235"/>
              <a:gd name="connsiteY38" fmla="*/ 959130 h 1755785"/>
              <a:gd name="connsiteX39" fmla="*/ 194701 w 789235"/>
              <a:gd name="connsiteY39" fmla="*/ 935259 h 1755785"/>
              <a:gd name="connsiteX40" fmla="*/ 152458 w 789235"/>
              <a:gd name="connsiteY40" fmla="*/ 919455 h 1755785"/>
              <a:gd name="connsiteX41" fmla="*/ 55629 w 789235"/>
              <a:gd name="connsiteY41" fmla="*/ 952644 h 1755785"/>
              <a:gd name="connsiteX42" fmla="*/ 34768 w 789235"/>
              <a:gd name="connsiteY42" fmla="*/ 980458 h 1755785"/>
              <a:gd name="connsiteX43" fmla="*/ 6954 w 789235"/>
              <a:gd name="connsiteY43" fmla="*/ 1029134 h 1755785"/>
              <a:gd name="connsiteX44" fmla="*/ 6954 w 789235"/>
              <a:gd name="connsiteY44" fmla="*/ 1098669 h 1755785"/>
              <a:gd name="connsiteX45" fmla="*/ 0 w 789235"/>
              <a:gd name="connsiteY45" fmla="*/ 1213404 h 1755785"/>
              <a:gd name="connsiteX46" fmla="*/ 27814 w 789235"/>
              <a:gd name="connsiteY46" fmla="*/ 1331615 h 1755785"/>
              <a:gd name="connsiteX47" fmla="*/ 10430 w 789235"/>
              <a:gd name="connsiteY47" fmla="*/ 1397676 h 1755785"/>
              <a:gd name="connsiteX48" fmla="*/ 0 w 789235"/>
              <a:gd name="connsiteY48" fmla="*/ 1446350 h 1755785"/>
              <a:gd name="connsiteX49" fmla="*/ 55628 w 789235"/>
              <a:gd name="connsiteY49" fmla="*/ 1574992 h 1755785"/>
              <a:gd name="connsiteX50" fmla="*/ 59105 w 789235"/>
              <a:gd name="connsiteY50" fmla="*/ 1755785 h 1755785"/>
              <a:gd name="connsiteX51" fmla="*/ 146027 w 789235"/>
              <a:gd name="connsiteY51" fmla="*/ 1741878 h 1755785"/>
              <a:gd name="connsiteX52" fmla="*/ 170363 w 789235"/>
              <a:gd name="connsiteY52" fmla="*/ 1686249 h 1755785"/>
              <a:gd name="connsiteX53" fmla="*/ 198178 w 789235"/>
              <a:gd name="connsiteY53" fmla="*/ 1526315 h 1755785"/>
              <a:gd name="connsiteX54" fmla="*/ 229470 w 789235"/>
              <a:gd name="connsiteY54" fmla="*/ 1411581 h 1755785"/>
              <a:gd name="connsiteX55" fmla="*/ 194702 w 789235"/>
              <a:gd name="connsiteY55" fmla="*/ 1362905 h 1755785"/>
              <a:gd name="connsiteX56" fmla="*/ 208000 w 789235"/>
              <a:gd name="connsiteY56" fmla="*/ 1320142 h 1755785"/>
              <a:gd name="connsiteX0" fmla="*/ 208000 w 782281"/>
              <a:gd name="connsiteY0" fmla="*/ 1320142 h 1755785"/>
              <a:gd name="connsiteX1" fmla="*/ 225992 w 782281"/>
              <a:gd name="connsiteY1" fmla="*/ 1216882 h 1755785"/>
              <a:gd name="connsiteX2" fmla="*/ 229469 w 782281"/>
              <a:gd name="connsiteY2" fmla="*/ 1223835 h 1755785"/>
              <a:gd name="connsiteX3" fmla="*/ 335767 w 782281"/>
              <a:gd name="connsiteY3" fmla="*/ 1223346 h 1755785"/>
              <a:gd name="connsiteX4" fmla="*/ 409570 w 782281"/>
              <a:gd name="connsiteY4" fmla="*/ 1183522 h 1755785"/>
              <a:gd name="connsiteX5" fmla="*/ 465668 w 782281"/>
              <a:gd name="connsiteY5" fmla="*/ 1183522 h 1755785"/>
              <a:gd name="connsiteX6" fmla="*/ 504937 w 782281"/>
              <a:gd name="connsiteY6" fmla="*/ 1155473 h 1755785"/>
              <a:gd name="connsiteX7" fmla="*/ 572255 w 782281"/>
              <a:gd name="connsiteY7" fmla="*/ 1133034 h 1755785"/>
              <a:gd name="connsiteX8" fmla="*/ 611523 w 782281"/>
              <a:gd name="connsiteY8" fmla="*/ 1093765 h 1755785"/>
              <a:gd name="connsiteX9" fmla="*/ 639572 w 782281"/>
              <a:gd name="connsiteY9" fmla="*/ 1060106 h 1755785"/>
              <a:gd name="connsiteX10" fmla="*/ 695671 w 782281"/>
              <a:gd name="connsiteY10" fmla="*/ 1004008 h 1755785"/>
              <a:gd name="connsiteX11" fmla="*/ 701280 w 782281"/>
              <a:gd name="connsiteY11" fmla="*/ 953520 h 1755785"/>
              <a:gd name="connsiteX12" fmla="*/ 782281 w 782281"/>
              <a:gd name="connsiteY12" fmla="*/ 389401 h 1755785"/>
              <a:gd name="connsiteX13" fmla="*/ 754467 w 782281"/>
              <a:gd name="connsiteY13" fmla="*/ 257283 h 1755785"/>
              <a:gd name="connsiteX14" fmla="*/ 730129 w 782281"/>
              <a:gd name="connsiteY14" fmla="*/ 125164 h 1755785"/>
              <a:gd name="connsiteX15" fmla="*/ 734848 w 782281"/>
              <a:gd name="connsiteY15" fmla="*/ 57887 h 1755785"/>
              <a:gd name="connsiteX16" fmla="*/ 737084 w 782281"/>
              <a:gd name="connsiteY16" fmla="*/ 48675 h 1755785"/>
              <a:gd name="connsiteX17" fmla="*/ 691885 w 782281"/>
              <a:gd name="connsiteY17" fmla="*/ 0 h 1755785"/>
              <a:gd name="connsiteX18" fmla="*/ 685752 w 782281"/>
              <a:gd name="connsiteY18" fmla="*/ 11860 h 1755785"/>
              <a:gd name="connsiteX19" fmla="*/ 250333 w 782281"/>
              <a:gd name="connsiteY19" fmla="*/ 365066 h 1755785"/>
              <a:gd name="connsiteX20" fmla="*/ 396356 w 782281"/>
              <a:gd name="connsiteY20" fmla="*/ 347681 h 1755785"/>
              <a:gd name="connsiteX21" fmla="*/ 465893 w 782281"/>
              <a:gd name="connsiteY21" fmla="*/ 302483 h 1755785"/>
              <a:gd name="connsiteX22" fmla="*/ 514567 w 782281"/>
              <a:gd name="connsiteY22" fmla="*/ 299006 h 1755785"/>
              <a:gd name="connsiteX23" fmla="*/ 535428 w 782281"/>
              <a:gd name="connsiteY23" fmla="*/ 361589 h 1755785"/>
              <a:gd name="connsiteX24" fmla="*/ 542382 w 782281"/>
              <a:gd name="connsiteY24" fmla="*/ 497184 h 1755785"/>
              <a:gd name="connsiteX25" fmla="*/ 547917 w 782281"/>
              <a:gd name="connsiteY25" fmla="*/ 638261 h 1755785"/>
              <a:gd name="connsiteX26" fmla="*/ 538596 w 782281"/>
              <a:gd name="connsiteY26" fmla="*/ 701078 h 1755785"/>
              <a:gd name="connsiteX27" fmla="*/ 544206 w 782281"/>
              <a:gd name="connsiteY27" fmla="*/ 734737 h 1755785"/>
              <a:gd name="connsiteX28" fmla="*/ 527376 w 782281"/>
              <a:gd name="connsiteY28" fmla="*/ 768396 h 1755785"/>
              <a:gd name="connsiteX29" fmla="*/ 499327 w 782281"/>
              <a:gd name="connsiteY29" fmla="*/ 841324 h 1755785"/>
              <a:gd name="connsiteX30" fmla="*/ 476888 w 782281"/>
              <a:gd name="connsiteY30" fmla="*/ 874983 h 1755785"/>
              <a:gd name="connsiteX31" fmla="*/ 460058 w 782281"/>
              <a:gd name="connsiteY31" fmla="*/ 886202 h 1755785"/>
              <a:gd name="connsiteX32" fmla="*/ 437619 w 782281"/>
              <a:gd name="connsiteY32" fmla="*/ 936691 h 1755785"/>
              <a:gd name="connsiteX33" fmla="*/ 409570 w 782281"/>
              <a:gd name="connsiteY33" fmla="*/ 947910 h 1755785"/>
              <a:gd name="connsiteX34" fmla="*/ 381521 w 782281"/>
              <a:gd name="connsiteY34" fmla="*/ 947910 h 1755785"/>
              <a:gd name="connsiteX35" fmla="*/ 353472 w 782281"/>
              <a:gd name="connsiteY35" fmla="*/ 964740 h 1755785"/>
              <a:gd name="connsiteX36" fmla="*/ 297374 w 782281"/>
              <a:gd name="connsiteY36" fmla="*/ 970349 h 1755785"/>
              <a:gd name="connsiteX37" fmla="*/ 269325 w 782281"/>
              <a:gd name="connsiteY37" fmla="*/ 959130 h 1755785"/>
              <a:gd name="connsiteX38" fmla="*/ 194701 w 782281"/>
              <a:gd name="connsiteY38" fmla="*/ 935259 h 1755785"/>
              <a:gd name="connsiteX39" fmla="*/ 152458 w 782281"/>
              <a:gd name="connsiteY39" fmla="*/ 919455 h 1755785"/>
              <a:gd name="connsiteX40" fmla="*/ 55629 w 782281"/>
              <a:gd name="connsiteY40" fmla="*/ 952644 h 1755785"/>
              <a:gd name="connsiteX41" fmla="*/ 34768 w 782281"/>
              <a:gd name="connsiteY41" fmla="*/ 980458 h 1755785"/>
              <a:gd name="connsiteX42" fmla="*/ 6954 w 782281"/>
              <a:gd name="connsiteY42" fmla="*/ 1029134 h 1755785"/>
              <a:gd name="connsiteX43" fmla="*/ 6954 w 782281"/>
              <a:gd name="connsiteY43" fmla="*/ 1098669 h 1755785"/>
              <a:gd name="connsiteX44" fmla="*/ 0 w 782281"/>
              <a:gd name="connsiteY44" fmla="*/ 1213404 h 1755785"/>
              <a:gd name="connsiteX45" fmla="*/ 27814 w 782281"/>
              <a:gd name="connsiteY45" fmla="*/ 1331615 h 1755785"/>
              <a:gd name="connsiteX46" fmla="*/ 10430 w 782281"/>
              <a:gd name="connsiteY46" fmla="*/ 1397676 h 1755785"/>
              <a:gd name="connsiteX47" fmla="*/ 0 w 782281"/>
              <a:gd name="connsiteY47" fmla="*/ 1446350 h 1755785"/>
              <a:gd name="connsiteX48" fmla="*/ 55628 w 782281"/>
              <a:gd name="connsiteY48" fmla="*/ 1574992 h 1755785"/>
              <a:gd name="connsiteX49" fmla="*/ 59105 w 782281"/>
              <a:gd name="connsiteY49" fmla="*/ 1755785 h 1755785"/>
              <a:gd name="connsiteX50" fmla="*/ 146027 w 782281"/>
              <a:gd name="connsiteY50" fmla="*/ 1741878 h 1755785"/>
              <a:gd name="connsiteX51" fmla="*/ 170363 w 782281"/>
              <a:gd name="connsiteY51" fmla="*/ 1686249 h 1755785"/>
              <a:gd name="connsiteX52" fmla="*/ 198178 w 782281"/>
              <a:gd name="connsiteY52" fmla="*/ 1526315 h 1755785"/>
              <a:gd name="connsiteX53" fmla="*/ 229470 w 782281"/>
              <a:gd name="connsiteY53" fmla="*/ 1411581 h 1755785"/>
              <a:gd name="connsiteX54" fmla="*/ 194702 w 782281"/>
              <a:gd name="connsiteY54" fmla="*/ 1362905 h 1755785"/>
              <a:gd name="connsiteX55" fmla="*/ 208000 w 782281"/>
              <a:gd name="connsiteY55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0129 w 754467"/>
              <a:gd name="connsiteY13" fmla="*/ 125164 h 1755785"/>
              <a:gd name="connsiteX14" fmla="*/ 734848 w 754467"/>
              <a:gd name="connsiteY14" fmla="*/ 57887 h 1755785"/>
              <a:gd name="connsiteX15" fmla="*/ 737084 w 754467"/>
              <a:gd name="connsiteY15" fmla="*/ 48675 h 1755785"/>
              <a:gd name="connsiteX16" fmla="*/ 691885 w 754467"/>
              <a:gd name="connsiteY16" fmla="*/ 0 h 1755785"/>
              <a:gd name="connsiteX17" fmla="*/ 685752 w 754467"/>
              <a:gd name="connsiteY17" fmla="*/ 11860 h 1755785"/>
              <a:gd name="connsiteX18" fmla="*/ 250333 w 754467"/>
              <a:gd name="connsiteY18" fmla="*/ 365066 h 1755785"/>
              <a:gd name="connsiteX19" fmla="*/ 396356 w 754467"/>
              <a:gd name="connsiteY19" fmla="*/ 347681 h 1755785"/>
              <a:gd name="connsiteX20" fmla="*/ 465893 w 754467"/>
              <a:gd name="connsiteY20" fmla="*/ 302483 h 1755785"/>
              <a:gd name="connsiteX21" fmla="*/ 514567 w 754467"/>
              <a:gd name="connsiteY21" fmla="*/ 299006 h 1755785"/>
              <a:gd name="connsiteX22" fmla="*/ 535428 w 754467"/>
              <a:gd name="connsiteY22" fmla="*/ 361589 h 1755785"/>
              <a:gd name="connsiteX23" fmla="*/ 542382 w 754467"/>
              <a:gd name="connsiteY23" fmla="*/ 497184 h 1755785"/>
              <a:gd name="connsiteX24" fmla="*/ 547917 w 754467"/>
              <a:gd name="connsiteY24" fmla="*/ 638261 h 1755785"/>
              <a:gd name="connsiteX25" fmla="*/ 538596 w 754467"/>
              <a:gd name="connsiteY25" fmla="*/ 701078 h 1755785"/>
              <a:gd name="connsiteX26" fmla="*/ 544206 w 754467"/>
              <a:gd name="connsiteY26" fmla="*/ 734737 h 1755785"/>
              <a:gd name="connsiteX27" fmla="*/ 527376 w 754467"/>
              <a:gd name="connsiteY27" fmla="*/ 768396 h 1755785"/>
              <a:gd name="connsiteX28" fmla="*/ 499327 w 754467"/>
              <a:gd name="connsiteY28" fmla="*/ 841324 h 1755785"/>
              <a:gd name="connsiteX29" fmla="*/ 476888 w 754467"/>
              <a:gd name="connsiteY29" fmla="*/ 874983 h 1755785"/>
              <a:gd name="connsiteX30" fmla="*/ 460058 w 754467"/>
              <a:gd name="connsiteY30" fmla="*/ 886202 h 1755785"/>
              <a:gd name="connsiteX31" fmla="*/ 437619 w 754467"/>
              <a:gd name="connsiteY31" fmla="*/ 936691 h 1755785"/>
              <a:gd name="connsiteX32" fmla="*/ 409570 w 754467"/>
              <a:gd name="connsiteY32" fmla="*/ 947910 h 1755785"/>
              <a:gd name="connsiteX33" fmla="*/ 381521 w 754467"/>
              <a:gd name="connsiteY33" fmla="*/ 947910 h 1755785"/>
              <a:gd name="connsiteX34" fmla="*/ 353472 w 754467"/>
              <a:gd name="connsiteY34" fmla="*/ 964740 h 1755785"/>
              <a:gd name="connsiteX35" fmla="*/ 297374 w 754467"/>
              <a:gd name="connsiteY35" fmla="*/ 970349 h 1755785"/>
              <a:gd name="connsiteX36" fmla="*/ 269325 w 754467"/>
              <a:gd name="connsiteY36" fmla="*/ 959130 h 1755785"/>
              <a:gd name="connsiteX37" fmla="*/ 194701 w 754467"/>
              <a:gd name="connsiteY37" fmla="*/ 935259 h 1755785"/>
              <a:gd name="connsiteX38" fmla="*/ 152458 w 754467"/>
              <a:gd name="connsiteY38" fmla="*/ 919455 h 1755785"/>
              <a:gd name="connsiteX39" fmla="*/ 55629 w 754467"/>
              <a:gd name="connsiteY39" fmla="*/ 952644 h 1755785"/>
              <a:gd name="connsiteX40" fmla="*/ 34768 w 754467"/>
              <a:gd name="connsiteY40" fmla="*/ 980458 h 1755785"/>
              <a:gd name="connsiteX41" fmla="*/ 6954 w 754467"/>
              <a:gd name="connsiteY41" fmla="*/ 1029134 h 1755785"/>
              <a:gd name="connsiteX42" fmla="*/ 6954 w 754467"/>
              <a:gd name="connsiteY42" fmla="*/ 1098669 h 1755785"/>
              <a:gd name="connsiteX43" fmla="*/ 0 w 754467"/>
              <a:gd name="connsiteY43" fmla="*/ 1213404 h 1755785"/>
              <a:gd name="connsiteX44" fmla="*/ 27814 w 754467"/>
              <a:gd name="connsiteY44" fmla="*/ 1331615 h 1755785"/>
              <a:gd name="connsiteX45" fmla="*/ 10430 w 754467"/>
              <a:gd name="connsiteY45" fmla="*/ 1397676 h 1755785"/>
              <a:gd name="connsiteX46" fmla="*/ 0 w 754467"/>
              <a:gd name="connsiteY46" fmla="*/ 1446350 h 1755785"/>
              <a:gd name="connsiteX47" fmla="*/ 55628 w 754467"/>
              <a:gd name="connsiteY47" fmla="*/ 1574992 h 1755785"/>
              <a:gd name="connsiteX48" fmla="*/ 59105 w 754467"/>
              <a:gd name="connsiteY48" fmla="*/ 1755785 h 1755785"/>
              <a:gd name="connsiteX49" fmla="*/ 146027 w 754467"/>
              <a:gd name="connsiteY49" fmla="*/ 1741878 h 1755785"/>
              <a:gd name="connsiteX50" fmla="*/ 170363 w 754467"/>
              <a:gd name="connsiteY50" fmla="*/ 1686249 h 1755785"/>
              <a:gd name="connsiteX51" fmla="*/ 198178 w 754467"/>
              <a:gd name="connsiteY51" fmla="*/ 1526315 h 1755785"/>
              <a:gd name="connsiteX52" fmla="*/ 229470 w 754467"/>
              <a:gd name="connsiteY52" fmla="*/ 1411581 h 1755785"/>
              <a:gd name="connsiteX53" fmla="*/ 194702 w 754467"/>
              <a:gd name="connsiteY53" fmla="*/ 1362905 h 1755785"/>
              <a:gd name="connsiteX54" fmla="*/ 208000 w 754467"/>
              <a:gd name="connsiteY54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8 w 754467"/>
              <a:gd name="connsiteY15" fmla="*/ 57887 h 1755785"/>
              <a:gd name="connsiteX16" fmla="*/ 737084 w 754467"/>
              <a:gd name="connsiteY16" fmla="*/ 48675 h 1755785"/>
              <a:gd name="connsiteX17" fmla="*/ 691885 w 754467"/>
              <a:gd name="connsiteY17" fmla="*/ 0 h 1755785"/>
              <a:gd name="connsiteX18" fmla="*/ 685752 w 754467"/>
              <a:gd name="connsiteY18" fmla="*/ 11860 h 1755785"/>
              <a:gd name="connsiteX19" fmla="*/ 250333 w 754467"/>
              <a:gd name="connsiteY19" fmla="*/ 365066 h 1755785"/>
              <a:gd name="connsiteX20" fmla="*/ 396356 w 754467"/>
              <a:gd name="connsiteY20" fmla="*/ 347681 h 1755785"/>
              <a:gd name="connsiteX21" fmla="*/ 465893 w 754467"/>
              <a:gd name="connsiteY21" fmla="*/ 302483 h 1755785"/>
              <a:gd name="connsiteX22" fmla="*/ 514567 w 754467"/>
              <a:gd name="connsiteY22" fmla="*/ 299006 h 1755785"/>
              <a:gd name="connsiteX23" fmla="*/ 535428 w 754467"/>
              <a:gd name="connsiteY23" fmla="*/ 361589 h 1755785"/>
              <a:gd name="connsiteX24" fmla="*/ 542382 w 754467"/>
              <a:gd name="connsiteY24" fmla="*/ 497184 h 1755785"/>
              <a:gd name="connsiteX25" fmla="*/ 547917 w 754467"/>
              <a:gd name="connsiteY25" fmla="*/ 638261 h 1755785"/>
              <a:gd name="connsiteX26" fmla="*/ 538596 w 754467"/>
              <a:gd name="connsiteY26" fmla="*/ 701078 h 1755785"/>
              <a:gd name="connsiteX27" fmla="*/ 544206 w 754467"/>
              <a:gd name="connsiteY27" fmla="*/ 734737 h 1755785"/>
              <a:gd name="connsiteX28" fmla="*/ 527376 w 754467"/>
              <a:gd name="connsiteY28" fmla="*/ 768396 h 1755785"/>
              <a:gd name="connsiteX29" fmla="*/ 499327 w 754467"/>
              <a:gd name="connsiteY29" fmla="*/ 841324 h 1755785"/>
              <a:gd name="connsiteX30" fmla="*/ 476888 w 754467"/>
              <a:gd name="connsiteY30" fmla="*/ 874983 h 1755785"/>
              <a:gd name="connsiteX31" fmla="*/ 460058 w 754467"/>
              <a:gd name="connsiteY31" fmla="*/ 886202 h 1755785"/>
              <a:gd name="connsiteX32" fmla="*/ 437619 w 754467"/>
              <a:gd name="connsiteY32" fmla="*/ 936691 h 1755785"/>
              <a:gd name="connsiteX33" fmla="*/ 409570 w 754467"/>
              <a:gd name="connsiteY33" fmla="*/ 947910 h 1755785"/>
              <a:gd name="connsiteX34" fmla="*/ 381521 w 754467"/>
              <a:gd name="connsiteY34" fmla="*/ 947910 h 1755785"/>
              <a:gd name="connsiteX35" fmla="*/ 353472 w 754467"/>
              <a:gd name="connsiteY35" fmla="*/ 964740 h 1755785"/>
              <a:gd name="connsiteX36" fmla="*/ 297374 w 754467"/>
              <a:gd name="connsiteY36" fmla="*/ 970349 h 1755785"/>
              <a:gd name="connsiteX37" fmla="*/ 269325 w 754467"/>
              <a:gd name="connsiteY37" fmla="*/ 959130 h 1755785"/>
              <a:gd name="connsiteX38" fmla="*/ 194701 w 754467"/>
              <a:gd name="connsiteY38" fmla="*/ 935259 h 1755785"/>
              <a:gd name="connsiteX39" fmla="*/ 152458 w 754467"/>
              <a:gd name="connsiteY39" fmla="*/ 919455 h 1755785"/>
              <a:gd name="connsiteX40" fmla="*/ 55629 w 754467"/>
              <a:gd name="connsiteY40" fmla="*/ 952644 h 1755785"/>
              <a:gd name="connsiteX41" fmla="*/ 34768 w 754467"/>
              <a:gd name="connsiteY41" fmla="*/ 980458 h 1755785"/>
              <a:gd name="connsiteX42" fmla="*/ 6954 w 754467"/>
              <a:gd name="connsiteY42" fmla="*/ 1029134 h 1755785"/>
              <a:gd name="connsiteX43" fmla="*/ 6954 w 754467"/>
              <a:gd name="connsiteY43" fmla="*/ 1098669 h 1755785"/>
              <a:gd name="connsiteX44" fmla="*/ 0 w 754467"/>
              <a:gd name="connsiteY44" fmla="*/ 1213404 h 1755785"/>
              <a:gd name="connsiteX45" fmla="*/ 27814 w 754467"/>
              <a:gd name="connsiteY45" fmla="*/ 1331615 h 1755785"/>
              <a:gd name="connsiteX46" fmla="*/ 10430 w 754467"/>
              <a:gd name="connsiteY46" fmla="*/ 1397676 h 1755785"/>
              <a:gd name="connsiteX47" fmla="*/ 0 w 754467"/>
              <a:gd name="connsiteY47" fmla="*/ 1446350 h 1755785"/>
              <a:gd name="connsiteX48" fmla="*/ 55628 w 754467"/>
              <a:gd name="connsiteY48" fmla="*/ 1574992 h 1755785"/>
              <a:gd name="connsiteX49" fmla="*/ 59105 w 754467"/>
              <a:gd name="connsiteY49" fmla="*/ 1755785 h 1755785"/>
              <a:gd name="connsiteX50" fmla="*/ 146027 w 754467"/>
              <a:gd name="connsiteY50" fmla="*/ 1741878 h 1755785"/>
              <a:gd name="connsiteX51" fmla="*/ 170363 w 754467"/>
              <a:gd name="connsiteY51" fmla="*/ 1686249 h 1755785"/>
              <a:gd name="connsiteX52" fmla="*/ 198178 w 754467"/>
              <a:gd name="connsiteY52" fmla="*/ 1526315 h 1755785"/>
              <a:gd name="connsiteX53" fmla="*/ 229470 w 754467"/>
              <a:gd name="connsiteY53" fmla="*/ 1411581 h 1755785"/>
              <a:gd name="connsiteX54" fmla="*/ 194702 w 754467"/>
              <a:gd name="connsiteY54" fmla="*/ 1362905 h 1755785"/>
              <a:gd name="connsiteX55" fmla="*/ 208000 w 754467"/>
              <a:gd name="connsiteY55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8 w 754467"/>
              <a:gd name="connsiteY15" fmla="*/ 57887 h 1755785"/>
              <a:gd name="connsiteX16" fmla="*/ 691885 w 754467"/>
              <a:gd name="connsiteY16" fmla="*/ 0 h 1755785"/>
              <a:gd name="connsiteX17" fmla="*/ 685752 w 754467"/>
              <a:gd name="connsiteY17" fmla="*/ 11860 h 1755785"/>
              <a:gd name="connsiteX18" fmla="*/ 250333 w 754467"/>
              <a:gd name="connsiteY18" fmla="*/ 365066 h 1755785"/>
              <a:gd name="connsiteX19" fmla="*/ 396356 w 754467"/>
              <a:gd name="connsiteY19" fmla="*/ 347681 h 1755785"/>
              <a:gd name="connsiteX20" fmla="*/ 465893 w 754467"/>
              <a:gd name="connsiteY20" fmla="*/ 302483 h 1755785"/>
              <a:gd name="connsiteX21" fmla="*/ 514567 w 754467"/>
              <a:gd name="connsiteY21" fmla="*/ 299006 h 1755785"/>
              <a:gd name="connsiteX22" fmla="*/ 535428 w 754467"/>
              <a:gd name="connsiteY22" fmla="*/ 361589 h 1755785"/>
              <a:gd name="connsiteX23" fmla="*/ 542382 w 754467"/>
              <a:gd name="connsiteY23" fmla="*/ 497184 h 1755785"/>
              <a:gd name="connsiteX24" fmla="*/ 547917 w 754467"/>
              <a:gd name="connsiteY24" fmla="*/ 638261 h 1755785"/>
              <a:gd name="connsiteX25" fmla="*/ 538596 w 754467"/>
              <a:gd name="connsiteY25" fmla="*/ 701078 h 1755785"/>
              <a:gd name="connsiteX26" fmla="*/ 544206 w 754467"/>
              <a:gd name="connsiteY26" fmla="*/ 734737 h 1755785"/>
              <a:gd name="connsiteX27" fmla="*/ 527376 w 754467"/>
              <a:gd name="connsiteY27" fmla="*/ 768396 h 1755785"/>
              <a:gd name="connsiteX28" fmla="*/ 499327 w 754467"/>
              <a:gd name="connsiteY28" fmla="*/ 841324 h 1755785"/>
              <a:gd name="connsiteX29" fmla="*/ 476888 w 754467"/>
              <a:gd name="connsiteY29" fmla="*/ 874983 h 1755785"/>
              <a:gd name="connsiteX30" fmla="*/ 460058 w 754467"/>
              <a:gd name="connsiteY30" fmla="*/ 886202 h 1755785"/>
              <a:gd name="connsiteX31" fmla="*/ 437619 w 754467"/>
              <a:gd name="connsiteY31" fmla="*/ 936691 h 1755785"/>
              <a:gd name="connsiteX32" fmla="*/ 409570 w 754467"/>
              <a:gd name="connsiteY32" fmla="*/ 947910 h 1755785"/>
              <a:gd name="connsiteX33" fmla="*/ 381521 w 754467"/>
              <a:gd name="connsiteY33" fmla="*/ 947910 h 1755785"/>
              <a:gd name="connsiteX34" fmla="*/ 353472 w 754467"/>
              <a:gd name="connsiteY34" fmla="*/ 964740 h 1755785"/>
              <a:gd name="connsiteX35" fmla="*/ 297374 w 754467"/>
              <a:gd name="connsiteY35" fmla="*/ 970349 h 1755785"/>
              <a:gd name="connsiteX36" fmla="*/ 269325 w 754467"/>
              <a:gd name="connsiteY36" fmla="*/ 959130 h 1755785"/>
              <a:gd name="connsiteX37" fmla="*/ 194701 w 754467"/>
              <a:gd name="connsiteY37" fmla="*/ 935259 h 1755785"/>
              <a:gd name="connsiteX38" fmla="*/ 152458 w 754467"/>
              <a:gd name="connsiteY38" fmla="*/ 919455 h 1755785"/>
              <a:gd name="connsiteX39" fmla="*/ 55629 w 754467"/>
              <a:gd name="connsiteY39" fmla="*/ 952644 h 1755785"/>
              <a:gd name="connsiteX40" fmla="*/ 34768 w 754467"/>
              <a:gd name="connsiteY40" fmla="*/ 980458 h 1755785"/>
              <a:gd name="connsiteX41" fmla="*/ 6954 w 754467"/>
              <a:gd name="connsiteY41" fmla="*/ 1029134 h 1755785"/>
              <a:gd name="connsiteX42" fmla="*/ 6954 w 754467"/>
              <a:gd name="connsiteY42" fmla="*/ 1098669 h 1755785"/>
              <a:gd name="connsiteX43" fmla="*/ 0 w 754467"/>
              <a:gd name="connsiteY43" fmla="*/ 1213404 h 1755785"/>
              <a:gd name="connsiteX44" fmla="*/ 27814 w 754467"/>
              <a:gd name="connsiteY44" fmla="*/ 1331615 h 1755785"/>
              <a:gd name="connsiteX45" fmla="*/ 10430 w 754467"/>
              <a:gd name="connsiteY45" fmla="*/ 1397676 h 1755785"/>
              <a:gd name="connsiteX46" fmla="*/ 0 w 754467"/>
              <a:gd name="connsiteY46" fmla="*/ 1446350 h 1755785"/>
              <a:gd name="connsiteX47" fmla="*/ 55628 w 754467"/>
              <a:gd name="connsiteY47" fmla="*/ 1574992 h 1755785"/>
              <a:gd name="connsiteX48" fmla="*/ 59105 w 754467"/>
              <a:gd name="connsiteY48" fmla="*/ 1755785 h 1755785"/>
              <a:gd name="connsiteX49" fmla="*/ 146027 w 754467"/>
              <a:gd name="connsiteY49" fmla="*/ 1741878 h 1755785"/>
              <a:gd name="connsiteX50" fmla="*/ 170363 w 754467"/>
              <a:gd name="connsiteY50" fmla="*/ 1686249 h 1755785"/>
              <a:gd name="connsiteX51" fmla="*/ 198178 w 754467"/>
              <a:gd name="connsiteY51" fmla="*/ 1526315 h 1755785"/>
              <a:gd name="connsiteX52" fmla="*/ 229470 w 754467"/>
              <a:gd name="connsiteY52" fmla="*/ 1411581 h 1755785"/>
              <a:gd name="connsiteX53" fmla="*/ 194702 w 754467"/>
              <a:gd name="connsiteY53" fmla="*/ 1362905 h 1755785"/>
              <a:gd name="connsiteX54" fmla="*/ 208000 w 754467"/>
              <a:gd name="connsiteY54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9 w 754467"/>
              <a:gd name="connsiteY15" fmla="*/ 67092 h 1755785"/>
              <a:gd name="connsiteX16" fmla="*/ 734848 w 754467"/>
              <a:gd name="connsiteY16" fmla="*/ 57887 h 1755785"/>
              <a:gd name="connsiteX17" fmla="*/ 691885 w 754467"/>
              <a:gd name="connsiteY17" fmla="*/ 0 h 1755785"/>
              <a:gd name="connsiteX18" fmla="*/ 685752 w 754467"/>
              <a:gd name="connsiteY18" fmla="*/ 11860 h 1755785"/>
              <a:gd name="connsiteX19" fmla="*/ 250333 w 754467"/>
              <a:gd name="connsiteY19" fmla="*/ 365066 h 1755785"/>
              <a:gd name="connsiteX20" fmla="*/ 396356 w 754467"/>
              <a:gd name="connsiteY20" fmla="*/ 347681 h 1755785"/>
              <a:gd name="connsiteX21" fmla="*/ 465893 w 754467"/>
              <a:gd name="connsiteY21" fmla="*/ 302483 h 1755785"/>
              <a:gd name="connsiteX22" fmla="*/ 514567 w 754467"/>
              <a:gd name="connsiteY22" fmla="*/ 299006 h 1755785"/>
              <a:gd name="connsiteX23" fmla="*/ 535428 w 754467"/>
              <a:gd name="connsiteY23" fmla="*/ 361589 h 1755785"/>
              <a:gd name="connsiteX24" fmla="*/ 542382 w 754467"/>
              <a:gd name="connsiteY24" fmla="*/ 497184 h 1755785"/>
              <a:gd name="connsiteX25" fmla="*/ 547917 w 754467"/>
              <a:gd name="connsiteY25" fmla="*/ 638261 h 1755785"/>
              <a:gd name="connsiteX26" fmla="*/ 538596 w 754467"/>
              <a:gd name="connsiteY26" fmla="*/ 701078 h 1755785"/>
              <a:gd name="connsiteX27" fmla="*/ 544206 w 754467"/>
              <a:gd name="connsiteY27" fmla="*/ 734737 h 1755785"/>
              <a:gd name="connsiteX28" fmla="*/ 527376 w 754467"/>
              <a:gd name="connsiteY28" fmla="*/ 768396 h 1755785"/>
              <a:gd name="connsiteX29" fmla="*/ 499327 w 754467"/>
              <a:gd name="connsiteY29" fmla="*/ 841324 h 1755785"/>
              <a:gd name="connsiteX30" fmla="*/ 476888 w 754467"/>
              <a:gd name="connsiteY30" fmla="*/ 874983 h 1755785"/>
              <a:gd name="connsiteX31" fmla="*/ 460058 w 754467"/>
              <a:gd name="connsiteY31" fmla="*/ 886202 h 1755785"/>
              <a:gd name="connsiteX32" fmla="*/ 437619 w 754467"/>
              <a:gd name="connsiteY32" fmla="*/ 936691 h 1755785"/>
              <a:gd name="connsiteX33" fmla="*/ 409570 w 754467"/>
              <a:gd name="connsiteY33" fmla="*/ 947910 h 1755785"/>
              <a:gd name="connsiteX34" fmla="*/ 381521 w 754467"/>
              <a:gd name="connsiteY34" fmla="*/ 947910 h 1755785"/>
              <a:gd name="connsiteX35" fmla="*/ 353472 w 754467"/>
              <a:gd name="connsiteY35" fmla="*/ 964740 h 1755785"/>
              <a:gd name="connsiteX36" fmla="*/ 297374 w 754467"/>
              <a:gd name="connsiteY36" fmla="*/ 970349 h 1755785"/>
              <a:gd name="connsiteX37" fmla="*/ 269325 w 754467"/>
              <a:gd name="connsiteY37" fmla="*/ 959130 h 1755785"/>
              <a:gd name="connsiteX38" fmla="*/ 194701 w 754467"/>
              <a:gd name="connsiteY38" fmla="*/ 935259 h 1755785"/>
              <a:gd name="connsiteX39" fmla="*/ 152458 w 754467"/>
              <a:gd name="connsiteY39" fmla="*/ 919455 h 1755785"/>
              <a:gd name="connsiteX40" fmla="*/ 55629 w 754467"/>
              <a:gd name="connsiteY40" fmla="*/ 952644 h 1755785"/>
              <a:gd name="connsiteX41" fmla="*/ 34768 w 754467"/>
              <a:gd name="connsiteY41" fmla="*/ 980458 h 1755785"/>
              <a:gd name="connsiteX42" fmla="*/ 6954 w 754467"/>
              <a:gd name="connsiteY42" fmla="*/ 1029134 h 1755785"/>
              <a:gd name="connsiteX43" fmla="*/ 6954 w 754467"/>
              <a:gd name="connsiteY43" fmla="*/ 1098669 h 1755785"/>
              <a:gd name="connsiteX44" fmla="*/ 0 w 754467"/>
              <a:gd name="connsiteY44" fmla="*/ 1213404 h 1755785"/>
              <a:gd name="connsiteX45" fmla="*/ 27814 w 754467"/>
              <a:gd name="connsiteY45" fmla="*/ 1331615 h 1755785"/>
              <a:gd name="connsiteX46" fmla="*/ 10430 w 754467"/>
              <a:gd name="connsiteY46" fmla="*/ 1397676 h 1755785"/>
              <a:gd name="connsiteX47" fmla="*/ 0 w 754467"/>
              <a:gd name="connsiteY47" fmla="*/ 1446350 h 1755785"/>
              <a:gd name="connsiteX48" fmla="*/ 55628 w 754467"/>
              <a:gd name="connsiteY48" fmla="*/ 1574992 h 1755785"/>
              <a:gd name="connsiteX49" fmla="*/ 59105 w 754467"/>
              <a:gd name="connsiteY49" fmla="*/ 1755785 h 1755785"/>
              <a:gd name="connsiteX50" fmla="*/ 146027 w 754467"/>
              <a:gd name="connsiteY50" fmla="*/ 1741878 h 1755785"/>
              <a:gd name="connsiteX51" fmla="*/ 170363 w 754467"/>
              <a:gd name="connsiteY51" fmla="*/ 1686249 h 1755785"/>
              <a:gd name="connsiteX52" fmla="*/ 198178 w 754467"/>
              <a:gd name="connsiteY52" fmla="*/ 1526315 h 1755785"/>
              <a:gd name="connsiteX53" fmla="*/ 229470 w 754467"/>
              <a:gd name="connsiteY53" fmla="*/ 1411581 h 1755785"/>
              <a:gd name="connsiteX54" fmla="*/ 194702 w 754467"/>
              <a:gd name="connsiteY54" fmla="*/ 1362905 h 1755785"/>
              <a:gd name="connsiteX55" fmla="*/ 208000 w 754467"/>
              <a:gd name="connsiteY55" fmla="*/ 1320142 h 1755785"/>
              <a:gd name="connsiteX0" fmla="*/ 208000 w 754467"/>
              <a:gd name="connsiteY0" fmla="*/ 1320142 h 1755785"/>
              <a:gd name="connsiteX1" fmla="*/ 225992 w 754467"/>
              <a:gd name="connsiteY1" fmla="*/ 1216882 h 1755785"/>
              <a:gd name="connsiteX2" fmla="*/ 229469 w 754467"/>
              <a:gd name="connsiteY2" fmla="*/ 1223835 h 1755785"/>
              <a:gd name="connsiteX3" fmla="*/ 335767 w 754467"/>
              <a:gd name="connsiteY3" fmla="*/ 1223346 h 1755785"/>
              <a:gd name="connsiteX4" fmla="*/ 409570 w 754467"/>
              <a:gd name="connsiteY4" fmla="*/ 1183522 h 1755785"/>
              <a:gd name="connsiteX5" fmla="*/ 465668 w 754467"/>
              <a:gd name="connsiteY5" fmla="*/ 1183522 h 1755785"/>
              <a:gd name="connsiteX6" fmla="*/ 504937 w 754467"/>
              <a:gd name="connsiteY6" fmla="*/ 1155473 h 1755785"/>
              <a:gd name="connsiteX7" fmla="*/ 572255 w 754467"/>
              <a:gd name="connsiteY7" fmla="*/ 1133034 h 1755785"/>
              <a:gd name="connsiteX8" fmla="*/ 611523 w 754467"/>
              <a:gd name="connsiteY8" fmla="*/ 1093765 h 1755785"/>
              <a:gd name="connsiteX9" fmla="*/ 639572 w 754467"/>
              <a:gd name="connsiteY9" fmla="*/ 1060106 h 1755785"/>
              <a:gd name="connsiteX10" fmla="*/ 695671 w 754467"/>
              <a:gd name="connsiteY10" fmla="*/ 1004008 h 1755785"/>
              <a:gd name="connsiteX11" fmla="*/ 701280 w 754467"/>
              <a:gd name="connsiteY11" fmla="*/ 953520 h 1755785"/>
              <a:gd name="connsiteX12" fmla="*/ 754467 w 754467"/>
              <a:gd name="connsiteY12" fmla="*/ 257283 h 1755785"/>
              <a:gd name="connsiteX13" fmla="*/ 734849 w 754467"/>
              <a:gd name="connsiteY13" fmla="*/ 134598 h 1755785"/>
              <a:gd name="connsiteX14" fmla="*/ 730129 w 754467"/>
              <a:gd name="connsiteY14" fmla="*/ 125164 h 1755785"/>
              <a:gd name="connsiteX15" fmla="*/ 734849 w 754467"/>
              <a:gd name="connsiteY15" fmla="*/ 67092 h 1755785"/>
              <a:gd name="connsiteX16" fmla="*/ 734848 w 754467"/>
              <a:gd name="connsiteY16" fmla="*/ 57887 h 1755785"/>
              <a:gd name="connsiteX17" fmla="*/ 691885 w 754467"/>
              <a:gd name="connsiteY17" fmla="*/ 0 h 1755785"/>
              <a:gd name="connsiteX18" fmla="*/ 250333 w 754467"/>
              <a:gd name="connsiteY18" fmla="*/ 365066 h 1755785"/>
              <a:gd name="connsiteX19" fmla="*/ 396356 w 754467"/>
              <a:gd name="connsiteY19" fmla="*/ 347681 h 1755785"/>
              <a:gd name="connsiteX20" fmla="*/ 465893 w 754467"/>
              <a:gd name="connsiteY20" fmla="*/ 302483 h 1755785"/>
              <a:gd name="connsiteX21" fmla="*/ 514567 w 754467"/>
              <a:gd name="connsiteY21" fmla="*/ 299006 h 1755785"/>
              <a:gd name="connsiteX22" fmla="*/ 535428 w 754467"/>
              <a:gd name="connsiteY22" fmla="*/ 361589 h 1755785"/>
              <a:gd name="connsiteX23" fmla="*/ 542382 w 754467"/>
              <a:gd name="connsiteY23" fmla="*/ 497184 h 1755785"/>
              <a:gd name="connsiteX24" fmla="*/ 547917 w 754467"/>
              <a:gd name="connsiteY24" fmla="*/ 638261 h 1755785"/>
              <a:gd name="connsiteX25" fmla="*/ 538596 w 754467"/>
              <a:gd name="connsiteY25" fmla="*/ 701078 h 1755785"/>
              <a:gd name="connsiteX26" fmla="*/ 544206 w 754467"/>
              <a:gd name="connsiteY26" fmla="*/ 734737 h 1755785"/>
              <a:gd name="connsiteX27" fmla="*/ 527376 w 754467"/>
              <a:gd name="connsiteY27" fmla="*/ 768396 h 1755785"/>
              <a:gd name="connsiteX28" fmla="*/ 499327 w 754467"/>
              <a:gd name="connsiteY28" fmla="*/ 841324 h 1755785"/>
              <a:gd name="connsiteX29" fmla="*/ 476888 w 754467"/>
              <a:gd name="connsiteY29" fmla="*/ 874983 h 1755785"/>
              <a:gd name="connsiteX30" fmla="*/ 460058 w 754467"/>
              <a:gd name="connsiteY30" fmla="*/ 886202 h 1755785"/>
              <a:gd name="connsiteX31" fmla="*/ 437619 w 754467"/>
              <a:gd name="connsiteY31" fmla="*/ 936691 h 1755785"/>
              <a:gd name="connsiteX32" fmla="*/ 409570 w 754467"/>
              <a:gd name="connsiteY32" fmla="*/ 947910 h 1755785"/>
              <a:gd name="connsiteX33" fmla="*/ 381521 w 754467"/>
              <a:gd name="connsiteY33" fmla="*/ 947910 h 1755785"/>
              <a:gd name="connsiteX34" fmla="*/ 353472 w 754467"/>
              <a:gd name="connsiteY34" fmla="*/ 964740 h 1755785"/>
              <a:gd name="connsiteX35" fmla="*/ 297374 w 754467"/>
              <a:gd name="connsiteY35" fmla="*/ 970349 h 1755785"/>
              <a:gd name="connsiteX36" fmla="*/ 269325 w 754467"/>
              <a:gd name="connsiteY36" fmla="*/ 959130 h 1755785"/>
              <a:gd name="connsiteX37" fmla="*/ 194701 w 754467"/>
              <a:gd name="connsiteY37" fmla="*/ 935259 h 1755785"/>
              <a:gd name="connsiteX38" fmla="*/ 152458 w 754467"/>
              <a:gd name="connsiteY38" fmla="*/ 919455 h 1755785"/>
              <a:gd name="connsiteX39" fmla="*/ 55629 w 754467"/>
              <a:gd name="connsiteY39" fmla="*/ 952644 h 1755785"/>
              <a:gd name="connsiteX40" fmla="*/ 34768 w 754467"/>
              <a:gd name="connsiteY40" fmla="*/ 980458 h 1755785"/>
              <a:gd name="connsiteX41" fmla="*/ 6954 w 754467"/>
              <a:gd name="connsiteY41" fmla="*/ 1029134 h 1755785"/>
              <a:gd name="connsiteX42" fmla="*/ 6954 w 754467"/>
              <a:gd name="connsiteY42" fmla="*/ 1098669 h 1755785"/>
              <a:gd name="connsiteX43" fmla="*/ 0 w 754467"/>
              <a:gd name="connsiteY43" fmla="*/ 1213404 h 1755785"/>
              <a:gd name="connsiteX44" fmla="*/ 27814 w 754467"/>
              <a:gd name="connsiteY44" fmla="*/ 1331615 h 1755785"/>
              <a:gd name="connsiteX45" fmla="*/ 10430 w 754467"/>
              <a:gd name="connsiteY45" fmla="*/ 1397676 h 1755785"/>
              <a:gd name="connsiteX46" fmla="*/ 0 w 754467"/>
              <a:gd name="connsiteY46" fmla="*/ 1446350 h 1755785"/>
              <a:gd name="connsiteX47" fmla="*/ 55628 w 754467"/>
              <a:gd name="connsiteY47" fmla="*/ 1574992 h 1755785"/>
              <a:gd name="connsiteX48" fmla="*/ 59105 w 754467"/>
              <a:gd name="connsiteY48" fmla="*/ 1755785 h 1755785"/>
              <a:gd name="connsiteX49" fmla="*/ 146027 w 754467"/>
              <a:gd name="connsiteY49" fmla="*/ 1741878 h 1755785"/>
              <a:gd name="connsiteX50" fmla="*/ 170363 w 754467"/>
              <a:gd name="connsiteY50" fmla="*/ 1686249 h 1755785"/>
              <a:gd name="connsiteX51" fmla="*/ 198178 w 754467"/>
              <a:gd name="connsiteY51" fmla="*/ 1526315 h 1755785"/>
              <a:gd name="connsiteX52" fmla="*/ 229470 w 754467"/>
              <a:gd name="connsiteY52" fmla="*/ 1411581 h 1755785"/>
              <a:gd name="connsiteX53" fmla="*/ 194702 w 754467"/>
              <a:gd name="connsiteY53" fmla="*/ 1362905 h 1755785"/>
              <a:gd name="connsiteX54" fmla="*/ 208000 w 754467"/>
              <a:gd name="connsiteY54" fmla="*/ 1320142 h 1755785"/>
              <a:gd name="connsiteX0" fmla="*/ 208000 w 754467"/>
              <a:gd name="connsiteY0" fmla="*/ 1262255 h 1697898"/>
              <a:gd name="connsiteX1" fmla="*/ 225992 w 754467"/>
              <a:gd name="connsiteY1" fmla="*/ 1158995 h 1697898"/>
              <a:gd name="connsiteX2" fmla="*/ 229469 w 754467"/>
              <a:gd name="connsiteY2" fmla="*/ 1165948 h 1697898"/>
              <a:gd name="connsiteX3" fmla="*/ 335767 w 754467"/>
              <a:gd name="connsiteY3" fmla="*/ 1165459 h 1697898"/>
              <a:gd name="connsiteX4" fmla="*/ 409570 w 754467"/>
              <a:gd name="connsiteY4" fmla="*/ 1125635 h 1697898"/>
              <a:gd name="connsiteX5" fmla="*/ 465668 w 754467"/>
              <a:gd name="connsiteY5" fmla="*/ 1125635 h 1697898"/>
              <a:gd name="connsiteX6" fmla="*/ 504937 w 754467"/>
              <a:gd name="connsiteY6" fmla="*/ 1097586 h 1697898"/>
              <a:gd name="connsiteX7" fmla="*/ 572255 w 754467"/>
              <a:gd name="connsiteY7" fmla="*/ 1075147 h 1697898"/>
              <a:gd name="connsiteX8" fmla="*/ 611523 w 754467"/>
              <a:gd name="connsiteY8" fmla="*/ 1035878 h 1697898"/>
              <a:gd name="connsiteX9" fmla="*/ 639572 w 754467"/>
              <a:gd name="connsiteY9" fmla="*/ 1002219 h 1697898"/>
              <a:gd name="connsiteX10" fmla="*/ 695671 w 754467"/>
              <a:gd name="connsiteY10" fmla="*/ 946121 h 1697898"/>
              <a:gd name="connsiteX11" fmla="*/ 701280 w 754467"/>
              <a:gd name="connsiteY11" fmla="*/ 895633 h 1697898"/>
              <a:gd name="connsiteX12" fmla="*/ 754467 w 754467"/>
              <a:gd name="connsiteY12" fmla="*/ 199396 h 1697898"/>
              <a:gd name="connsiteX13" fmla="*/ 734849 w 754467"/>
              <a:gd name="connsiteY13" fmla="*/ 76711 h 1697898"/>
              <a:gd name="connsiteX14" fmla="*/ 730129 w 754467"/>
              <a:gd name="connsiteY14" fmla="*/ 67277 h 1697898"/>
              <a:gd name="connsiteX15" fmla="*/ 734849 w 754467"/>
              <a:gd name="connsiteY15" fmla="*/ 9205 h 1697898"/>
              <a:gd name="connsiteX16" fmla="*/ 734848 w 754467"/>
              <a:gd name="connsiteY16" fmla="*/ 0 h 1697898"/>
              <a:gd name="connsiteX17" fmla="*/ 250333 w 754467"/>
              <a:gd name="connsiteY17" fmla="*/ 307179 h 1697898"/>
              <a:gd name="connsiteX18" fmla="*/ 396356 w 754467"/>
              <a:gd name="connsiteY18" fmla="*/ 289794 h 1697898"/>
              <a:gd name="connsiteX19" fmla="*/ 465893 w 754467"/>
              <a:gd name="connsiteY19" fmla="*/ 244596 h 1697898"/>
              <a:gd name="connsiteX20" fmla="*/ 514567 w 754467"/>
              <a:gd name="connsiteY20" fmla="*/ 241119 h 1697898"/>
              <a:gd name="connsiteX21" fmla="*/ 535428 w 754467"/>
              <a:gd name="connsiteY21" fmla="*/ 303702 h 1697898"/>
              <a:gd name="connsiteX22" fmla="*/ 542382 w 754467"/>
              <a:gd name="connsiteY22" fmla="*/ 439297 h 1697898"/>
              <a:gd name="connsiteX23" fmla="*/ 547917 w 754467"/>
              <a:gd name="connsiteY23" fmla="*/ 580374 h 1697898"/>
              <a:gd name="connsiteX24" fmla="*/ 538596 w 754467"/>
              <a:gd name="connsiteY24" fmla="*/ 643191 h 1697898"/>
              <a:gd name="connsiteX25" fmla="*/ 544206 w 754467"/>
              <a:gd name="connsiteY25" fmla="*/ 676850 h 1697898"/>
              <a:gd name="connsiteX26" fmla="*/ 527376 w 754467"/>
              <a:gd name="connsiteY26" fmla="*/ 710509 h 1697898"/>
              <a:gd name="connsiteX27" fmla="*/ 499327 w 754467"/>
              <a:gd name="connsiteY27" fmla="*/ 783437 h 1697898"/>
              <a:gd name="connsiteX28" fmla="*/ 476888 w 754467"/>
              <a:gd name="connsiteY28" fmla="*/ 817096 h 1697898"/>
              <a:gd name="connsiteX29" fmla="*/ 460058 w 754467"/>
              <a:gd name="connsiteY29" fmla="*/ 828315 h 1697898"/>
              <a:gd name="connsiteX30" fmla="*/ 437619 w 754467"/>
              <a:gd name="connsiteY30" fmla="*/ 878804 h 1697898"/>
              <a:gd name="connsiteX31" fmla="*/ 409570 w 754467"/>
              <a:gd name="connsiteY31" fmla="*/ 890023 h 1697898"/>
              <a:gd name="connsiteX32" fmla="*/ 381521 w 754467"/>
              <a:gd name="connsiteY32" fmla="*/ 890023 h 1697898"/>
              <a:gd name="connsiteX33" fmla="*/ 353472 w 754467"/>
              <a:gd name="connsiteY33" fmla="*/ 906853 h 1697898"/>
              <a:gd name="connsiteX34" fmla="*/ 297374 w 754467"/>
              <a:gd name="connsiteY34" fmla="*/ 912462 h 1697898"/>
              <a:gd name="connsiteX35" fmla="*/ 269325 w 754467"/>
              <a:gd name="connsiteY35" fmla="*/ 901243 h 1697898"/>
              <a:gd name="connsiteX36" fmla="*/ 194701 w 754467"/>
              <a:gd name="connsiteY36" fmla="*/ 877372 h 1697898"/>
              <a:gd name="connsiteX37" fmla="*/ 152458 w 754467"/>
              <a:gd name="connsiteY37" fmla="*/ 861568 h 1697898"/>
              <a:gd name="connsiteX38" fmla="*/ 55629 w 754467"/>
              <a:gd name="connsiteY38" fmla="*/ 894757 h 1697898"/>
              <a:gd name="connsiteX39" fmla="*/ 34768 w 754467"/>
              <a:gd name="connsiteY39" fmla="*/ 922571 h 1697898"/>
              <a:gd name="connsiteX40" fmla="*/ 6954 w 754467"/>
              <a:gd name="connsiteY40" fmla="*/ 971247 h 1697898"/>
              <a:gd name="connsiteX41" fmla="*/ 6954 w 754467"/>
              <a:gd name="connsiteY41" fmla="*/ 1040782 h 1697898"/>
              <a:gd name="connsiteX42" fmla="*/ 0 w 754467"/>
              <a:gd name="connsiteY42" fmla="*/ 1155517 h 1697898"/>
              <a:gd name="connsiteX43" fmla="*/ 27814 w 754467"/>
              <a:gd name="connsiteY43" fmla="*/ 1273728 h 1697898"/>
              <a:gd name="connsiteX44" fmla="*/ 10430 w 754467"/>
              <a:gd name="connsiteY44" fmla="*/ 1339789 h 1697898"/>
              <a:gd name="connsiteX45" fmla="*/ 0 w 754467"/>
              <a:gd name="connsiteY45" fmla="*/ 1388463 h 1697898"/>
              <a:gd name="connsiteX46" fmla="*/ 55628 w 754467"/>
              <a:gd name="connsiteY46" fmla="*/ 1517105 h 1697898"/>
              <a:gd name="connsiteX47" fmla="*/ 59105 w 754467"/>
              <a:gd name="connsiteY47" fmla="*/ 1697898 h 1697898"/>
              <a:gd name="connsiteX48" fmla="*/ 146027 w 754467"/>
              <a:gd name="connsiteY48" fmla="*/ 1683991 h 1697898"/>
              <a:gd name="connsiteX49" fmla="*/ 170363 w 754467"/>
              <a:gd name="connsiteY49" fmla="*/ 1628362 h 1697898"/>
              <a:gd name="connsiteX50" fmla="*/ 198178 w 754467"/>
              <a:gd name="connsiteY50" fmla="*/ 1468428 h 1697898"/>
              <a:gd name="connsiteX51" fmla="*/ 229470 w 754467"/>
              <a:gd name="connsiteY51" fmla="*/ 1353694 h 1697898"/>
              <a:gd name="connsiteX52" fmla="*/ 194702 w 754467"/>
              <a:gd name="connsiteY52" fmla="*/ 1305018 h 1697898"/>
              <a:gd name="connsiteX53" fmla="*/ 208000 w 754467"/>
              <a:gd name="connsiteY53" fmla="*/ 1262255 h 1697898"/>
              <a:gd name="connsiteX0" fmla="*/ 208000 w 754467"/>
              <a:gd name="connsiteY0" fmla="*/ 1253050 h 1688693"/>
              <a:gd name="connsiteX1" fmla="*/ 225992 w 754467"/>
              <a:gd name="connsiteY1" fmla="*/ 1149790 h 1688693"/>
              <a:gd name="connsiteX2" fmla="*/ 229469 w 754467"/>
              <a:gd name="connsiteY2" fmla="*/ 1156743 h 1688693"/>
              <a:gd name="connsiteX3" fmla="*/ 335767 w 754467"/>
              <a:gd name="connsiteY3" fmla="*/ 1156254 h 1688693"/>
              <a:gd name="connsiteX4" fmla="*/ 409570 w 754467"/>
              <a:gd name="connsiteY4" fmla="*/ 1116430 h 1688693"/>
              <a:gd name="connsiteX5" fmla="*/ 465668 w 754467"/>
              <a:gd name="connsiteY5" fmla="*/ 1116430 h 1688693"/>
              <a:gd name="connsiteX6" fmla="*/ 504937 w 754467"/>
              <a:gd name="connsiteY6" fmla="*/ 1088381 h 1688693"/>
              <a:gd name="connsiteX7" fmla="*/ 572255 w 754467"/>
              <a:gd name="connsiteY7" fmla="*/ 1065942 h 1688693"/>
              <a:gd name="connsiteX8" fmla="*/ 611523 w 754467"/>
              <a:gd name="connsiteY8" fmla="*/ 1026673 h 1688693"/>
              <a:gd name="connsiteX9" fmla="*/ 639572 w 754467"/>
              <a:gd name="connsiteY9" fmla="*/ 993014 h 1688693"/>
              <a:gd name="connsiteX10" fmla="*/ 695671 w 754467"/>
              <a:gd name="connsiteY10" fmla="*/ 936916 h 1688693"/>
              <a:gd name="connsiteX11" fmla="*/ 701280 w 754467"/>
              <a:gd name="connsiteY11" fmla="*/ 886428 h 1688693"/>
              <a:gd name="connsiteX12" fmla="*/ 754467 w 754467"/>
              <a:gd name="connsiteY12" fmla="*/ 190191 h 1688693"/>
              <a:gd name="connsiteX13" fmla="*/ 734849 w 754467"/>
              <a:gd name="connsiteY13" fmla="*/ 67506 h 1688693"/>
              <a:gd name="connsiteX14" fmla="*/ 730129 w 754467"/>
              <a:gd name="connsiteY14" fmla="*/ 58072 h 1688693"/>
              <a:gd name="connsiteX15" fmla="*/ 734849 w 754467"/>
              <a:gd name="connsiteY15" fmla="*/ 0 h 1688693"/>
              <a:gd name="connsiteX16" fmla="*/ 250333 w 754467"/>
              <a:gd name="connsiteY16" fmla="*/ 297974 h 1688693"/>
              <a:gd name="connsiteX17" fmla="*/ 396356 w 754467"/>
              <a:gd name="connsiteY17" fmla="*/ 280589 h 1688693"/>
              <a:gd name="connsiteX18" fmla="*/ 465893 w 754467"/>
              <a:gd name="connsiteY18" fmla="*/ 235391 h 1688693"/>
              <a:gd name="connsiteX19" fmla="*/ 514567 w 754467"/>
              <a:gd name="connsiteY19" fmla="*/ 231914 h 1688693"/>
              <a:gd name="connsiteX20" fmla="*/ 535428 w 754467"/>
              <a:gd name="connsiteY20" fmla="*/ 294497 h 1688693"/>
              <a:gd name="connsiteX21" fmla="*/ 542382 w 754467"/>
              <a:gd name="connsiteY21" fmla="*/ 430092 h 1688693"/>
              <a:gd name="connsiteX22" fmla="*/ 547917 w 754467"/>
              <a:gd name="connsiteY22" fmla="*/ 571169 h 1688693"/>
              <a:gd name="connsiteX23" fmla="*/ 538596 w 754467"/>
              <a:gd name="connsiteY23" fmla="*/ 633986 h 1688693"/>
              <a:gd name="connsiteX24" fmla="*/ 544206 w 754467"/>
              <a:gd name="connsiteY24" fmla="*/ 667645 h 1688693"/>
              <a:gd name="connsiteX25" fmla="*/ 527376 w 754467"/>
              <a:gd name="connsiteY25" fmla="*/ 701304 h 1688693"/>
              <a:gd name="connsiteX26" fmla="*/ 499327 w 754467"/>
              <a:gd name="connsiteY26" fmla="*/ 774232 h 1688693"/>
              <a:gd name="connsiteX27" fmla="*/ 476888 w 754467"/>
              <a:gd name="connsiteY27" fmla="*/ 807891 h 1688693"/>
              <a:gd name="connsiteX28" fmla="*/ 460058 w 754467"/>
              <a:gd name="connsiteY28" fmla="*/ 819110 h 1688693"/>
              <a:gd name="connsiteX29" fmla="*/ 437619 w 754467"/>
              <a:gd name="connsiteY29" fmla="*/ 869599 h 1688693"/>
              <a:gd name="connsiteX30" fmla="*/ 409570 w 754467"/>
              <a:gd name="connsiteY30" fmla="*/ 880818 h 1688693"/>
              <a:gd name="connsiteX31" fmla="*/ 381521 w 754467"/>
              <a:gd name="connsiteY31" fmla="*/ 880818 h 1688693"/>
              <a:gd name="connsiteX32" fmla="*/ 353472 w 754467"/>
              <a:gd name="connsiteY32" fmla="*/ 897648 h 1688693"/>
              <a:gd name="connsiteX33" fmla="*/ 297374 w 754467"/>
              <a:gd name="connsiteY33" fmla="*/ 903257 h 1688693"/>
              <a:gd name="connsiteX34" fmla="*/ 269325 w 754467"/>
              <a:gd name="connsiteY34" fmla="*/ 892038 h 1688693"/>
              <a:gd name="connsiteX35" fmla="*/ 194701 w 754467"/>
              <a:gd name="connsiteY35" fmla="*/ 868167 h 1688693"/>
              <a:gd name="connsiteX36" fmla="*/ 152458 w 754467"/>
              <a:gd name="connsiteY36" fmla="*/ 852363 h 1688693"/>
              <a:gd name="connsiteX37" fmla="*/ 55629 w 754467"/>
              <a:gd name="connsiteY37" fmla="*/ 885552 h 1688693"/>
              <a:gd name="connsiteX38" fmla="*/ 34768 w 754467"/>
              <a:gd name="connsiteY38" fmla="*/ 913366 h 1688693"/>
              <a:gd name="connsiteX39" fmla="*/ 6954 w 754467"/>
              <a:gd name="connsiteY39" fmla="*/ 962042 h 1688693"/>
              <a:gd name="connsiteX40" fmla="*/ 6954 w 754467"/>
              <a:gd name="connsiteY40" fmla="*/ 1031577 h 1688693"/>
              <a:gd name="connsiteX41" fmla="*/ 0 w 754467"/>
              <a:gd name="connsiteY41" fmla="*/ 1146312 h 1688693"/>
              <a:gd name="connsiteX42" fmla="*/ 27814 w 754467"/>
              <a:gd name="connsiteY42" fmla="*/ 1264523 h 1688693"/>
              <a:gd name="connsiteX43" fmla="*/ 10430 w 754467"/>
              <a:gd name="connsiteY43" fmla="*/ 1330584 h 1688693"/>
              <a:gd name="connsiteX44" fmla="*/ 0 w 754467"/>
              <a:gd name="connsiteY44" fmla="*/ 1379258 h 1688693"/>
              <a:gd name="connsiteX45" fmla="*/ 55628 w 754467"/>
              <a:gd name="connsiteY45" fmla="*/ 1507900 h 1688693"/>
              <a:gd name="connsiteX46" fmla="*/ 59105 w 754467"/>
              <a:gd name="connsiteY46" fmla="*/ 1688693 h 1688693"/>
              <a:gd name="connsiteX47" fmla="*/ 146027 w 754467"/>
              <a:gd name="connsiteY47" fmla="*/ 1674786 h 1688693"/>
              <a:gd name="connsiteX48" fmla="*/ 170363 w 754467"/>
              <a:gd name="connsiteY48" fmla="*/ 1619157 h 1688693"/>
              <a:gd name="connsiteX49" fmla="*/ 198178 w 754467"/>
              <a:gd name="connsiteY49" fmla="*/ 1459223 h 1688693"/>
              <a:gd name="connsiteX50" fmla="*/ 229470 w 754467"/>
              <a:gd name="connsiteY50" fmla="*/ 1344489 h 1688693"/>
              <a:gd name="connsiteX51" fmla="*/ 194702 w 754467"/>
              <a:gd name="connsiteY51" fmla="*/ 1295813 h 1688693"/>
              <a:gd name="connsiteX52" fmla="*/ 208000 w 754467"/>
              <a:gd name="connsiteY52" fmla="*/ 1253050 h 1688693"/>
              <a:gd name="connsiteX0" fmla="*/ 208000 w 754467"/>
              <a:gd name="connsiteY0" fmla="*/ 1194978 h 1630621"/>
              <a:gd name="connsiteX1" fmla="*/ 225992 w 754467"/>
              <a:gd name="connsiteY1" fmla="*/ 1091718 h 1630621"/>
              <a:gd name="connsiteX2" fmla="*/ 229469 w 754467"/>
              <a:gd name="connsiteY2" fmla="*/ 1098671 h 1630621"/>
              <a:gd name="connsiteX3" fmla="*/ 335767 w 754467"/>
              <a:gd name="connsiteY3" fmla="*/ 1098182 h 1630621"/>
              <a:gd name="connsiteX4" fmla="*/ 409570 w 754467"/>
              <a:gd name="connsiteY4" fmla="*/ 1058358 h 1630621"/>
              <a:gd name="connsiteX5" fmla="*/ 465668 w 754467"/>
              <a:gd name="connsiteY5" fmla="*/ 1058358 h 1630621"/>
              <a:gd name="connsiteX6" fmla="*/ 504937 w 754467"/>
              <a:gd name="connsiteY6" fmla="*/ 1030309 h 1630621"/>
              <a:gd name="connsiteX7" fmla="*/ 572255 w 754467"/>
              <a:gd name="connsiteY7" fmla="*/ 1007870 h 1630621"/>
              <a:gd name="connsiteX8" fmla="*/ 611523 w 754467"/>
              <a:gd name="connsiteY8" fmla="*/ 968601 h 1630621"/>
              <a:gd name="connsiteX9" fmla="*/ 639572 w 754467"/>
              <a:gd name="connsiteY9" fmla="*/ 934942 h 1630621"/>
              <a:gd name="connsiteX10" fmla="*/ 695671 w 754467"/>
              <a:gd name="connsiteY10" fmla="*/ 878844 h 1630621"/>
              <a:gd name="connsiteX11" fmla="*/ 701280 w 754467"/>
              <a:gd name="connsiteY11" fmla="*/ 828356 h 1630621"/>
              <a:gd name="connsiteX12" fmla="*/ 754467 w 754467"/>
              <a:gd name="connsiteY12" fmla="*/ 132119 h 1630621"/>
              <a:gd name="connsiteX13" fmla="*/ 734849 w 754467"/>
              <a:gd name="connsiteY13" fmla="*/ 9434 h 1630621"/>
              <a:gd name="connsiteX14" fmla="*/ 730129 w 754467"/>
              <a:gd name="connsiteY14" fmla="*/ 0 h 1630621"/>
              <a:gd name="connsiteX15" fmla="*/ 250333 w 754467"/>
              <a:gd name="connsiteY15" fmla="*/ 239902 h 1630621"/>
              <a:gd name="connsiteX16" fmla="*/ 396356 w 754467"/>
              <a:gd name="connsiteY16" fmla="*/ 222517 h 1630621"/>
              <a:gd name="connsiteX17" fmla="*/ 465893 w 754467"/>
              <a:gd name="connsiteY17" fmla="*/ 177319 h 1630621"/>
              <a:gd name="connsiteX18" fmla="*/ 514567 w 754467"/>
              <a:gd name="connsiteY18" fmla="*/ 173842 h 1630621"/>
              <a:gd name="connsiteX19" fmla="*/ 535428 w 754467"/>
              <a:gd name="connsiteY19" fmla="*/ 236425 h 1630621"/>
              <a:gd name="connsiteX20" fmla="*/ 542382 w 754467"/>
              <a:gd name="connsiteY20" fmla="*/ 372020 h 1630621"/>
              <a:gd name="connsiteX21" fmla="*/ 547917 w 754467"/>
              <a:gd name="connsiteY21" fmla="*/ 513097 h 1630621"/>
              <a:gd name="connsiteX22" fmla="*/ 538596 w 754467"/>
              <a:gd name="connsiteY22" fmla="*/ 575914 h 1630621"/>
              <a:gd name="connsiteX23" fmla="*/ 544206 w 754467"/>
              <a:gd name="connsiteY23" fmla="*/ 609573 h 1630621"/>
              <a:gd name="connsiteX24" fmla="*/ 527376 w 754467"/>
              <a:gd name="connsiteY24" fmla="*/ 643232 h 1630621"/>
              <a:gd name="connsiteX25" fmla="*/ 499327 w 754467"/>
              <a:gd name="connsiteY25" fmla="*/ 716160 h 1630621"/>
              <a:gd name="connsiteX26" fmla="*/ 476888 w 754467"/>
              <a:gd name="connsiteY26" fmla="*/ 749819 h 1630621"/>
              <a:gd name="connsiteX27" fmla="*/ 460058 w 754467"/>
              <a:gd name="connsiteY27" fmla="*/ 761038 h 1630621"/>
              <a:gd name="connsiteX28" fmla="*/ 437619 w 754467"/>
              <a:gd name="connsiteY28" fmla="*/ 811527 h 1630621"/>
              <a:gd name="connsiteX29" fmla="*/ 409570 w 754467"/>
              <a:gd name="connsiteY29" fmla="*/ 822746 h 1630621"/>
              <a:gd name="connsiteX30" fmla="*/ 381521 w 754467"/>
              <a:gd name="connsiteY30" fmla="*/ 822746 h 1630621"/>
              <a:gd name="connsiteX31" fmla="*/ 353472 w 754467"/>
              <a:gd name="connsiteY31" fmla="*/ 839576 h 1630621"/>
              <a:gd name="connsiteX32" fmla="*/ 297374 w 754467"/>
              <a:gd name="connsiteY32" fmla="*/ 845185 h 1630621"/>
              <a:gd name="connsiteX33" fmla="*/ 269325 w 754467"/>
              <a:gd name="connsiteY33" fmla="*/ 833966 h 1630621"/>
              <a:gd name="connsiteX34" fmla="*/ 194701 w 754467"/>
              <a:gd name="connsiteY34" fmla="*/ 810095 h 1630621"/>
              <a:gd name="connsiteX35" fmla="*/ 152458 w 754467"/>
              <a:gd name="connsiteY35" fmla="*/ 794291 h 1630621"/>
              <a:gd name="connsiteX36" fmla="*/ 55629 w 754467"/>
              <a:gd name="connsiteY36" fmla="*/ 827480 h 1630621"/>
              <a:gd name="connsiteX37" fmla="*/ 34768 w 754467"/>
              <a:gd name="connsiteY37" fmla="*/ 855294 h 1630621"/>
              <a:gd name="connsiteX38" fmla="*/ 6954 w 754467"/>
              <a:gd name="connsiteY38" fmla="*/ 903970 h 1630621"/>
              <a:gd name="connsiteX39" fmla="*/ 6954 w 754467"/>
              <a:gd name="connsiteY39" fmla="*/ 973505 h 1630621"/>
              <a:gd name="connsiteX40" fmla="*/ 0 w 754467"/>
              <a:gd name="connsiteY40" fmla="*/ 1088240 h 1630621"/>
              <a:gd name="connsiteX41" fmla="*/ 27814 w 754467"/>
              <a:gd name="connsiteY41" fmla="*/ 1206451 h 1630621"/>
              <a:gd name="connsiteX42" fmla="*/ 10430 w 754467"/>
              <a:gd name="connsiteY42" fmla="*/ 1272512 h 1630621"/>
              <a:gd name="connsiteX43" fmla="*/ 0 w 754467"/>
              <a:gd name="connsiteY43" fmla="*/ 1321186 h 1630621"/>
              <a:gd name="connsiteX44" fmla="*/ 55628 w 754467"/>
              <a:gd name="connsiteY44" fmla="*/ 1449828 h 1630621"/>
              <a:gd name="connsiteX45" fmla="*/ 59105 w 754467"/>
              <a:gd name="connsiteY45" fmla="*/ 1630621 h 1630621"/>
              <a:gd name="connsiteX46" fmla="*/ 146027 w 754467"/>
              <a:gd name="connsiteY46" fmla="*/ 1616714 h 1630621"/>
              <a:gd name="connsiteX47" fmla="*/ 170363 w 754467"/>
              <a:gd name="connsiteY47" fmla="*/ 1561085 h 1630621"/>
              <a:gd name="connsiteX48" fmla="*/ 198178 w 754467"/>
              <a:gd name="connsiteY48" fmla="*/ 1401151 h 1630621"/>
              <a:gd name="connsiteX49" fmla="*/ 229470 w 754467"/>
              <a:gd name="connsiteY49" fmla="*/ 1286417 h 1630621"/>
              <a:gd name="connsiteX50" fmla="*/ 194702 w 754467"/>
              <a:gd name="connsiteY50" fmla="*/ 1237741 h 1630621"/>
              <a:gd name="connsiteX51" fmla="*/ 208000 w 754467"/>
              <a:gd name="connsiteY51" fmla="*/ 1194978 h 1630621"/>
              <a:gd name="connsiteX0" fmla="*/ 208000 w 754467"/>
              <a:gd name="connsiteY0" fmla="*/ 1185544 h 1621187"/>
              <a:gd name="connsiteX1" fmla="*/ 225992 w 754467"/>
              <a:gd name="connsiteY1" fmla="*/ 1082284 h 1621187"/>
              <a:gd name="connsiteX2" fmla="*/ 229469 w 754467"/>
              <a:gd name="connsiteY2" fmla="*/ 1089237 h 1621187"/>
              <a:gd name="connsiteX3" fmla="*/ 335767 w 754467"/>
              <a:gd name="connsiteY3" fmla="*/ 1088748 h 1621187"/>
              <a:gd name="connsiteX4" fmla="*/ 409570 w 754467"/>
              <a:gd name="connsiteY4" fmla="*/ 1048924 h 1621187"/>
              <a:gd name="connsiteX5" fmla="*/ 465668 w 754467"/>
              <a:gd name="connsiteY5" fmla="*/ 1048924 h 1621187"/>
              <a:gd name="connsiteX6" fmla="*/ 504937 w 754467"/>
              <a:gd name="connsiteY6" fmla="*/ 1020875 h 1621187"/>
              <a:gd name="connsiteX7" fmla="*/ 572255 w 754467"/>
              <a:gd name="connsiteY7" fmla="*/ 998436 h 1621187"/>
              <a:gd name="connsiteX8" fmla="*/ 611523 w 754467"/>
              <a:gd name="connsiteY8" fmla="*/ 959167 h 1621187"/>
              <a:gd name="connsiteX9" fmla="*/ 639572 w 754467"/>
              <a:gd name="connsiteY9" fmla="*/ 925508 h 1621187"/>
              <a:gd name="connsiteX10" fmla="*/ 695671 w 754467"/>
              <a:gd name="connsiteY10" fmla="*/ 869410 h 1621187"/>
              <a:gd name="connsiteX11" fmla="*/ 701280 w 754467"/>
              <a:gd name="connsiteY11" fmla="*/ 818922 h 1621187"/>
              <a:gd name="connsiteX12" fmla="*/ 754467 w 754467"/>
              <a:gd name="connsiteY12" fmla="*/ 122685 h 1621187"/>
              <a:gd name="connsiteX13" fmla="*/ 734849 w 754467"/>
              <a:gd name="connsiteY13" fmla="*/ 0 h 1621187"/>
              <a:gd name="connsiteX14" fmla="*/ 250333 w 754467"/>
              <a:gd name="connsiteY14" fmla="*/ 230468 h 1621187"/>
              <a:gd name="connsiteX15" fmla="*/ 396356 w 754467"/>
              <a:gd name="connsiteY15" fmla="*/ 213083 h 1621187"/>
              <a:gd name="connsiteX16" fmla="*/ 465893 w 754467"/>
              <a:gd name="connsiteY16" fmla="*/ 167885 h 1621187"/>
              <a:gd name="connsiteX17" fmla="*/ 514567 w 754467"/>
              <a:gd name="connsiteY17" fmla="*/ 164408 h 1621187"/>
              <a:gd name="connsiteX18" fmla="*/ 535428 w 754467"/>
              <a:gd name="connsiteY18" fmla="*/ 226991 h 1621187"/>
              <a:gd name="connsiteX19" fmla="*/ 542382 w 754467"/>
              <a:gd name="connsiteY19" fmla="*/ 362586 h 1621187"/>
              <a:gd name="connsiteX20" fmla="*/ 547917 w 754467"/>
              <a:gd name="connsiteY20" fmla="*/ 503663 h 1621187"/>
              <a:gd name="connsiteX21" fmla="*/ 538596 w 754467"/>
              <a:gd name="connsiteY21" fmla="*/ 566480 h 1621187"/>
              <a:gd name="connsiteX22" fmla="*/ 544206 w 754467"/>
              <a:gd name="connsiteY22" fmla="*/ 600139 h 1621187"/>
              <a:gd name="connsiteX23" fmla="*/ 527376 w 754467"/>
              <a:gd name="connsiteY23" fmla="*/ 633798 h 1621187"/>
              <a:gd name="connsiteX24" fmla="*/ 499327 w 754467"/>
              <a:gd name="connsiteY24" fmla="*/ 706726 h 1621187"/>
              <a:gd name="connsiteX25" fmla="*/ 476888 w 754467"/>
              <a:gd name="connsiteY25" fmla="*/ 740385 h 1621187"/>
              <a:gd name="connsiteX26" fmla="*/ 460058 w 754467"/>
              <a:gd name="connsiteY26" fmla="*/ 751604 h 1621187"/>
              <a:gd name="connsiteX27" fmla="*/ 437619 w 754467"/>
              <a:gd name="connsiteY27" fmla="*/ 802093 h 1621187"/>
              <a:gd name="connsiteX28" fmla="*/ 409570 w 754467"/>
              <a:gd name="connsiteY28" fmla="*/ 813312 h 1621187"/>
              <a:gd name="connsiteX29" fmla="*/ 381521 w 754467"/>
              <a:gd name="connsiteY29" fmla="*/ 813312 h 1621187"/>
              <a:gd name="connsiteX30" fmla="*/ 353472 w 754467"/>
              <a:gd name="connsiteY30" fmla="*/ 830142 h 1621187"/>
              <a:gd name="connsiteX31" fmla="*/ 297374 w 754467"/>
              <a:gd name="connsiteY31" fmla="*/ 835751 h 1621187"/>
              <a:gd name="connsiteX32" fmla="*/ 269325 w 754467"/>
              <a:gd name="connsiteY32" fmla="*/ 824532 h 1621187"/>
              <a:gd name="connsiteX33" fmla="*/ 194701 w 754467"/>
              <a:gd name="connsiteY33" fmla="*/ 800661 h 1621187"/>
              <a:gd name="connsiteX34" fmla="*/ 152458 w 754467"/>
              <a:gd name="connsiteY34" fmla="*/ 784857 h 1621187"/>
              <a:gd name="connsiteX35" fmla="*/ 55629 w 754467"/>
              <a:gd name="connsiteY35" fmla="*/ 818046 h 1621187"/>
              <a:gd name="connsiteX36" fmla="*/ 34768 w 754467"/>
              <a:gd name="connsiteY36" fmla="*/ 845860 h 1621187"/>
              <a:gd name="connsiteX37" fmla="*/ 6954 w 754467"/>
              <a:gd name="connsiteY37" fmla="*/ 894536 h 1621187"/>
              <a:gd name="connsiteX38" fmla="*/ 6954 w 754467"/>
              <a:gd name="connsiteY38" fmla="*/ 964071 h 1621187"/>
              <a:gd name="connsiteX39" fmla="*/ 0 w 754467"/>
              <a:gd name="connsiteY39" fmla="*/ 1078806 h 1621187"/>
              <a:gd name="connsiteX40" fmla="*/ 27814 w 754467"/>
              <a:gd name="connsiteY40" fmla="*/ 1197017 h 1621187"/>
              <a:gd name="connsiteX41" fmla="*/ 10430 w 754467"/>
              <a:gd name="connsiteY41" fmla="*/ 1263078 h 1621187"/>
              <a:gd name="connsiteX42" fmla="*/ 0 w 754467"/>
              <a:gd name="connsiteY42" fmla="*/ 1311752 h 1621187"/>
              <a:gd name="connsiteX43" fmla="*/ 55628 w 754467"/>
              <a:gd name="connsiteY43" fmla="*/ 1440394 h 1621187"/>
              <a:gd name="connsiteX44" fmla="*/ 59105 w 754467"/>
              <a:gd name="connsiteY44" fmla="*/ 1621187 h 1621187"/>
              <a:gd name="connsiteX45" fmla="*/ 146027 w 754467"/>
              <a:gd name="connsiteY45" fmla="*/ 1607280 h 1621187"/>
              <a:gd name="connsiteX46" fmla="*/ 170363 w 754467"/>
              <a:gd name="connsiteY46" fmla="*/ 1551651 h 1621187"/>
              <a:gd name="connsiteX47" fmla="*/ 198178 w 754467"/>
              <a:gd name="connsiteY47" fmla="*/ 1391717 h 1621187"/>
              <a:gd name="connsiteX48" fmla="*/ 229470 w 754467"/>
              <a:gd name="connsiteY48" fmla="*/ 1276983 h 1621187"/>
              <a:gd name="connsiteX49" fmla="*/ 194702 w 754467"/>
              <a:gd name="connsiteY49" fmla="*/ 1228307 h 1621187"/>
              <a:gd name="connsiteX50" fmla="*/ 208000 w 754467"/>
              <a:gd name="connsiteY50" fmla="*/ 1185544 h 1621187"/>
              <a:gd name="connsiteX0" fmla="*/ 208000 w 754467"/>
              <a:gd name="connsiteY0" fmla="*/ 1062859 h 1498502"/>
              <a:gd name="connsiteX1" fmla="*/ 225992 w 754467"/>
              <a:gd name="connsiteY1" fmla="*/ 959599 h 1498502"/>
              <a:gd name="connsiteX2" fmla="*/ 229469 w 754467"/>
              <a:gd name="connsiteY2" fmla="*/ 966552 h 1498502"/>
              <a:gd name="connsiteX3" fmla="*/ 335767 w 754467"/>
              <a:gd name="connsiteY3" fmla="*/ 966063 h 1498502"/>
              <a:gd name="connsiteX4" fmla="*/ 409570 w 754467"/>
              <a:gd name="connsiteY4" fmla="*/ 926239 h 1498502"/>
              <a:gd name="connsiteX5" fmla="*/ 465668 w 754467"/>
              <a:gd name="connsiteY5" fmla="*/ 926239 h 1498502"/>
              <a:gd name="connsiteX6" fmla="*/ 504937 w 754467"/>
              <a:gd name="connsiteY6" fmla="*/ 898190 h 1498502"/>
              <a:gd name="connsiteX7" fmla="*/ 572255 w 754467"/>
              <a:gd name="connsiteY7" fmla="*/ 875751 h 1498502"/>
              <a:gd name="connsiteX8" fmla="*/ 611523 w 754467"/>
              <a:gd name="connsiteY8" fmla="*/ 836482 h 1498502"/>
              <a:gd name="connsiteX9" fmla="*/ 639572 w 754467"/>
              <a:gd name="connsiteY9" fmla="*/ 802823 h 1498502"/>
              <a:gd name="connsiteX10" fmla="*/ 695671 w 754467"/>
              <a:gd name="connsiteY10" fmla="*/ 746725 h 1498502"/>
              <a:gd name="connsiteX11" fmla="*/ 701280 w 754467"/>
              <a:gd name="connsiteY11" fmla="*/ 696237 h 1498502"/>
              <a:gd name="connsiteX12" fmla="*/ 754467 w 754467"/>
              <a:gd name="connsiteY12" fmla="*/ 0 h 1498502"/>
              <a:gd name="connsiteX13" fmla="*/ 250333 w 754467"/>
              <a:gd name="connsiteY13" fmla="*/ 107783 h 1498502"/>
              <a:gd name="connsiteX14" fmla="*/ 396356 w 754467"/>
              <a:gd name="connsiteY14" fmla="*/ 90398 h 1498502"/>
              <a:gd name="connsiteX15" fmla="*/ 465893 w 754467"/>
              <a:gd name="connsiteY15" fmla="*/ 45200 h 1498502"/>
              <a:gd name="connsiteX16" fmla="*/ 514567 w 754467"/>
              <a:gd name="connsiteY16" fmla="*/ 41723 h 1498502"/>
              <a:gd name="connsiteX17" fmla="*/ 535428 w 754467"/>
              <a:gd name="connsiteY17" fmla="*/ 104306 h 1498502"/>
              <a:gd name="connsiteX18" fmla="*/ 542382 w 754467"/>
              <a:gd name="connsiteY18" fmla="*/ 239901 h 1498502"/>
              <a:gd name="connsiteX19" fmla="*/ 547917 w 754467"/>
              <a:gd name="connsiteY19" fmla="*/ 380978 h 1498502"/>
              <a:gd name="connsiteX20" fmla="*/ 538596 w 754467"/>
              <a:gd name="connsiteY20" fmla="*/ 443795 h 1498502"/>
              <a:gd name="connsiteX21" fmla="*/ 544206 w 754467"/>
              <a:gd name="connsiteY21" fmla="*/ 477454 h 1498502"/>
              <a:gd name="connsiteX22" fmla="*/ 527376 w 754467"/>
              <a:gd name="connsiteY22" fmla="*/ 511113 h 1498502"/>
              <a:gd name="connsiteX23" fmla="*/ 499327 w 754467"/>
              <a:gd name="connsiteY23" fmla="*/ 584041 h 1498502"/>
              <a:gd name="connsiteX24" fmla="*/ 476888 w 754467"/>
              <a:gd name="connsiteY24" fmla="*/ 617700 h 1498502"/>
              <a:gd name="connsiteX25" fmla="*/ 460058 w 754467"/>
              <a:gd name="connsiteY25" fmla="*/ 628919 h 1498502"/>
              <a:gd name="connsiteX26" fmla="*/ 437619 w 754467"/>
              <a:gd name="connsiteY26" fmla="*/ 679408 h 1498502"/>
              <a:gd name="connsiteX27" fmla="*/ 409570 w 754467"/>
              <a:gd name="connsiteY27" fmla="*/ 690627 h 1498502"/>
              <a:gd name="connsiteX28" fmla="*/ 381521 w 754467"/>
              <a:gd name="connsiteY28" fmla="*/ 690627 h 1498502"/>
              <a:gd name="connsiteX29" fmla="*/ 353472 w 754467"/>
              <a:gd name="connsiteY29" fmla="*/ 707457 h 1498502"/>
              <a:gd name="connsiteX30" fmla="*/ 297374 w 754467"/>
              <a:gd name="connsiteY30" fmla="*/ 713066 h 1498502"/>
              <a:gd name="connsiteX31" fmla="*/ 269325 w 754467"/>
              <a:gd name="connsiteY31" fmla="*/ 701847 h 1498502"/>
              <a:gd name="connsiteX32" fmla="*/ 194701 w 754467"/>
              <a:gd name="connsiteY32" fmla="*/ 677976 h 1498502"/>
              <a:gd name="connsiteX33" fmla="*/ 152458 w 754467"/>
              <a:gd name="connsiteY33" fmla="*/ 662172 h 1498502"/>
              <a:gd name="connsiteX34" fmla="*/ 55629 w 754467"/>
              <a:gd name="connsiteY34" fmla="*/ 695361 h 1498502"/>
              <a:gd name="connsiteX35" fmla="*/ 34768 w 754467"/>
              <a:gd name="connsiteY35" fmla="*/ 723175 h 1498502"/>
              <a:gd name="connsiteX36" fmla="*/ 6954 w 754467"/>
              <a:gd name="connsiteY36" fmla="*/ 771851 h 1498502"/>
              <a:gd name="connsiteX37" fmla="*/ 6954 w 754467"/>
              <a:gd name="connsiteY37" fmla="*/ 841386 h 1498502"/>
              <a:gd name="connsiteX38" fmla="*/ 0 w 754467"/>
              <a:gd name="connsiteY38" fmla="*/ 956121 h 1498502"/>
              <a:gd name="connsiteX39" fmla="*/ 27814 w 754467"/>
              <a:gd name="connsiteY39" fmla="*/ 1074332 h 1498502"/>
              <a:gd name="connsiteX40" fmla="*/ 10430 w 754467"/>
              <a:gd name="connsiteY40" fmla="*/ 1140393 h 1498502"/>
              <a:gd name="connsiteX41" fmla="*/ 0 w 754467"/>
              <a:gd name="connsiteY41" fmla="*/ 1189067 h 1498502"/>
              <a:gd name="connsiteX42" fmla="*/ 55628 w 754467"/>
              <a:gd name="connsiteY42" fmla="*/ 1317709 h 1498502"/>
              <a:gd name="connsiteX43" fmla="*/ 59105 w 754467"/>
              <a:gd name="connsiteY43" fmla="*/ 1498502 h 1498502"/>
              <a:gd name="connsiteX44" fmla="*/ 146027 w 754467"/>
              <a:gd name="connsiteY44" fmla="*/ 1484595 h 1498502"/>
              <a:gd name="connsiteX45" fmla="*/ 170363 w 754467"/>
              <a:gd name="connsiteY45" fmla="*/ 1428966 h 1498502"/>
              <a:gd name="connsiteX46" fmla="*/ 198178 w 754467"/>
              <a:gd name="connsiteY46" fmla="*/ 1269032 h 1498502"/>
              <a:gd name="connsiteX47" fmla="*/ 229470 w 754467"/>
              <a:gd name="connsiteY47" fmla="*/ 1154298 h 1498502"/>
              <a:gd name="connsiteX48" fmla="*/ 194702 w 754467"/>
              <a:gd name="connsiteY48" fmla="*/ 1105622 h 1498502"/>
              <a:gd name="connsiteX49" fmla="*/ 208000 w 754467"/>
              <a:gd name="connsiteY49" fmla="*/ 1062859 h 1498502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250333 w 701280"/>
              <a:gd name="connsiteY12" fmla="*/ 66060 h 1456779"/>
              <a:gd name="connsiteX13" fmla="*/ 396356 w 701280"/>
              <a:gd name="connsiteY13" fmla="*/ 48675 h 1456779"/>
              <a:gd name="connsiteX14" fmla="*/ 465893 w 701280"/>
              <a:gd name="connsiteY14" fmla="*/ 3477 h 1456779"/>
              <a:gd name="connsiteX15" fmla="*/ 514567 w 701280"/>
              <a:gd name="connsiteY15" fmla="*/ 0 h 1456779"/>
              <a:gd name="connsiteX16" fmla="*/ 535428 w 701280"/>
              <a:gd name="connsiteY16" fmla="*/ 62583 h 1456779"/>
              <a:gd name="connsiteX17" fmla="*/ 542382 w 701280"/>
              <a:gd name="connsiteY17" fmla="*/ 198178 h 1456779"/>
              <a:gd name="connsiteX18" fmla="*/ 547917 w 701280"/>
              <a:gd name="connsiteY18" fmla="*/ 339255 h 1456779"/>
              <a:gd name="connsiteX19" fmla="*/ 538596 w 701280"/>
              <a:gd name="connsiteY19" fmla="*/ 402072 h 1456779"/>
              <a:gd name="connsiteX20" fmla="*/ 544206 w 701280"/>
              <a:gd name="connsiteY20" fmla="*/ 435731 h 1456779"/>
              <a:gd name="connsiteX21" fmla="*/ 527376 w 701280"/>
              <a:gd name="connsiteY21" fmla="*/ 469390 h 1456779"/>
              <a:gd name="connsiteX22" fmla="*/ 499327 w 701280"/>
              <a:gd name="connsiteY22" fmla="*/ 542318 h 1456779"/>
              <a:gd name="connsiteX23" fmla="*/ 476888 w 701280"/>
              <a:gd name="connsiteY23" fmla="*/ 575977 h 1456779"/>
              <a:gd name="connsiteX24" fmla="*/ 460058 w 701280"/>
              <a:gd name="connsiteY24" fmla="*/ 587196 h 1456779"/>
              <a:gd name="connsiteX25" fmla="*/ 437619 w 701280"/>
              <a:gd name="connsiteY25" fmla="*/ 637685 h 1456779"/>
              <a:gd name="connsiteX26" fmla="*/ 409570 w 701280"/>
              <a:gd name="connsiteY26" fmla="*/ 648904 h 1456779"/>
              <a:gd name="connsiteX27" fmla="*/ 381521 w 701280"/>
              <a:gd name="connsiteY27" fmla="*/ 648904 h 1456779"/>
              <a:gd name="connsiteX28" fmla="*/ 353472 w 701280"/>
              <a:gd name="connsiteY28" fmla="*/ 665734 h 1456779"/>
              <a:gd name="connsiteX29" fmla="*/ 297374 w 701280"/>
              <a:gd name="connsiteY29" fmla="*/ 671343 h 1456779"/>
              <a:gd name="connsiteX30" fmla="*/ 269325 w 701280"/>
              <a:gd name="connsiteY30" fmla="*/ 660124 h 1456779"/>
              <a:gd name="connsiteX31" fmla="*/ 194701 w 701280"/>
              <a:gd name="connsiteY31" fmla="*/ 636253 h 1456779"/>
              <a:gd name="connsiteX32" fmla="*/ 152458 w 701280"/>
              <a:gd name="connsiteY32" fmla="*/ 620449 h 1456779"/>
              <a:gd name="connsiteX33" fmla="*/ 55629 w 701280"/>
              <a:gd name="connsiteY33" fmla="*/ 653638 h 1456779"/>
              <a:gd name="connsiteX34" fmla="*/ 34768 w 701280"/>
              <a:gd name="connsiteY34" fmla="*/ 681452 h 1456779"/>
              <a:gd name="connsiteX35" fmla="*/ 6954 w 701280"/>
              <a:gd name="connsiteY35" fmla="*/ 730128 h 1456779"/>
              <a:gd name="connsiteX36" fmla="*/ 6954 w 701280"/>
              <a:gd name="connsiteY36" fmla="*/ 799663 h 1456779"/>
              <a:gd name="connsiteX37" fmla="*/ 0 w 701280"/>
              <a:gd name="connsiteY37" fmla="*/ 914398 h 1456779"/>
              <a:gd name="connsiteX38" fmla="*/ 27814 w 701280"/>
              <a:gd name="connsiteY38" fmla="*/ 1032609 h 1456779"/>
              <a:gd name="connsiteX39" fmla="*/ 10430 w 701280"/>
              <a:gd name="connsiteY39" fmla="*/ 1098670 h 1456779"/>
              <a:gd name="connsiteX40" fmla="*/ 0 w 701280"/>
              <a:gd name="connsiteY40" fmla="*/ 1147344 h 1456779"/>
              <a:gd name="connsiteX41" fmla="*/ 55628 w 701280"/>
              <a:gd name="connsiteY41" fmla="*/ 1275986 h 1456779"/>
              <a:gd name="connsiteX42" fmla="*/ 59105 w 701280"/>
              <a:gd name="connsiteY42" fmla="*/ 1456779 h 1456779"/>
              <a:gd name="connsiteX43" fmla="*/ 146027 w 701280"/>
              <a:gd name="connsiteY43" fmla="*/ 1442872 h 1456779"/>
              <a:gd name="connsiteX44" fmla="*/ 170363 w 701280"/>
              <a:gd name="connsiteY44" fmla="*/ 1387243 h 1456779"/>
              <a:gd name="connsiteX45" fmla="*/ 198178 w 701280"/>
              <a:gd name="connsiteY45" fmla="*/ 1227309 h 1456779"/>
              <a:gd name="connsiteX46" fmla="*/ 229470 w 701280"/>
              <a:gd name="connsiteY46" fmla="*/ 1112575 h 1456779"/>
              <a:gd name="connsiteX47" fmla="*/ 194702 w 701280"/>
              <a:gd name="connsiteY47" fmla="*/ 1063899 h 1456779"/>
              <a:gd name="connsiteX48" fmla="*/ 208000 w 701280"/>
              <a:gd name="connsiteY48" fmla="*/ 1021136 h 1456779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396356 w 701280"/>
              <a:gd name="connsiteY12" fmla="*/ 48675 h 1456779"/>
              <a:gd name="connsiteX13" fmla="*/ 465893 w 701280"/>
              <a:gd name="connsiteY13" fmla="*/ 3477 h 1456779"/>
              <a:gd name="connsiteX14" fmla="*/ 514567 w 701280"/>
              <a:gd name="connsiteY14" fmla="*/ 0 h 1456779"/>
              <a:gd name="connsiteX15" fmla="*/ 535428 w 701280"/>
              <a:gd name="connsiteY15" fmla="*/ 62583 h 1456779"/>
              <a:gd name="connsiteX16" fmla="*/ 542382 w 701280"/>
              <a:gd name="connsiteY16" fmla="*/ 198178 h 1456779"/>
              <a:gd name="connsiteX17" fmla="*/ 547917 w 701280"/>
              <a:gd name="connsiteY17" fmla="*/ 339255 h 1456779"/>
              <a:gd name="connsiteX18" fmla="*/ 538596 w 701280"/>
              <a:gd name="connsiteY18" fmla="*/ 402072 h 1456779"/>
              <a:gd name="connsiteX19" fmla="*/ 544206 w 701280"/>
              <a:gd name="connsiteY19" fmla="*/ 435731 h 1456779"/>
              <a:gd name="connsiteX20" fmla="*/ 527376 w 701280"/>
              <a:gd name="connsiteY20" fmla="*/ 469390 h 1456779"/>
              <a:gd name="connsiteX21" fmla="*/ 499327 w 701280"/>
              <a:gd name="connsiteY21" fmla="*/ 542318 h 1456779"/>
              <a:gd name="connsiteX22" fmla="*/ 476888 w 701280"/>
              <a:gd name="connsiteY22" fmla="*/ 575977 h 1456779"/>
              <a:gd name="connsiteX23" fmla="*/ 460058 w 701280"/>
              <a:gd name="connsiteY23" fmla="*/ 587196 h 1456779"/>
              <a:gd name="connsiteX24" fmla="*/ 437619 w 701280"/>
              <a:gd name="connsiteY24" fmla="*/ 637685 h 1456779"/>
              <a:gd name="connsiteX25" fmla="*/ 409570 w 701280"/>
              <a:gd name="connsiteY25" fmla="*/ 648904 h 1456779"/>
              <a:gd name="connsiteX26" fmla="*/ 381521 w 701280"/>
              <a:gd name="connsiteY26" fmla="*/ 648904 h 1456779"/>
              <a:gd name="connsiteX27" fmla="*/ 353472 w 701280"/>
              <a:gd name="connsiteY27" fmla="*/ 665734 h 1456779"/>
              <a:gd name="connsiteX28" fmla="*/ 297374 w 701280"/>
              <a:gd name="connsiteY28" fmla="*/ 671343 h 1456779"/>
              <a:gd name="connsiteX29" fmla="*/ 269325 w 701280"/>
              <a:gd name="connsiteY29" fmla="*/ 660124 h 1456779"/>
              <a:gd name="connsiteX30" fmla="*/ 194701 w 701280"/>
              <a:gd name="connsiteY30" fmla="*/ 636253 h 1456779"/>
              <a:gd name="connsiteX31" fmla="*/ 152458 w 701280"/>
              <a:gd name="connsiteY31" fmla="*/ 620449 h 1456779"/>
              <a:gd name="connsiteX32" fmla="*/ 55629 w 701280"/>
              <a:gd name="connsiteY32" fmla="*/ 653638 h 1456779"/>
              <a:gd name="connsiteX33" fmla="*/ 34768 w 701280"/>
              <a:gd name="connsiteY33" fmla="*/ 681452 h 1456779"/>
              <a:gd name="connsiteX34" fmla="*/ 6954 w 701280"/>
              <a:gd name="connsiteY34" fmla="*/ 730128 h 1456779"/>
              <a:gd name="connsiteX35" fmla="*/ 6954 w 701280"/>
              <a:gd name="connsiteY35" fmla="*/ 799663 h 1456779"/>
              <a:gd name="connsiteX36" fmla="*/ 0 w 701280"/>
              <a:gd name="connsiteY36" fmla="*/ 914398 h 1456779"/>
              <a:gd name="connsiteX37" fmla="*/ 27814 w 701280"/>
              <a:gd name="connsiteY37" fmla="*/ 1032609 h 1456779"/>
              <a:gd name="connsiteX38" fmla="*/ 10430 w 701280"/>
              <a:gd name="connsiteY38" fmla="*/ 1098670 h 1456779"/>
              <a:gd name="connsiteX39" fmla="*/ 0 w 701280"/>
              <a:gd name="connsiteY39" fmla="*/ 1147344 h 1456779"/>
              <a:gd name="connsiteX40" fmla="*/ 55628 w 701280"/>
              <a:gd name="connsiteY40" fmla="*/ 1275986 h 1456779"/>
              <a:gd name="connsiteX41" fmla="*/ 59105 w 701280"/>
              <a:gd name="connsiteY41" fmla="*/ 1456779 h 1456779"/>
              <a:gd name="connsiteX42" fmla="*/ 146027 w 701280"/>
              <a:gd name="connsiteY42" fmla="*/ 1442872 h 1456779"/>
              <a:gd name="connsiteX43" fmla="*/ 170363 w 701280"/>
              <a:gd name="connsiteY43" fmla="*/ 1387243 h 1456779"/>
              <a:gd name="connsiteX44" fmla="*/ 198178 w 701280"/>
              <a:gd name="connsiteY44" fmla="*/ 1227309 h 1456779"/>
              <a:gd name="connsiteX45" fmla="*/ 229470 w 701280"/>
              <a:gd name="connsiteY45" fmla="*/ 1112575 h 1456779"/>
              <a:gd name="connsiteX46" fmla="*/ 194702 w 701280"/>
              <a:gd name="connsiteY46" fmla="*/ 1063899 h 1456779"/>
              <a:gd name="connsiteX47" fmla="*/ 208000 w 701280"/>
              <a:gd name="connsiteY47" fmla="*/ 1021136 h 1456779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396356 w 701280"/>
              <a:gd name="connsiteY12" fmla="*/ 48675 h 1456779"/>
              <a:gd name="connsiteX13" fmla="*/ 514567 w 701280"/>
              <a:gd name="connsiteY13" fmla="*/ 0 h 1456779"/>
              <a:gd name="connsiteX14" fmla="*/ 535428 w 701280"/>
              <a:gd name="connsiteY14" fmla="*/ 62583 h 1456779"/>
              <a:gd name="connsiteX15" fmla="*/ 542382 w 701280"/>
              <a:gd name="connsiteY15" fmla="*/ 198178 h 1456779"/>
              <a:gd name="connsiteX16" fmla="*/ 547917 w 701280"/>
              <a:gd name="connsiteY16" fmla="*/ 339255 h 1456779"/>
              <a:gd name="connsiteX17" fmla="*/ 538596 w 701280"/>
              <a:gd name="connsiteY17" fmla="*/ 402072 h 1456779"/>
              <a:gd name="connsiteX18" fmla="*/ 544206 w 701280"/>
              <a:gd name="connsiteY18" fmla="*/ 435731 h 1456779"/>
              <a:gd name="connsiteX19" fmla="*/ 527376 w 701280"/>
              <a:gd name="connsiteY19" fmla="*/ 469390 h 1456779"/>
              <a:gd name="connsiteX20" fmla="*/ 499327 w 701280"/>
              <a:gd name="connsiteY20" fmla="*/ 542318 h 1456779"/>
              <a:gd name="connsiteX21" fmla="*/ 476888 w 701280"/>
              <a:gd name="connsiteY21" fmla="*/ 575977 h 1456779"/>
              <a:gd name="connsiteX22" fmla="*/ 460058 w 701280"/>
              <a:gd name="connsiteY22" fmla="*/ 587196 h 1456779"/>
              <a:gd name="connsiteX23" fmla="*/ 437619 w 701280"/>
              <a:gd name="connsiteY23" fmla="*/ 637685 h 1456779"/>
              <a:gd name="connsiteX24" fmla="*/ 409570 w 701280"/>
              <a:gd name="connsiteY24" fmla="*/ 648904 h 1456779"/>
              <a:gd name="connsiteX25" fmla="*/ 381521 w 701280"/>
              <a:gd name="connsiteY25" fmla="*/ 648904 h 1456779"/>
              <a:gd name="connsiteX26" fmla="*/ 353472 w 701280"/>
              <a:gd name="connsiteY26" fmla="*/ 665734 h 1456779"/>
              <a:gd name="connsiteX27" fmla="*/ 297374 w 701280"/>
              <a:gd name="connsiteY27" fmla="*/ 671343 h 1456779"/>
              <a:gd name="connsiteX28" fmla="*/ 269325 w 701280"/>
              <a:gd name="connsiteY28" fmla="*/ 660124 h 1456779"/>
              <a:gd name="connsiteX29" fmla="*/ 194701 w 701280"/>
              <a:gd name="connsiteY29" fmla="*/ 636253 h 1456779"/>
              <a:gd name="connsiteX30" fmla="*/ 152458 w 701280"/>
              <a:gd name="connsiteY30" fmla="*/ 620449 h 1456779"/>
              <a:gd name="connsiteX31" fmla="*/ 55629 w 701280"/>
              <a:gd name="connsiteY31" fmla="*/ 653638 h 1456779"/>
              <a:gd name="connsiteX32" fmla="*/ 34768 w 701280"/>
              <a:gd name="connsiteY32" fmla="*/ 681452 h 1456779"/>
              <a:gd name="connsiteX33" fmla="*/ 6954 w 701280"/>
              <a:gd name="connsiteY33" fmla="*/ 730128 h 1456779"/>
              <a:gd name="connsiteX34" fmla="*/ 6954 w 701280"/>
              <a:gd name="connsiteY34" fmla="*/ 799663 h 1456779"/>
              <a:gd name="connsiteX35" fmla="*/ 0 w 701280"/>
              <a:gd name="connsiteY35" fmla="*/ 914398 h 1456779"/>
              <a:gd name="connsiteX36" fmla="*/ 27814 w 701280"/>
              <a:gd name="connsiteY36" fmla="*/ 1032609 h 1456779"/>
              <a:gd name="connsiteX37" fmla="*/ 10430 w 701280"/>
              <a:gd name="connsiteY37" fmla="*/ 1098670 h 1456779"/>
              <a:gd name="connsiteX38" fmla="*/ 0 w 701280"/>
              <a:gd name="connsiteY38" fmla="*/ 1147344 h 1456779"/>
              <a:gd name="connsiteX39" fmla="*/ 55628 w 701280"/>
              <a:gd name="connsiteY39" fmla="*/ 1275986 h 1456779"/>
              <a:gd name="connsiteX40" fmla="*/ 59105 w 701280"/>
              <a:gd name="connsiteY40" fmla="*/ 1456779 h 1456779"/>
              <a:gd name="connsiteX41" fmla="*/ 146027 w 701280"/>
              <a:gd name="connsiteY41" fmla="*/ 1442872 h 1456779"/>
              <a:gd name="connsiteX42" fmla="*/ 170363 w 701280"/>
              <a:gd name="connsiteY42" fmla="*/ 1387243 h 1456779"/>
              <a:gd name="connsiteX43" fmla="*/ 198178 w 701280"/>
              <a:gd name="connsiteY43" fmla="*/ 1227309 h 1456779"/>
              <a:gd name="connsiteX44" fmla="*/ 229470 w 701280"/>
              <a:gd name="connsiteY44" fmla="*/ 1112575 h 1456779"/>
              <a:gd name="connsiteX45" fmla="*/ 194702 w 701280"/>
              <a:gd name="connsiteY45" fmla="*/ 1063899 h 1456779"/>
              <a:gd name="connsiteX46" fmla="*/ 208000 w 701280"/>
              <a:gd name="connsiteY46" fmla="*/ 1021136 h 1456779"/>
              <a:gd name="connsiteX0" fmla="*/ 208000 w 701280"/>
              <a:gd name="connsiteY0" fmla="*/ 1021136 h 1456779"/>
              <a:gd name="connsiteX1" fmla="*/ 225992 w 701280"/>
              <a:gd name="connsiteY1" fmla="*/ 917876 h 1456779"/>
              <a:gd name="connsiteX2" fmla="*/ 229469 w 701280"/>
              <a:gd name="connsiteY2" fmla="*/ 924829 h 1456779"/>
              <a:gd name="connsiteX3" fmla="*/ 335767 w 701280"/>
              <a:gd name="connsiteY3" fmla="*/ 924340 h 1456779"/>
              <a:gd name="connsiteX4" fmla="*/ 409570 w 701280"/>
              <a:gd name="connsiteY4" fmla="*/ 884516 h 1456779"/>
              <a:gd name="connsiteX5" fmla="*/ 465668 w 701280"/>
              <a:gd name="connsiteY5" fmla="*/ 884516 h 1456779"/>
              <a:gd name="connsiteX6" fmla="*/ 504937 w 701280"/>
              <a:gd name="connsiteY6" fmla="*/ 856467 h 1456779"/>
              <a:gd name="connsiteX7" fmla="*/ 572255 w 701280"/>
              <a:gd name="connsiteY7" fmla="*/ 834028 h 1456779"/>
              <a:gd name="connsiteX8" fmla="*/ 611523 w 701280"/>
              <a:gd name="connsiteY8" fmla="*/ 794759 h 1456779"/>
              <a:gd name="connsiteX9" fmla="*/ 639572 w 701280"/>
              <a:gd name="connsiteY9" fmla="*/ 761100 h 1456779"/>
              <a:gd name="connsiteX10" fmla="*/ 695671 w 701280"/>
              <a:gd name="connsiteY10" fmla="*/ 705002 h 1456779"/>
              <a:gd name="connsiteX11" fmla="*/ 701280 w 701280"/>
              <a:gd name="connsiteY11" fmla="*/ 654514 h 1456779"/>
              <a:gd name="connsiteX12" fmla="*/ 514567 w 701280"/>
              <a:gd name="connsiteY12" fmla="*/ 0 h 1456779"/>
              <a:gd name="connsiteX13" fmla="*/ 535428 w 701280"/>
              <a:gd name="connsiteY13" fmla="*/ 62583 h 1456779"/>
              <a:gd name="connsiteX14" fmla="*/ 542382 w 701280"/>
              <a:gd name="connsiteY14" fmla="*/ 198178 h 1456779"/>
              <a:gd name="connsiteX15" fmla="*/ 547917 w 701280"/>
              <a:gd name="connsiteY15" fmla="*/ 339255 h 1456779"/>
              <a:gd name="connsiteX16" fmla="*/ 538596 w 701280"/>
              <a:gd name="connsiteY16" fmla="*/ 402072 h 1456779"/>
              <a:gd name="connsiteX17" fmla="*/ 544206 w 701280"/>
              <a:gd name="connsiteY17" fmla="*/ 435731 h 1456779"/>
              <a:gd name="connsiteX18" fmla="*/ 527376 w 701280"/>
              <a:gd name="connsiteY18" fmla="*/ 469390 h 1456779"/>
              <a:gd name="connsiteX19" fmla="*/ 499327 w 701280"/>
              <a:gd name="connsiteY19" fmla="*/ 542318 h 1456779"/>
              <a:gd name="connsiteX20" fmla="*/ 476888 w 701280"/>
              <a:gd name="connsiteY20" fmla="*/ 575977 h 1456779"/>
              <a:gd name="connsiteX21" fmla="*/ 460058 w 701280"/>
              <a:gd name="connsiteY21" fmla="*/ 587196 h 1456779"/>
              <a:gd name="connsiteX22" fmla="*/ 437619 w 701280"/>
              <a:gd name="connsiteY22" fmla="*/ 637685 h 1456779"/>
              <a:gd name="connsiteX23" fmla="*/ 409570 w 701280"/>
              <a:gd name="connsiteY23" fmla="*/ 648904 h 1456779"/>
              <a:gd name="connsiteX24" fmla="*/ 381521 w 701280"/>
              <a:gd name="connsiteY24" fmla="*/ 648904 h 1456779"/>
              <a:gd name="connsiteX25" fmla="*/ 353472 w 701280"/>
              <a:gd name="connsiteY25" fmla="*/ 665734 h 1456779"/>
              <a:gd name="connsiteX26" fmla="*/ 297374 w 701280"/>
              <a:gd name="connsiteY26" fmla="*/ 671343 h 1456779"/>
              <a:gd name="connsiteX27" fmla="*/ 269325 w 701280"/>
              <a:gd name="connsiteY27" fmla="*/ 660124 h 1456779"/>
              <a:gd name="connsiteX28" fmla="*/ 194701 w 701280"/>
              <a:gd name="connsiteY28" fmla="*/ 636253 h 1456779"/>
              <a:gd name="connsiteX29" fmla="*/ 152458 w 701280"/>
              <a:gd name="connsiteY29" fmla="*/ 620449 h 1456779"/>
              <a:gd name="connsiteX30" fmla="*/ 55629 w 701280"/>
              <a:gd name="connsiteY30" fmla="*/ 653638 h 1456779"/>
              <a:gd name="connsiteX31" fmla="*/ 34768 w 701280"/>
              <a:gd name="connsiteY31" fmla="*/ 681452 h 1456779"/>
              <a:gd name="connsiteX32" fmla="*/ 6954 w 701280"/>
              <a:gd name="connsiteY32" fmla="*/ 730128 h 1456779"/>
              <a:gd name="connsiteX33" fmla="*/ 6954 w 701280"/>
              <a:gd name="connsiteY33" fmla="*/ 799663 h 1456779"/>
              <a:gd name="connsiteX34" fmla="*/ 0 w 701280"/>
              <a:gd name="connsiteY34" fmla="*/ 914398 h 1456779"/>
              <a:gd name="connsiteX35" fmla="*/ 27814 w 701280"/>
              <a:gd name="connsiteY35" fmla="*/ 1032609 h 1456779"/>
              <a:gd name="connsiteX36" fmla="*/ 10430 w 701280"/>
              <a:gd name="connsiteY36" fmla="*/ 1098670 h 1456779"/>
              <a:gd name="connsiteX37" fmla="*/ 0 w 701280"/>
              <a:gd name="connsiteY37" fmla="*/ 1147344 h 1456779"/>
              <a:gd name="connsiteX38" fmla="*/ 55628 w 701280"/>
              <a:gd name="connsiteY38" fmla="*/ 1275986 h 1456779"/>
              <a:gd name="connsiteX39" fmla="*/ 59105 w 701280"/>
              <a:gd name="connsiteY39" fmla="*/ 1456779 h 1456779"/>
              <a:gd name="connsiteX40" fmla="*/ 146027 w 701280"/>
              <a:gd name="connsiteY40" fmla="*/ 1442872 h 1456779"/>
              <a:gd name="connsiteX41" fmla="*/ 170363 w 701280"/>
              <a:gd name="connsiteY41" fmla="*/ 1387243 h 1456779"/>
              <a:gd name="connsiteX42" fmla="*/ 198178 w 701280"/>
              <a:gd name="connsiteY42" fmla="*/ 1227309 h 1456779"/>
              <a:gd name="connsiteX43" fmla="*/ 229470 w 701280"/>
              <a:gd name="connsiteY43" fmla="*/ 1112575 h 1456779"/>
              <a:gd name="connsiteX44" fmla="*/ 194702 w 701280"/>
              <a:gd name="connsiteY44" fmla="*/ 1063899 h 1456779"/>
              <a:gd name="connsiteX45" fmla="*/ 208000 w 701280"/>
              <a:gd name="connsiteY45" fmla="*/ 1021136 h 1456779"/>
              <a:gd name="connsiteX0" fmla="*/ 208000 w 701280"/>
              <a:gd name="connsiteY0" fmla="*/ 958553 h 1394196"/>
              <a:gd name="connsiteX1" fmla="*/ 225992 w 701280"/>
              <a:gd name="connsiteY1" fmla="*/ 855293 h 1394196"/>
              <a:gd name="connsiteX2" fmla="*/ 229469 w 701280"/>
              <a:gd name="connsiteY2" fmla="*/ 862246 h 1394196"/>
              <a:gd name="connsiteX3" fmla="*/ 335767 w 701280"/>
              <a:gd name="connsiteY3" fmla="*/ 861757 h 1394196"/>
              <a:gd name="connsiteX4" fmla="*/ 409570 w 701280"/>
              <a:gd name="connsiteY4" fmla="*/ 821933 h 1394196"/>
              <a:gd name="connsiteX5" fmla="*/ 465668 w 701280"/>
              <a:gd name="connsiteY5" fmla="*/ 821933 h 1394196"/>
              <a:gd name="connsiteX6" fmla="*/ 504937 w 701280"/>
              <a:gd name="connsiteY6" fmla="*/ 793884 h 1394196"/>
              <a:gd name="connsiteX7" fmla="*/ 572255 w 701280"/>
              <a:gd name="connsiteY7" fmla="*/ 771445 h 1394196"/>
              <a:gd name="connsiteX8" fmla="*/ 611523 w 701280"/>
              <a:gd name="connsiteY8" fmla="*/ 732176 h 1394196"/>
              <a:gd name="connsiteX9" fmla="*/ 639572 w 701280"/>
              <a:gd name="connsiteY9" fmla="*/ 698517 h 1394196"/>
              <a:gd name="connsiteX10" fmla="*/ 695671 w 701280"/>
              <a:gd name="connsiteY10" fmla="*/ 642419 h 1394196"/>
              <a:gd name="connsiteX11" fmla="*/ 701280 w 701280"/>
              <a:gd name="connsiteY11" fmla="*/ 591931 h 1394196"/>
              <a:gd name="connsiteX12" fmla="*/ 535428 w 701280"/>
              <a:gd name="connsiteY12" fmla="*/ 0 h 1394196"/>
              <a:gd name="connsiteX13" fmla="*/ 542382 w 701280"/>
              <a:gd name="connsiteY13" fmla="*/ 135595 h 1394196"/>
              <a:gd name="connsiteX14" fmla="*/ 547917 w 701280"/>
              <a:gd name="connsiteY14" fmla="*/ 276672 h 1394196"/>
              <a:gd name="connsiteX15" fmla="*/ 538596 w 701280"/>
              <a:gd name="connsiteY15" fmla="*/ 339489 h 1394196"/>
              <a:gd name="connsiteX16" fmla="*/ 544206 w 701280"/>
              <a:gd name="connsiteY16" fmla="*/ 373148 h 1394196"/>
              <a:gd name="connsiteX17" fmla="*/ 527376 w 701280"/>
              <a:gd name="connsiteY17" fmla="*/ 406807 h 1394196"/>
              <a:gd name="connsiteX18" fmla="*/ 499327 w 701280"/>
              <a:gd name="connsiteY18" fmla="*/ 479735 h 1394196"/>
              <a:gd name="connsiteX19" fmla="*/ 476888 w 701280"/>
              <a:gd name="connsiteY19" fmla="*/ 513394 h 1394196"/>
              <a:gd name="connsiteX20" fmla="*/ 460058 w 701280"/>
              <a:gd name="connsiteY20" fmla="*/ 524613 h 1394196"/>
              <a:gd name="connsiteX21" fmla="*/ 437619 w 701280"/>
              <a:gd name="connsiteY21" fmla="*/ 575102 h 1394196"/>
              <a:gd name="connsiteX22" fmla="*/ 409570 w 701280"/>
              <a:gd name="connsiteY22" fmla="*/ 586321 h 1394196"/>
              <a:gd name="connsiteX23" fmla="*/ 381521 w 701280"/>
              <a:gd name="connsiteY23" fmla="*/ 586321 h 1394196"/>
              <a:gd name="connsiteX24" fmla="*/ 353472 w 701280"/>
              <a:gd name="connsiteY24" fmla="*/ 603151 h 1394196"/>
              <a:gd name="connsiteX25" fmla="*/ 297374 w 701280"/>
              <a:gd name="connsiteY25" fmla="*/ 608760 h 1394196"/>
              <a:gd name="connsiteX26" fmla="*/ 269325 w 701280"/>
              <a:gd name="connsiteY26" fmla="*/ 597541 h 1394196"/>
              <a:gd name="connsiteX27" fmla="*/ 194701 w 701280"/>
              <a:gd name="connsiteY27" fmla="*/ 573670 h 1394196"/>
              <a:gd name="connsiteX28" fmla="*/ 152458 w 701280"/>
              <a:gd name="connsiteY28" fmla="*/ 557866 h 1394196"/>
              <a:gd name="connsiteX29" fmla="*/ 55629 w 701280"/>
              <a:gd name="connsiteY29" fmla="*/ 591055 h 1394196"/>
              <a:gd name="connsiteX30" fmla="*/ 34768 w 701280"/>
              <a:gd name="connsiteY30" fmla="*/ 618869 h 1394196"/>
              <a:gd name="connsiteX31" fmla="*/ 6954 w 701280"/>
              <a:gd name="connsiteY31" fmla="*/ 667545 h 1394196"/>
              <a:gd name="connsiteX32" fmla="*/ 6954 w 701280"/>
              <a:gd name="connsiteY32" fmla="*/ 737080 h 1394196"/>
              <a:gd name="connsiteX33" fmla="*/ 0 w 701280"/>
              <a:gd name="connsiteY33" fmla="*/ 851815 h 1394196"/>
              <a:gd name="connsiteX34" fmla="*/ 27814 w 701280"/>
              <a:gd name="connsiteY34" fmla="*/ 970026 h 1394196"/>
              <a:gd name="connsiteX35" fmla="*/ 10430 w 701280"/>
              <a:gd name="connsiteY35" fmla="*/ 1036087 h 1394196"/>
              <a:gd name="connsiteX36" fmla="*/ 0 w 701280"/>
              <a:gd name="connsiteY36" fmla="*/ 1084761 h 1394196"/>
              <a:gd name="connsiteX37" fmla="*/ 55628 w 701280"/>
              <a:gd name="connsiteY37" fmla="*/ 1213403 h 1394196"/>
              <a:gd name="connsiteX38" fmla="*/ 59105 w 701280"/>
              <a:gd name="connsiteY38" fmla="*/ 1394196 h 1394196"/>
              <a:gd name="connsiteX39" fmla="*/ 146027 w 701280"/>
              <a:gd name="connsiteY39" fmla="*/ 1380289 h 1394196"/>
              <a:gd name="connsiteX40" fmla="*/ 170363 w 701280"/>
              <a:gd name="connsiteY40" fmla="*/ 1324660 h 1394196"/>
              <a:gd name="connsiteX41" fmla="*/ 198178 w 701280"/>
              <a:gd name="connsiteY41" fmla="*/ 1164726 h 1394196"/>
              <a:gd name="connsiteX42" fmla="*/ 229470 w 701280"/>
              <a:gd name="connsiteY42" fmla="*/ 1049992 h 1394196"/>
              <a:gd name="connsiteX43" fmla="*/ 194702 w 701280"/>
              <a:gd name="connsiteY43" fmla="*/ 1001316 h 1394196"/>
              <a:gd name="connsiteX44" fmla="*/ 208000 w 701280"/>
              <a:gd name="connsiteY44" fmla="*/ 958553 h 1394196"/>
              <a:gd name="connsiteX0" fmla="*/ 208000 w 701280"/>
              <a:gd name="connsiteY0" fmla="*/ 822958 h 1258601"/>
              <a:gd name="connsiteX1" fmla="*/ 225992 w 701280"/>
              <a:gd name="connsiteY1" fmla="*/ 719698 h 1258601"/>
              <a:gd name="connsiteX2" fmla="*/ 229469 w 701280"/>
              <a:gd name="connsiteY2" fmla="*/ 726651 h 1258601"/>
              <a:gd name="connsiteX3" fmla="*/ 335767 w 701280"/>
              <a:gd name="connsiteY3" fmla="*/ 726162 h 1258601"/>
              <a:gd name="connsiteX4" fmla="*/ 409570 w 701280"/>
              <a:gd name="connsiteY4" fmla="*/ 686338 h 1258601"/>
              <a:gd name="connsiteX5" fmla="*/ 465668 w 701280"/>
              <a:gd name="connsiteY5" fmla="*/ 686338 h 1258601"/>
              <a:gd name="connsiteX6" fmla="*/ 504937 w 701280"/>
              <a:gd name="connsiteY6" fmla="*/ 658289 h 1258601"/>
              <a:gd name="connsiteX7" fmla="*/ 572255 w 701280"/>
              <a:gd name="connsiteY7" fmla="*/ 635850 h 1258601"/>
              <a:gd name="connsiteX8" fmla="*/ 611523 w 701280"/>
              <a:gd name="connsiteY8" fmla="*/ 596581 h 1258601"/>
              <a:gd name="connsiteX9" fmla="*/ 639572 w 701280"/>
              <a:gd name="connsiteY9" fmla="*/ 562922 h 1258601"/>
              <a:gd name="connsiteX10" fmla="*/ 695671 w 701280"/>
              <a:gd name="connsiteY10" fmla="*/ 506824 h 1258601"/>
              <a:gd name="connsiteX11" fmla="*/ 701280 w 701280"/>
              <a:gd name="connsiteY11" fmla="*/ 456336 h 1258601"/>
              <a:gd name="connsiteX12" fmla="*/ 542382 w 701280"/>
              <a:gd name="connsiteY12" fmla="*/ 0 h 1258601"/>
              <a:gd name="connsiteX13" fmla="*/ 547917 w 701280"/>
              <a:gd name="connsiteY13" fmla="*/ 141077 h 1258601"/>
              <a:gd name="connsiteX14" fmla="*/ 538596 w 701280"/>
              <a:gd name="connsiteY14" fmla="*/ 203894 h 1258601"/>
              <a:gd name="connsiteX15" fmla="*/ 544206 w 701280"/>
              <a:gd name="connsiteY15" fmla="*/ 237553 h 1258601"/>
              <a:gd name="connsiteX16" fmla="*/ 527376 w 701280"/>
              <a:gd name="connsiteY16" fmla="*/ 271212 h 1258601"/>
              <a:gd name="connsiteX17" fmla="*/ 499327 w 701280"/>
              <a:gd name="connsiteY17" fmla="*/ 344140 h 1258601"/>
              <a:gd name="connsiteX18" fmla="*/ 476888 w 701280"/>
              <a:gd name="connsiteY18" fmla="*/ 377799 h 1258601"/>
              <a:gd name="connsiteX19" fmla="*/ 460058 w 701280"/>
              <a:gd name="connsiteY19" fmla="*/ 389018 h 1258601"/>
              <a:gd name="connsiteX20" fmla="*/ 437619 w 701280"/>
              <a:gd name="connsiteY20" fmla="*/ 439507 h 1258601"/>
              <a:gd name="connsiteX21" fmla="*/ 409570 w 701280"/>
              <a:gd name="connsiteY21" fmla="*/ 450726 h 1258601"/>
              <a:gd name="connsiteX22" fmla="*/ 381521 w 701280"/>
              <a:gd name="connsiteY22" fmla="*/ 450726 h 1258601"/>
              <a:gd name="connsiteX23" fmla="*/ 353472 w 701280"/>
              <a:gd name="connsiteY23" fmla="*/ 467556 h 1258601"/>
              <a:gd name="connsiteX24" fmla="*/ 297374 w 701280"/>
              <a:gd name="connsiteY24" fmla="*/ 473165 h 1258601"/>
              <a:gd name="connsiteX25" fmla="*/ 269325 w 701280"/>
              <a:gd name="connsiteY25" fmla="*/ 461946 h 1258601"/>
              <a:gd name="connsiteX26" fmla="*/ 194701 w 701280"/>
              <a:gd name="connsiteY26" fmla="*/ 438075 h 1258601"/>
              <a:gd name="connsiteX27" fmla="*/ 152458 w 701280"/>
              <a:gd name="connsiteY27" fmla="*/ 422271 h 1258601"/>
              <a:gd name="connsiteX28" fmla="*/ 55629 w 701280"/>
              <a:gd name="connsiteY28" fmla="*/ 455460 h 1258601"/>
              <a:gd name="connsiteX29" fmla="*/ 34768 w 701280"/>
              <a:gd name="connsiteY29" fmla="*/ 483274 h 1258601"/>
              <a:gd name="connsiteX30" fmla="*/ 6954 w 701280"/>
              <a:gd name="connsiteY30" fmla="*/ 531950 h 1258601"/>
              <a:gd name="connsiteX31" fmla="*/ 6954 w 701280"/>
              <a:gd name="connsiteY31" fmla="*/ 601485 h 1258601"/>
              <a:gd name="connsiteX32" fmla="*/ 0 w 701280"/>
              <a:gd name="connsiteY32" fmla="*/ 716220 h 1258601"/>
              <a:gd name="connsiteX33" fmla="*/ 27814 w 701280"/>
              <a:gd name="connsiteY33" fmla="*/ 834431 h 1258601"/>
              <a:gd name="connsiteX34" fmla="*/ 10430 w 701280"/>
              <a:gd name="connsiteY34" fmla="*/ 900492 h 1258601"/>
              <a:gd name="connsiteX35" fmla="*/ 0 w 701280"/>
              <a:gd name="connsiteY35" fmla="*/ 949166 h 1258601"/>
              <a:gd name="connsiteX36" fmla="*/ 55628 w 701280"/>
              <a:gd name="connsiteY36" fmla="*/ 1077808 h 1258601"/>
              <a:gd name="connsiteX37" fmla="*/ 59105 w 701280"/>
              <a:gd name="connsiteY37" fmla="*/ 1258601 h 1258601"/>
              <a:gd name="connsiteX38" fmla="*/ 146027 w 701280"/>
              <a:gd name="connsiteY38" fmla="*/ 1244694 h 1258601"/>
              <a:gd name="connsiteX39" fmla="*/ 170363 w 701280"/>
              <a:gd name="connsiteY39" fmla="*/ 1189065 h 1258601"/>
              <a:gd name="connsiteX40" fmla="*/ 198178 w 701280"/>
              <a:gd name="connsiteY40" fmla="*/ 1029131 h 1258601"/>
              <a:gd name="connsiteX41" fmla="*/ 229470 w 701280"/>
              <a:gd name="connsiteY41" fmla="*/ 914397 h 1258601"/>
              <a:gd name="connsiteX42" fmla="*/ 194702 w 701280"/>
              <a:gd name="connsiteY42" fmla="*/ 865721 h 1258601"/>
              <a:gd name="connsiteX43" fmla="*/ 208000 w 701280"/>
              <a:gd name="connsiteY43" fmla="*/ 822958 h 1258601"/>
              <a:gd name="connsiteX0" fmla="*/ 208000 w 701280"/>
              <a:gd name="connsiteY0" fmla="*/ 822958 h 1258601"/>
              <a:gd name="connsiteX1" fmla="*/ 225992 w 701280"/>
              <a:gd name="connsiteY1" fmla="*/ 719698 h 1258601"/>
              <a:gd name="connsiteX2" fmla="*/ 229469 w 701280"/>
              <a:gd name="connsiteY2" fmla="*/ 726651 h 1258601"/>
              <a:gd name="connsiteX3" fmla="*/ 335767 w 701280"/>
              <a:gd name="connsiteY3" fmla="*/ 726162 h 1258601"/>
              <a:gd name="connsiteX4" fmla="*/ 409570 w 701280"/>
              <a:gd name="connsiteY4" fmla="*/ 686338 h 1258601"/>
              <a:gd name="connsiteX5" fmla="*/ 465668 w 701280"/>
              <a:gd name="connsiteY5" fmla="*/ 686338 h 1258601"/>
              <a:gd name="connsiteX6" fmla="*/ 504937 w 701280"/>
              <a:gd name="connsiteY6" fmla="*/ 658289 h 1258601"/>
              <a:gd name="connsiteX7" fmla="*/ 572255 w 701280"/>
              <a:gd name="connsiteY7" fmla="*/ 635850 h 1258601"/>
              <a:gd name="connsiteX8" fmla="*/ 611523 w 701280"/>
              <a:gd name="connsiteY8" fmla="*/ 596581 h 1258601"/>
              <a:gd name="connsiteX9" fmla="*/ 639572 w 701280"/>
              <a:gd name="connsiteY9" fmla="*/ 562922 h 1258601"/>
              <a:gd name="connsiteX10" fmla="*/ 695671 w 701280"/>
              <a:gd name="connsiteY10" fmla="*/ 506824 h 1258601"/>
              <a:gd name="connsiteX11" fmla="*/ 701280 w 701280"/>
              <a:gd name="connsiteY11" fmla="*/ 456336 h 1258601"/>
              <a:gd name="connsiteX12" fmla="*/ 542382 w 701280"/>
              <a:gd name="connsiteY12" fmla="*/ 0 h 1258601"/>
              <a:gd name="connsiteX13" fmla="*/ 538596 w 701280"/>
              <a:gd name="connsiteY13" fmla="*/ 203894 h 1258601"/>
              <a:gd name="connsiteX14" fmla="*/ 544206 w 701280"/>
              <a:gd name="connsiteY14" fmla="*/ 237553 h 1258601"/>
              <a:gd name="connsiteX15" fmla="*/ 527376 w 701280"/>
              <a:gd name="connsiteY15" fmla="*/ 271212 h 1258601"/>
              <a:gd name="connsiteX16" fmla="*/ 499327 w 701280"/>
              <a:gd name="connsiteY16" fmla="*/ 344140 h 1258601"/>
              <a:gd name="connsiteX17" fmla="*/ 476888 w 701280"/>
              <a:gd name="connsiteY17" fmla="*/ 377799 h 1258601"/>
              <a:gd name="connsiteX18" fmla="*/ 460058 w 701280"/>
              <a:gd name="connsiteY18" fmla="*/ 389018 h 1258601"/>
              <a:gd name="connsiteX19" fmla="*/ 437619 w 701280"/>
              <a:gd name="connsiteY19" fmla="*/ 439507 h 1258601"/>
              <a:gd name="connsiteX20" fmla="*/ 409570 w 701280"/>
              <a:gd name="connsiteY20" fmla="*/ 450726 h 1258601"/>
              <a:gd name="connsiteX21" fmla="*/ 381521 w 701280"/>
              <a:gd name="connsiteY21" fmla="*/ 450726 h 1258601"/>
              <a:gd name="connsiteX22" fmla="*/ 353472 w 701280"/>
              <a:gd name="connsiteY22" fmla="*/ 467556 h 1258601"/>
              <a:gd name="connsiteX23" fmla="*/ 297374 w 701280"/>
              <a:gd name="connsiteY23" fmla="*/ 473165 h 1258601"/>
              <a:gd name="connsiteX24" fmla="*/ 269325 w 701280"/>
              <a:gd name="connsiteY24" fmla="*/ 461946 h 1258601"/>
              <a:gd name="connsiteX25" fmla="*/ 194701 w 701280"/>
              <a:gd name="connsiteY25" fmla="*/ 438075 h 1258601"/>
              <a:gd name="connsiteX26" fmla="*/ 152458 w 701280"/>
              <a:gd name="connsiteY26" fmla="*/ 422271 h 1258601"/>
              <a:gd name="connsiteX27" fmla="*/ 55629 w 701280"/>
              <a:gd name="connsiteY27" fmla="*/ 455460 h 1258601"/>
              <a:gd name="connsiteX28" fmla="*/ 34768 w 701280"/>
              <a:gd name="connsiteY28" fmla="*/ 483274 h 1258601"/>
              <a:gd name="connsiteX29" fmla="*/ 6954 w 701280"/>
              <a:gd name="connsiteY29" fmla="*/ 531950 h 1258601"/>
              <a:gd name="connsiteX30" fmla="*/ 6954 w 701280"/>
              <a:gd name="connsiteY30" fmla="*/ 601485 h 1258601"/>
              <a:gd name="connsiteX31" fmla="*/ 0 w 701280"/>
              <a:gd name="connsiteY31" fmla="*/ 716220 h 1258601"/>
              <a:gd name="connsiteX32" fmla="*/ 27814 w 701280"/>
              <a:gd name="connsiteY32" fmla="*/ 834431 h 1258601"/>
              <a:gd name="connsiteX33" fmla="*/ 10430 w 701280"/>
              <a:gd name="connsiteY33" fmla="*/ 900492 h 1258601"/>
              <a:gd name="connsiteX34" fmla="*/ 0 w 701280"/>
              <a:gd name="connsiteY34" fmla="*/ 949166 h 1258601"/>
              <a:gd name="connsiteX35" fmla="*/ 55628 w 701280"/>
              <a:gd name="connsiteY35" fmla="*/ 1077808 h 1258601"/>
              <a:gd name="connsiteX36" fmla="*/ 59105 w 701280"/>
              <a:gd name="connsiteY36" fmla="*/ 1258601 h 1258601"/>
              <a:gd name="connsiteX37" fmla="*/ 146027 w 701280"/>
              <a:gd name="connsiteY37" fmla="*/ 1244694 h 1258601"/>
              <a:gd name="connsiteX38" fmla="*/ 170363 w 701280"/>
              <a:gd name="connsiteY38" fmla="*/ 1189065 h 1258601"/>
              <a:gd name="connsiteX39" fmla="*/ 198178 w 701280"/>
              <a:gd name="connsiteY39" fmla="*/ 1029131 h 1258601"/>
              <a:gd name="connsiteX40" fmla="*/ 229470 w 701280"/>
              <a:gd name="connsiteY40" fmla="*/ 914397 h 1258601"/>
              <a:gd name="connsiteX41" fmla="*/ 194702 w 701280"/>
              <a:gd name="connsiteY41" fmla="*/ 865721 h 1258601"/>
              <a:gd name="connsiteX42" fmla="*/ 208000 w 701280"/>
              <a:gd name="connsiteY42" fmla="*/ 822958 h 1258601"/>
              <a:gd name="connsiteX0" fmla="*/ 208000 w 701280"/>
              <a:gd name="connsiteY0" fmla="*/ 619064 h 1054707"/>
              <a:gd name="connsiteX1" fmla="*/ 225992 w 701280"/>
              <a:gd name="connsiteY1" fmla="*/ 515804 h 1054707"/>
              <a:gd name="connsiteX2" fmla="*/ 229469 w 701280"/>
              <a:gd name="connsiteY2" fmla="*/ 522757 h 1054707"/>
              <a:gd name="connsiteX3" fmla="*/ 335767 w 701280"/>
              <a:gd name="connsiteY3" fmla="*/ 522268 h 1054707"/>
              <a:gd name="connsiteX4" fmla="*/ 409570 w 701280"/>
              <a:gd name="connsiteY4" fmla="*/ 482444 h 1054707"/>
              <a:gd name="connsiteX5" fmla="*/ 465668 w 701280"/>
              <a:gd name="connsiteY5" fmla="*/ 482444 h 1054707"/>
              <a:gd name="connsiteX6" fmla="*/ 504937 w 701280"/>
              <a:gd name="connsiteY6" fmla="*/ 454395 h 1054707"/>
              <a:gd name="connsiteX7" fmla="*/ 572255 w 701280"/>
              <a:gd name="connsiteY7" fmla="*/ 431956 h 1054707"/>
              <a:gd name="connsiteX8" fmla="*/ 611523 w 701280"/>
              <a:gd name="connsiteY8" fmla="*/ 392687 h 1054707"/>
              <a:gd name="connsiteX9" fmla="*/ 639572 w 701280"/>
              <a:gd name="connsiteY9" fmla="*/ 359028 h 1054707"/>
              <a:gd name="connsiteX10" fmla="*/ 695671 w 701280"/>
              <a:gd name="connsiteY10" fmla="*/ 302930 h 1054707"/>
              <a:gd name="connsiteX11" fmla="*/ 701280 w 701280"/>
              <a:gd name="connsiteY11" fmla="*/ 252442 h 1054707"/>
              <a:gd name="connsiteX12" fmla="*/ 538596 w 701280"/>
              <a:gd name="connsiteY12" fmla="*/ 0 h 1054707"/>
              <a:gd name="connsiteX13" fmla="*/ 544206 w 701280"/>
              <a:gd name="connsiteY13" fmla="*/ 33659 h 1054707"/>
              <a:gd name="connsiteX14" fmla="*/ 527376 w 701280"/>
              <a:gd name="connsiteY14" fmla="*/ 67318 h 1054707"/>
              <a:gd name="connsiteX15" fmla="*/ 499327 w 701280"/>
              <a:gd name="connsiteY15" fmla="*/ 140246 h 1054707"/>
              <a:gd name="connsiteX16" fmla="*/ 476888 w 701280"/>
              <a:gd name="connsiteY16" fmla="*/ 173905 h 1054707"/>
              <a:gd name="connsiteX17" fmla="*/ 460058 w 701280"/>
              <a:gd name="connsiteY17" fmla="*/ 185124 h 1054707"/>
              <a:gd name="connsiteX18" fmla="*/ 437619 w 701280"/>
              <a:gd name="connsiteY18" fmla="*/ 235613 h 1054707"/>
              <a:gd name="connsiteX19" fmla="*/ 409570 w 701280"/>
              <a:gd name="connsiteY19" fmla="*/ 246832 h 1054707"/>
              <a:gd name="connsiteX20" fmla="*/ 381521 w 701280"/>
              <a:gd name="connsiteY20" fmla="*/ 246832 h 1054707"/>
              <a:gd name="connsiteX21" fmla="*/ 353472 w 701280"/>
              <a:gd name="connsiteY21" fmla="*/ 263662 h 1054707"/>
              <a:gd name="connsiteX22" fmla="*/ 297374 w 701280"/>
              <a:gd name="connsiteY22" fmla="*/ 269271 h 1054707"/>
              <a:gd name="connsiteX23" fmla="*/ 269325 w 701280"/>
              <a:gd name="connsiteY23" fmla="*/ 258052 h 1054707"/>
              <a:gd name="connsiteX24" fmla="*/ 194701 w 701280"/>
              <a:gd name="connsiteY24" fmla="*/ 234181 h 1054707"/>
              <a:gd name="connsiteX25" fmla="*/ 152458 w 701280"/>
              <a:gd name="connsiteY25" fmla="*/ 218377 h 1054707"/>
              <a:gd name="connsiteX26" fmla="*/ 55629 w 701280"/>
              <a:gd name="connsiteY26" fmla="*/ 251566 h 1054707"/>
              <a:gd name="connsiteX27" fmla="*/ 34768 w 701280"/>
              <a:gd name="connsiteY27" fmla="*/ 279380 h 1054707"/>
              <a:gd name="connsiteX28" fmla="*/ 6954 w 701280"/>
              <a:gd name="connsiteY28" fmla="*/ 328056 h 1054707"/>
              <a:gd name="connsiteX29" fmla="*/ 6954 w 701280"/>
              <a:gd name="connsiteY29" fmla="*/ 397591 h 1054707"/>
              <a:gd name="connsiteX30" fmla="*/ 0 w 701280"/>
              <a:gd name="connsiteY30" fmla="*/ 512326 h 1054707"/>
              <a:gd name="connsiteX31" fmla="*/ 27814 w 701280"/>
              <a:gd name="connsiteY31" fmla="*/ 630537 h 1054707"/>
              <a:gd name="connsiteX32" fmla="*/ 10430 w 701280"/>
              <a:gd name="connsiteY32" fmla="*/ 696598 h 1054707"/>
              <a:gd name="connsiteX33" fmla="*/ 0 w 701280"/>
              <a:gd name="connsiteY33" fmla="*/ 745272 h 1054707"/>
              <a:gd name="connsiteX34" fmla="*/ 55628 w 701280"/>
              <a:gd name="connsiteY34" fmla="*/ 873914 h 1054707"/>
              <a:gd name="connsiteX35" fmla="*/ 59105 w 701280"/>
              <a:gd name="connsiteY35" fmla="*/ 1054707 h 1054707"/>
              <a:gd name="connsiteX36" fmla="*/ 146027 w 701280"/>
              <a:gd name="connsiteY36" fmla="*/ 1040800 h 1054707"/>
              <a:gd name="connsiteX37" fmla="*/ 170363 w 701280"/>
              <a:gd name="connsiteY37" fmla="*/ 985171 h 1054707"/>
              <a:gd name="connsiteX38" fmla="*/ 198178 w 701280"/>
              <a:gd name="connsiteY38" fmla="*/ 825237 h 1054707"/>
              <a:gd name="connsiteX39" fmla="*/ 229470 w 701280"/>
              <a:gd name="connsiteY39" fmla="*/ 710503 h 1054707"/>
              <a:gd name="connsiteX40" fmla="*/ 194702 w 701280"/>
              <a:gd name="connsiteY40" fmla="*/ 661827 h 1054707"/>
              <a:gd name="connsiteX41" fmla="*/ 208000 w 701280"/>
              <a:gd name="connsiteY41" fmla="*/ 619064 h 1054707"/>
              <a:gd name="connsiteX0" fmla="*/ 208000 w 701280"/>
              <a:gd name="connsiteY0" fmla="*/ 619064 h 1054707"/>
              <a:gd name="connsiteX1" fmla="*/ 225992 w 701280"/>
              <a:gd name="connsiteY1" fmla="*/ 515804 h 1054707"/>
              <a:gd name="connsiteX2" fmla="*/ 229469 w 701280"/>
              <a:gd name="connsiteY2" fmla="*/ 522757 h 1054707"/>
              <a:gd name="connsiteX3" fmla="*/ 335767 w 701280"/>
              <a:gd name="connsiteY3" fmla="*/ 522268 h 1054707"/>
              <a:gd name="connsiteX4" fmla="*/ 409570 w 701280"/>
              <a:gd name="connsiteY4" fmla="*/ 482444 h 1054707"/>
              <a:gd name="connsiteX5" fmla="*/ 465668 w 701280"/>
              <a:gd name="connsiteY5" fmla="*/ 482444 h 1054707"/>
              <a:gd name="connsiteX6" fmla="*/ 504937 w 701280"/>
              <a:gd name="connsiteY6" fmla="*/ 454395 h 1054707"/>
              <a:gd name="connsiteX7" fmla="*/ 572255 w 701280"/>
              <a:gd name="connsiteY7" fmla="*/ 431956 h 1054707"/>
              <a:gd name="connsiteX8" fmla="*/ 611523 w 701280"/>
              <a:gd name="connsiteY8" fmla="*/ 392687 h 1054707"/>
              <a:gd name="connsiteX9" fmla="*/ 639572 w 701280"/>
              <a:gd name="connsiteY9" fmla="*/ 359028 h 1054707"/>
              <a:gd name="connsiteX10" fmla="*/ 695671 w 701280"/>
              <a:gd name="connsiteY10" fmla="*/ 302930 h 1054707"/>
              <a:gd name="connsiteX11" fmla="*/ 701280 w 701280"/>
              <a:gd name="connsiteY11" fmla="*/ 252442 h 1054707"/>
              <a:gd name="connsiteX12" fmla="*/ 538596 w 701280"/>
              <a:gd name="connsiteY12" fmla="*/ 0 h 1054707"/>
              <a:gd name="connsiteX13" fmla="*/ 544206 w 701280"/>
              <a:gd name="connsiteY13" fmla="*/ 33659 h 1054707"/>
              <a:gd name="connsiteX14" fmla="*/ 527376 w 701280"/>
              <a:gd name="connsiteY14" fmla="*/ 67318 h 1054707"/>
              <a:gd name="connsiteX15" fmla="*/ 499327 w 701280"/>
              <a:gd name="connsiteY15" fmla="*/ 140246 h 1054707"/>
              <a:gd name="connsiteX16" fmla="*/ 476888 w 701280"/>
              <a:gd name="connsiteY16" fmla="*/ 173905 h 1054707"/>
              <a:gd name="connsiteX17" fmla="*/ 460058 w 701280"/>
              <a:gd name="connsiteY17" fmla="*/ 185124 h 1054707"/>
              <a:gd name="connsiteX18" fmla="*/ 437619 w 701280"/>
              <a:gd name="connsiteY18" fmla="*/ 235613 h 1054707"/>
              <a:gd name="connsiteX19" fmla="*/ 409570 w 701280"/>
              <a:gd name="connsiteY19" fmla="*/ 246832 h 1054707"/>
              <a:gd name="connsiteX20" fmla="*/ 381521 w 701280"/>
              <a:gd name="connsiteY20" fmla="*/ 246832 h 1054707"/>
              <a:gd name="connsiteX21" fmla="*/ 353472 w 701280"/>
              <a:gd name="connsiteY21" fmla="*/ 263662 h 1054707"/>
              <a:gd name="connsiteX22" fmla="*/ 297374 w 701280"/>
              <a:gd name="connsiteY22" fmla="*/ 269271 h 1054707"/>
              <a:gd name="connsiteX23" fmla="*/ 269325 w 701280"/>
              <a:gd name="connsiteY23" fmla="*/ 258052 h 1054707"/>
              <a:gd name="connsiteX24" fmla="*/ 194701 w 701280"/>
              <a:gd name="connsiteY24" fmla="*/ 234181 h 1054707"/>
              <a:gd name="connsiteX25" fmla="*/ 152458 w 701280"/>
              <a:gd name="connsiteY25" fmla="*/ 218377 h 1054707"/>
              <a:gd name="connsiteX26" fmla="*/ 55629 w 701280"/>
              <a:gd name="connsiteY26" fmla="*/ 251566 h 1054707"/>
              <a:gd name="connsiteX27" fmla="*/ 34768 w 701280"/>
              <a:gd name="connsiteY27" fmla="*/ 279380 h 1054707"/>
              <a:gd name="connsiteX28" fmla="*/ 6954 w 701280"/>
              <a:gd name="connsiteY28" fmla="*/ 328056 h 1054707"/>
              <a:gd name="connsiteX29" fmla="*/ 6954 w 701280"/>
              <a:gd name="connsiteY29" fmla="*/ 397591 h 1054707"/>
              <a:gd name="connsiteX30" fmla="*/ 0 w 701280"/>
              <a:gd name="connsiteY30" fmla="*/ 512326 h 1054707"/>
              <a:gd name="connsiteX31" fmla="*/ 27814 w 701280"/>
              <a:gd name="connsiteY31" fmla="*/ 630537 h 1054707"/>
              <a:gd name="connsiteX32" fmla="*/ 10430 w 701280"/>
              <a:gd name="connsiteY32" fmla="*/ 696598 h 1054707"/>
              <a:gd name="connsiteX33" fmla="*/ 0 w 701280"/>
              <a:gd name="connsiteY33" fmla="*/ 745272 h 1054707"/>
              <a:gd name="connsiteX34" fmla="*/ 55628 w 701280"/>
              <a:gd name="connsiteY34" fmla="*/ 873914 h 1054707"/>
              <a:gd name="connsiteX35" fmla="*/ 59105 w 701280"/>
              <a:gd name="connsiteY35" fmla="*/ 1054707 h 1054707"/>
              <a:gd name="connsiteX36" fmla="*/ 146027 w 701280"/>
              <a:gd name="connsiteY36" fmla="*/ 1040800 h 1054707"/>
              <a:gd name="connsiteX37" fmla="*/ 270280 w 701280"/>
              <a:gd name="connsiteY37" fmla="*/ 1001630 h 1054707"/>
              <a:gd name="connsiteX38" fmla="*/ 198178 w 701280"/>
              <a:gd name="connsiteY38" fmla="*/ 825237 h 1054707"/>
              <a:gd name="connsiteX39" fmla="*/ 229470 w 701280"/>
              <a:gd name="connsiteY39" fmla="*/ 710503 h 1054707"/>
              <a:gd name="connsiteX40" fmla="*/ 194702 w 701280"/>
              <a:gd name="connsiteY40" fmla="*/ 661827 h 1054707"/>
              <a:gd name="connsiteX41" fmla="*/ 208000 w 701280"/>
              <a:gd name="connsiteY41" fmla="*/ 619064 h 1054707"/>
              <a:gd name="connsiteX0" fmla="*/ 208000 w 701280"/>
              <a:gd name="connsiteY0" fmla="*/ 619064 h 1122359"/>
              <a:gd name="connsiteX1" fmla="*/ 225992 w 701280"/>
              <a:gd name="connsiteY1" fmla="*/ 515804 h 1122359"/>
              <a:gd name="connsiteX2" fmla="*/ 229469 w 701280"/>
              <a:gd name="connsiteY2" fmla="*/ 522757 h 1122359"/>
              <a:gd name="connsiteX3" fmla="*/ 335767 w 701280"/>
              <a:gd name="connsiteY3" fmla="*/ 522268 h 1122359"/>
              <a:gd name="connsiteX4" fmla="*/ 409570 w 701280"/>
              <a:gd name="connsiteY4" fmla="*/ 482444 h 1122359"/>
              <a:gd name="connsiteX5" fmla="*/ 465668 w 701280"/>
              <a:gd name="connsiteY5" fmla="*/ 482444 h 1122359"/>
              <a:gd name="connsiteX6" fmla="*/ 504937 w 701280"/>
              <a:gd name="connsiteY6" fmla="*/ 454395 h 1122359"/>
              <a:gd name="connsiteX7" fmla="*/ 572255 w 701280"/>
              <a:gd name="connsiteY7" fmla="*/ 431956 h 1122359"/>
              <a:gd name="connsiteX8" fmla="*/ 611523 w 701280"/>
              <a:gd name="connsiteY8" fmla="*/ 392687 h 1122359"/>
              <a:gd name="connsiteX9" fmla="*/ 639572 w 701280"/>
              <a:gd name="connsiteY9" fmla="*/ 359028 h 1122359"/>
              <a:gd name="connsiteX10" fmla="*/ 695671 w 701280"/>
              <a:gd name="connsiteY10" fmla="*/ 302930 h 1122359"/>
              <a:gd name="connsiteX11" fmla="*/ 701280 w 701280"/>
              <a:gd name="connsiteY11" fmla="*/ 252442 h 1122359"/>
              <a:gd name="connsiteX12" fmla="*/ 538596 w 701280"/>
              <a:gd name="connsiteY12" fmla="*/ 0 h 1122359"/>
              <a:gd name="connsiteX13" fmla="*/ 544206 w 701280"/>
              <a:gd name="connsiteY13" fmla="*/ 33659 h 1122359"/>
              <a:gd name="connsiteX14" fmla="*/ 527376 w 701280"/>
              <a:gd name="connsiteY14" fmla="*/ 67318 h 1122359"/>
              <a:gd name="connsiteX15" fmla="*/ 499327 w 701280"/>
              <a:gd name="connsiteY15" fmla="*/ 140246 h 1122359"/>
              <a:gd name="connsiteX16" fmla="*/ 476888 w 701280"/>
              <a:gd name="connsiteY16" fmla="*/ 173905 h 1122359"/>
              <a:gd name="connsiteX17" fmla="*/ 460058 w 701280"/>
              <a:gd name="connsiteY17" fmla="*/ 185124 h 1122359"/>
              <a:gd name="connsiteX18" fmla="*/ 437619 w 701280"/>
              <a:gd name="connsiteY18" fmla="*/ 235613 h 1122359"/>
              <a:gd name="connsiteX19" fmla="*/ 409570 w 701280"/>
              <a:gd name="connsiteY19" fmla="*/ 246832 h 1122359"/>
              <a:gd name="connsiteX20" fmla="*/ 381521 w 701280"/>
              <a:gd name="connsiteY20" fmla="*/ 246832 h 1122359"/>
              <a:gd name="connsiteX21" fmla="*/ 353472 w 701280"/>
              <a:gd name="connsiteY21" fmla="*/ 263662 h 1122359"/>
              <a:gd name="connsiteX22" fmla="*/ 297374 w 701280"/>
              <a:gd name="connsiteY22" fmla="*/ 269271 h 1122359"/>
              <a:gd name="connsiteX23" fmla="*/ 269325 w 701280"/>
              <a:gd name="connsiteY23" fmla="*/ 258052 h 1122359"/>
              <a:gd name="connsiteX24" fmla="*/ 194701 w 701280"/>
              <a:gd name="connsiteY24" fmla="*/ 234181 h 1122359"/>
              <a:gd name="connsiteX25" fmla="*/ 152458 w 701280"/>
              <a:gd name="connsiteY25" fmla="*/ 218377 h 1122359"/>
              <a:gd name="connsiteX26" fmla="*/ 55629 w 701280"/>
              <a:gd name="connsiteY26" fmla="*/ 251566 h 1122359"/>
              <a:gd name="connsiteX27" fmla="*/ 34768 w 701280"/>
              <a:gd name="connsiteY27" fmla="*/ 279380 h 1122359"/>
              <a:gd name="connsiteX28" fmla="*/ 6954 w 701280"/>
              <a:gd name="connsiteY28" fmla="*/ 328056 h 1122359"/>
              <a:gd name="connsiteX29" fmla="*/ 6954 w 701280"/>
              <a:gd name="connsiteY29" fmla="*/ 397591 h 1122359"/>
              <a:gd name="connsiteX30" fmla="*/ 0 w 701280"/>
              <a:gd name="connsiteY30" fmla="*/ 512326 h 1122359"/>
              <a:gd name="connsiteX31" fmla="*/ 27814 w 701280"/>
              <a:gd name="connsiteY31" fmla="*/ 630537 h 1122359"/>
              <a:gd name="connsiteX32" fmla="*/ 10430 w 701280"/>
              <a:gd name="connsiteY32" fmla="*/ 696598 h 1122359"/>
              <a:gd name="connsiteX33" fmla="*/ 0 w 701280"/>
              <a:gd name="connsiteY33" fmla="*/ 745272 h 1122359"/>
              <a:gd name="connsiteX34" fmla="*/ 55628 w 701280"/>
              <a:gd name="connsiteY34" fmla="*/ 873914 h 1122359"/>
              <a:gd name="connsiteX35" fmla="*/ 59105 w 701280"/>
              <a:gd name="connsiteY35" fmla="*/ 1054707 h 1122359"/>
              <a:gd name="connsiteX36" fmla="*/ 285939 w 701280"/>
              <a:gd name="connsiteY36" fmla="*/ 1122359 h 1122359"/>
              <a:gd name="connsiteX37" fmla="*/ 270280 w 701280"/>
              <a:gd name="connsiteY37" fmla="*/ 1001630 h 1122359"/>
              <a:gd name="connsiteX38" fmla="*/ 198178 w 701280"/>
              <a:gd name="connsiteY38" fmla="*/ 825237 h 1122359"/>
              <a:gd name="connsiteX39" fmla="*/ 229470 w 701280"/>
              <a:gd name="connsiteY39" fmla="*/ 710503 h 1122359"/>
              <a:gd name="connsiteX40" fmla="*/ 194702 w 701280"/>
              <a:gd name="connsiteY40" fmla="*/ 661827 h 1122359"/>
              <a:gd name="connsiteX41" fmla="*/ 208000 w 701280"/>
              <a:gd name="connsiteY41" fmla="*/ 619064 h 1122359"/>
              <a:gd name="connsiteX0" fmla="*/ 208000 w 701280"/>
              <a:gd name="connsiteY0" fmla="*/ 619064 h 1122359"/>
              <a:gd name="connsiteX1" fmla="*/ 225992 w 701280"/>
              <a:gd name="connsiteY1" fmla="*/ 515804 h 1122359"/>
              <a:gd name="connsiteX2" fmla="*/ 229469 w 701280"/>
              <a:gd name="connsiteY2" fmla="*/ 522757 h 1122359"/>
              <a:gd name="connsiteX3" fmla="*/ 335767 w 701280"/>
              <a:gd name="connsiteY3" fmla="*/ 522268 h 1122359"/>
              <a:gd name="connsiteX4" fmla="*/ 409570 w 701280"/>
              <a:gd name="connsiteY4" fmla="*/ 482444 h 1122359"/>
              <a:gd name="connsiteX5" fmla="*/ 465668 w 701280"/>
              <a:gd name="connsiteY5" fmla="*/ 482444 h 1122359"/>
              <a:gd name="connsiteX6" fmla="*/ 504937 w 701280"/>
              <a:gd name="connsiteY6" fmla="*/ 454395 h 1122359"/>
              <a:gd name="connsiteX7" fmla="*/ 572255 w 701280"/>
              <a:gd name="connsiteY7" fmla="*/ 431956 h 1122359"/>
              <a:gd name="connsiteX8" fmla="*/ 611523 w 701280"/>
              <a:gd name="connsiteY8" fmla="*/ 392687 h 1122359"/>
              <a:gd name="connsiteX9" fmla="*/ 639572 w 701280"/>
              <a:gd name="connsiteY9" fmla="*/ 359028 h 1122359"/>
              <a:gd name="connsiteX10" fmla="*/ 695671 w 701280"/>
              <a:gd name="connsiteY10" fmla="*/ 302930 h 1122359"/>
              <a:gd name="connsiteX11" fmla="*/ 701280 w 701280"/>
              <a:gd name="connsiteY11" fmla="*/ 252442 h 1122359"/>
              <a:gd name="connsiteX12" fmla="*/ 538596 w 701280"/>
              <a:gd name="connsiteY12" fmla="*/ 0 h 1122359"/>
              <a:gd name="connsiteX13" fmla="*/ 544206 w 701280"/>
              <a:gd name="connsiteY13" fmla="*/ 33659 h 1122359"/>
              <a:gd name="connsiteX14" fmla="*/ 527376 w 701280"/>
              <a:gd name="connsiteY14" fmla="*/ 67318 h 1122359"/>
              <a:gd name="connsiteX15" fmla="*/ 499327 w 701280"/>
              <a:gd name="connsiteY15" fmla="*/ 140246 h 1122359"/>
              <a:gd name="connsiteX16" fmla="*/ 476888 w 701280"/>
              <a:gd name="connsiteY16" fmla="*/ 173905 h 1122359"/>
              <a:gd name="connsiteX17" fmla="*/ 460058 w 701280"/>
              <a:gd name="connsiteY17" fmla="*/ 185124 h 1122359"/>
              <a:gd name="connsiteX18" fmla="*/ 437619 w 701280"/>
              <a:gd name="connsiteY18" fmla="*/ 235613 h 1122359"/>
              <a:gd name="connsiteX19" fmla="*/ 409570 w 701280"/>
              <a:gd name="connsiteY19" fmla="*/ 246832 h 1122359"/>
              <a:gd name="connsiteX20" fmla="*/ 381521 w 701280"/>
              <a:gd name="connsiteY20" fmla="*/ 246832 h 1122359"/>
              <a:gd name="connsiteX21" fmla="*/ 353472 w 701280"/>
              <a:gd name="connsiteY21" fmla="*/ 263662 h 1122359"/>
              <a:gd name="connsiteX22" fmla="*/ 297374 w 701280"/>
              <a:gd name="connsiteY22" fmla="*/ 269271 h 1122359"/>
              <a:gd name="connsiteX23" fmla="*/ 269325 w 701280"/>
              <a:gd name="connsiteY23" fmla="*/ 258052 h 1122359"/>
              <a:gd name="connsiteX24" fmla="*/ 194701 w 701280"/>
              <a:gd name="connsiteY24" fmla="*/ 234181 h 1122359"/>
              <a:gd name="connsiteX25" fmla="*/ 152458 w 701280"/>
              <a:gd name="connsiteY25" fmla="*/ 218377 h 1122359"/>
              <a:gd name="connsiteX26" fmla="*/ 55629 w 701280"/>
              <a:gd name="connsiteY26" fmla="*/ 251566 h 1122359"/>
              <a:gd name="connsiteX27" fmla="*/ 34768 w 701280"/>
              <a:gd name="connsiteY27" fmla="*/ 279380 h 1122359"/>
              <a:gd name="connsiteX28" fmla="*/ 6954 w 701280"/>
              <a:gd name="connsiteY28" fmla="*/ 328056 h 1122359"/>
              <a:gd name="connsiteX29" fmla="*/ 6954 w 701280"/>
              <a:gd name="connsiteY29" fmla="*/ 397591 h 1122359"/>
              <a:gd name="connsiteX30" fmla="*/ 0 w 701280"/>
              <a:gd name="connsiteY30" fmla="*/ 512326 h 1122359"/>
              <a:gd name="connsiteX31" fmla="*/ 27814 w 701280"/>
              <a:gd name="connsiteY31" fmla="*/ 630537 h 1122359"/>
              <a:gd name="connsiteX32" fmla="*/ 10430 w 701280"/>
              <a:gd name="connsiteY32" fmla="*/ 696598 h 1122359"/>
              <a:gd name="connsiteX33" fmla="*/ 0 w 701280"/>
              <a:gd name="connsiteY33" fmla="*/ 745272 h 1122359"/>
              <a:gd name="connsiteX34" fmla="*/ 55628 w 701280"/>
              <a:gd name="connsiteY34" fmla="*/ 873914 h 1122359"/>
              <a:gd name="connsiteX35" fmla="*/ 59105 w 701280"/>
              <a:gd name="connsiteY35" fmla="*/ 1054707 h 1122359"/>
              <a:gd name="connsiteX36" fmla="*/ 285939 w 701280"/>
              <a:gd name="connsiteY36" fmla="*/ 1122359 h 1122359"/>
              <a:gd name="connsiteX37" fmla="*/ 294972 w 701280"/>
              <a:gd name="connsiteY37" fmla="*/ 1011085 h 1122359"/>
              <a:gd name="connsiteX38" fmla="*/ 198178 w 701280"/>
              <a:gd name="connsiteY38" fmla="*/ 825237 h 1122359"/>
              <a:gd name="connsiteX39" fmla="*/ 229470 w 701280"/>
              <a:gd name="connsiteY39" fmla="*/ 710503 h 1122359"/>
              <a:gd name="connsiteX40" fmla="*/ 194702 w 701280"/>
              <a:gd name="connsiteY40" fmla="*/ 661827 h 1122359"/>
              <a:gd name="connsiteX41" fmla="*/ 208000 w 701280"/>
              <a:gd name="connsiteY41" fmla="*/ 619064 h 1122359"/>
              <a:gd name="connsiteX0" fmla="*/ 208000 w 701280"/>
              <a:gd name="connsiteY0" fmla="*/ 619064 h 1122359"/>
              <a:gd name="connsiteX1" fmla="*/ 225992 w 701280"/>
              <a:gd name="connsiteY1" fmla="*/ 515804 h 1122359"/>
              <a:gd name="connsiteX2" fmla="*/ 229469 w 701280"/>
              <a:gd name="connsiteY2" fmla="*/ 522757 h 1122359"/>
              <a:gd name="connsiteX3" fmla="*/ 335767 w 701280"/>
              <a:gd name="connsiteY3" fmla="*/ 522268 h 1122359"/>
              <a:gd name="connsiteX4" fmla="*/ 409570 w 701280"/>
              <a:gd name="connsiteY4" fmla="*/ 482444 h 1122359"/>
              <a:gd name="connsiteX5" fmla="*/ 465668 w 701280"/>
              <a:gd name="connsiteY5" fmla="*/ 482444 h 1122359"/>
              <a:gd name="connsiteX6" fmla="*/ 504937 w 701280"/>
              <a:gd name="connsiteY6" fmla="*/ 454395 h 1122359"/>
              <a:gd name="connsiteX7" fmla="*/ 572255 w 701280"/>
              <a:gd name="connsiteY7" fmla="*/ 431956 h 1122359"/>
              <a:gd name="connsiteX8" fmla="*/ 611523 w 701280"/>
              <a:gd name="connsiteY8" fmla="*/ 392687 h 1122359"/>
              <a:gd name="connsiteX9" fmla="*/ 639572 w 701280"/>
              <a:gd name="connsiteY9" fmla="*/ 359028 h 1122359"/>
              <a:gd name="connsiteX10" fmla="*/ 695671 w 701280"/>
              <a:gd name="connsiteY10" fmla="*/ 302930 h 1122359"/>
              <a:gd name="connsiteX11" fmla="*/ 701280 w 701280"/>
              <a:gd name="connsiteY11" fmla="*/ 252442 h 1122359"/>
              <a:gd name="connsiteX12" fmla="*/ 538596 w 701280"/>
              <a:gd name="connsiteY12" fmla="*/ 0 h 1122359"/>
              <a:gd name="connsiteX13" fmla="*/ 544206 w 701280"/>
              <a:gd name="connsiteY13" fmla="*/ 33659 h 1122359"/>
              <a:gd name="connsiteX14" fmla="*/ 527376 w 701280"/>
              <a:gd name="connsiteY14" fmla="*/ 67318 h 1122359"/>
              <a:gd name="connsiteX15" fmla="*/ 499327 w 701280"/>
              <a:gd name="connsiteY15" fmla="*/ 140246 h 1122359"/>
              <a:gd name="connsiteX16" fmla="*/ 476888 w 701280"/>
              <a:gd name="connsiteY16" fmla="*/ 173905 h 1122359"/>
              <a:gd name="connsiteX17" fmla="*/ 460058 w 701280"/>
              <a:gd name="connsiteY17" fmla="*/ 185124 h 1122359"/>
              <a:gd name="connsiteX18" fmla="*/ 437619 w 701280"/>
              <a:gd name="connsiteY18" fmla="*/ 235613 h 1122359"/>
              <a:gd name="connsiteX19" fmla="*/ 409570 w 701280"/>
              <a:gd name="connsiteY19" fmla="*/ 246832 h 1122359"/>
              <a:gd name="connsiteX20" fmla="*/ 381521 w 701280"/>
              <a:gd name="connsiteY20" fmla="*/ 246832 h 1122359"/>
              <a:gd name="connsiteX21" fmla="*/ 353472 w 701280"/>
              <a:gd name="connsiteY21" fmla="*/ 263662 h 1122359"/>
              <a:gd name="connsiteX22" fmla="*/ 297374 w 701280"/>
              <a:gd name="connsiteY22" fmla="*/ 269271 h 1122359"/>
              <a:gd name="connsiteX23" fmla="*/ 269325 w 701280"/>
              <a:gd name="connsiteY23" fmla="*/ 258052 h 1122359"/>
              <a:gd name="connsiteX24" fmla="*/ 194701 w 701280"/>
              <a:gd name="connsiteY24" fmla="*/ 234181 h 1122359"/>
              <a:gd name="connsiteX25" fmla="*/ 152458 w 701280"/>
              <a:gd name="connsiteY25" fmla="*/ 218377 h 1122359"/>
              <a:gd name="connsiteX26" fmla="*/ 55629 w 701280"/>
              <a:gd name="connsiteY26" fmla="*/ 251566 h 1122359"/>
              <a:gd name="connsiteX27" fmla="*/ 34768 w 701280"/>
              <a:gd name="connsiteY27" fmla="*/ 279380 h 1122359"/>
              <a:gd name="connsiteX28" fmla="*/ 6954 w 701280"/>
              <a:gd name="connsiteY28" fmla="*/ 328056 h 1122359"/>
              <a:gd name="connsiteX29" fmla="*/ 6954 w 701280"/>
              <a:gd name="connsiteY29" fmla="*/ 397591 h 1122359"/>
              <a:gd name="connsiteX30" fmla="*/ 0 w 701280"/>
              <a:gd name="connsiteY30" fmla="*/ 512326 h 1122359"/>
              <a:gd name="connsiteX31" fmla="*/ 27814 w 701280"/>
              <a:gd name="connsiteY31" fmla="*/ 630537 h 1122359"/>
              <a:gd name="connsiteX32" fmla="*/ 10430 w 701280"/>
              <a:gd name="connsiteY32" fmla="*/ 696598 h 1122359"/>
              <a:gd name="connsiteX33" fmla="*/ 0 w 701280"/>
              <a:gd name="connsiteY33" fmla="*/ 745272 h 1122359"/>
              <a:gd name="connsiteX34" fmla="*/ 55628 w 701280"/>
              <a:gd name="connsiteY34" fmla="*/ 873914 h 1122359"/>
              <a:gd name="connsiteX35" fmla="*/ 219992 w 701280"/>
              <a:gd name="connsiteY35" fmla="*/ 1115042 h 1122359"/>
              <a:gd name="connsiteX36" fmla="*/ 59105 w 701280"/>
              <a:gd name="connsiteY36" fmla="*/ 1054707 h 1122359"/>
              <a:gd name="connsiteX37" fmla="*/ 285939 w 701280"/>
              <a:gd name="connsiteY37" fmla="*/ 1122359 h 1122359"/>
              <a:gd name="connsiteX38" fmla="*/ 294972 w 701280"/>
              <a:gd name="connsiteY38" fmla="*/ 1011085 h 1122359"/>
              <a:gd name="connsiteX39" fmla="*/ 198178 w 701280"/>
              <a:gd name="connsiteY39" fmla="*/ 825237 h 1122359"/>
              <a:gd name="connsiteX40" fmla="*/ 229470 w 701280"/>
              <a:gd name="connsiteY40" fmla="*/ 710503 h 1122359"/>
              <a:gd name="connsiteX41" fmla="*/ 194702 w 701280"/>
              <a:gd name="connsiteY41" fmla="*/ 661827 h 1122359"/>
              <a:gd name="connsiteX42" fmla="*/ 208000 w 701280"/>
              <a:gd name="connsiteY42" fmla="*/ 619064 h 1122359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55628 w 701280"/>
              <a:gd name="connsiteY34" fmla="*/ 873914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198178 w 701280"/>
              <a:gd name="connsiteY39" fmla="*/ 825237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198178 w 701280"/>
              <a:gd name="connsiteY39" fmla="*/ 825237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198178 w 701280"/>
              <a:gd name="connsiteY39" fmla="*/ 825237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0 w 701280"/>
              <a:gd name="connsiteY33" fmla="*/ 745272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6407 w 701280"/>
              <a:gd name="connsiteY34" fmla="*/ 1031350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229470 w 701280"/>
              <a:gd name="connsiteY40" fmla="*/ 710503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2522 w 701280"/>
              <a:gd name="connsiteY40" fmla="*/ 960270 h 1126148"/>
              <a:gd name="connsiteX41" fmla="*/ 194702 w 701280"/>
              <a:gd name="connsiteY41" fmla="*/ 661827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2522 w 701280"/>
              <a:gd name="connsiteY40" fmla="*/ 960270 h 1126148"/>
              <a:gd name="connsiteX41" fmla="*/ 201078 w 701280"/>
              <a:gd name="connsiteY41" fmla="*/ 900432 h 1126148"/>
              <a:gd name="connsiteX42" fmla="*/ 208000 w 701280"/>
              <a:gd name="connsiteY42" fmla="*/ 619064 h 1126148"/>
              <a:gd name="connsiteX0" fmla="*/ 208000 w 701280"/>
              <a:gd name="connsiteY0" fmla="*/ 619064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208000 w 701280"/>
              <a:gd name="connsiteY42" fmla="*/ 619064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229469 w 701280"/>
              <a:gd name="connsiteY2" fmla="*/ 52275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335767 w 701280"/>
              <a:gd name="connsiteY3" fmla="*/ 522268 h 1126148"/>
              <a:gd name="connsiteX4" fmla="*/ 409570 w 701280"/>
              <a:gd name="connsiteY4" fmla="*/ 482444 h 1126148"/>
              <a:gd name="connsiteX5" fmla="*/ 465668 w 701280"/>
              <a:gd name="connsiteY5" fmla="*/ 482444 h 1126148"/>
              <a:gd name="connsiteX6" fmla="*/ 504937 w 701280"/>
              <a:gd name="connsiteY6" fmla="*/ 454395 h 1126148"/>
              <a:gd name="connsiteX7" fmla="*/ 572255 w 701280"/>
              <a:gd name="connsiteY7" fmla="*/ 431956 h 1126148"/>
              <a:gd name="connsiteX8" fmla="*/ 611523 w 701280"/>
              <a:gd name="connsiteY8" fmla="*/ 392687 h 1126148"/>
              <a:gd name="connsiteX9" fmla="*/ 639572 w 701280"/>
              <a:gd name="connsiteY9" fmla="*/ 359028 h 1126148"/>
              <a:gd name="connsiteX10" fmla="*/ 695671 w 701280"/>
              <a:gd name="connsiteY10" fmla="*/ 302930 h 1126148"/>
              <a:gd name="connsiteX11" fmla="*/ 701280 w 701280"/>
              <a:gd name="connsiteY11" fmla="*/ 252442 h 1126148"/>
              <a:gd name="connsiteX12" fmla="*/ 538596 w 701280"/>
              <a:gd name="connsiteY12" fmla="*/ 0 h 1126148"/>
              <a:gd name="connsiteX13" fmla="*/ 544206 w 701280"/>
              <a:gd name="connsiteY13" fmla="*/ 33659 h 1126148"/>
              <a:gd name="connsiteX14" fmla="*/ 527376 w 701280"/>
              <a:gd name="connsiteY14" fmla="*/ 67318 h 1126148"/>
              <a:gd name="connsiteX15" fmla="*/ 499327 w 701280"/>
              <a:gd name="connsiteY15" fmla="*/ 140246 h 1126148"/>
              <a:gd name="connsiteX16" fmla="*/ 476888 w 701280"/>
              <a:gd name="connsiteY16" fmla="*/ 173905 h 1126148"/>
              <a:gd name="connsiteX17" fmla="*/ 460058 w 701280"/>
              <a:gd name="connsiteY17" fmla="*/ 185124 h 1126148"/>
              <a:gd name="connsiteX18" fmla="*/ 437619 w 701280"/>
              <a:gd name="connsiteY18" fmla="*/ 235613 h 1126148"/>
              <a:gd name="connsiteX19" fmla="*/ 409570 w 701280"/>
              <a:gd name="connsiteY19" fmla="*/ 246832 h 1126148"/>
              <a:gd name="connsiteX20" fmla="*/ 381521 w 701280"/>
              <a:gd name="connsiteY20" fmla="*/ 246832 h 1126148"/>
              <a:gd name="connsiteX21" fmla="*/ 353472 w 701280"/>
              <a:gd name="connsiteY21" fmla="*/ 263662 h 1126148"/>
              <a:gd name="connsiteX22" fmla="*/ 297374 w 701280"/>
              <a:gd name="connsiteY22" fmla="*/ 269271 h 1126148"/>
              <a:gd name="connsiteX23" fmla="*/ 269325 w 701280"/>
              <a:gd name="connsiteY23" fmla="*/ 258052 h 1126148"/>
              <a:gd name="connsiteX24" fmla="*/ 194701 w 701280"/>
              <a:gd name="connsiteY24" fmla="*/ 234181 h 1126148"/>
              <a:gd name="connsiteX25" fmla="*/ 152458 w 701280"/>
              <a:gd name="connsiteY25" fmla="*/ 218377 h 1126148"/>
              <a:gd name="connsiteX26" fmla="*/ 55629 w 701280"/>
              <a:gd name="connsiteY26" fmla="*/ 251566 h 1126148"/>
              <a:gd name="connsiteX27" fmla="*/ 34768 w 701280"/>
              <a:gd name="connsiteY27" fmla="*/ 279380 h 1126148"/>
              <a:gd name="connsiteX28" fmla="*/ 6954 w 701280"/>
              <a:gd name="connsiteY28" fmla="*/ 328056 h 1126148"/>
              <a:gd name="connsiteX29" fmla="*/ 6954 w 701280"/>
              <a:gd name="connsiteY29" fmla="*/ 397591 h 1126148"/>
              <a:gd name="connsiteX30" fmla="*/ 0 w 701280"/>
              <a:gd name="connsiteY30" fmla="*/ 512326 h 1126148"/>
              <a:gd name="connsiteX31" fmla="*/ 27814 w 701280"/>
              <a:gd name="connsiteY31" fmla="*/ 630537 h 1126148"/>
              <a:gd name="connsiteX32" fmla="*/ 10430 w 701280"/>
              <a:gd name="connsiteY32" fmla="*/ 696598 h 1126148"/>
              <a:gd name="connsiteX33" fmla="*/ 74158 w 701280"/>
              <a:gd name="connsiteY33" fmla="*/ 996669 h 1126148"/>
              <a:gd name="connsiteX34" fmla="*/ 218826 w 701280"/>
              <a:gd name="connsiteY34" fmla="*/ 1043797 h 1126148"/>
              <a:gd name="connsiteX35" fmla="*/ 219992 w 701280"/>
              <a:gd name="connsiteY35" fmla="*/ 1115042 h 1126148"/>
              <a:gd name="connsiteX36" fmla="*/ 196235 w 701280"/>
              <a:gd name="connsiteY36" fmla="*/ 1126148 h 1126148"/>
              <a:gd name="connsiteX37" fmla="*/ 285939 w 701280"/>
              <a:gd name="connsiteY37" fmla="*/ 1122359 h 1126148"/>
              <a:gd name="connsiteX38" fmla="*/ 294972 w 701280"/>
              <a:gd name="connsiteY38" fmla="*/ 1011085 h 1126148"/>
              <a:gd name="connsiteX39" fmla="*/ 227567 w 701280"/>
              <a:gd name="connsiteY39" fmla="*/ 972264 h 1126148"/>
              <a:gd name="connsiteX40" fmla="*/ 143185 w 701280"/>
              <a:gd name="connsiteY40" fmla="*/ 969987 h 1126148"/>
              <a:gd name="connsiteX41" fmla="*/ 201078 w 701280"/>
              <a:gd name="connsiteY41" fmla="*/ 900432 h 1126148"/>
              <a:gd name="connsiteX42" fmla="*/ 189699 w 701280"/>
              <a:gd name="connsiteY42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166916 w 701280"/>
              <a:gd name="connsiteY3" fmla="*/ 728541 h 1126148"/>
              <a:gd name="connsiteX4" fmla="*/ 335767 w 701280"/>
              <a:gd name="connsiteY4" fmla="*/ 522268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166916 w 701280"/>
              <a:gd name="connsiteY3" fmla="*/ 728541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225992 w 701280"/>
              <a:gd name="connsiteY1" fmla="*/ 515804 h 1126148"/>
              <a:gd name="connsiteX2" fmla="*/ 90230 w 701280"/>
              <a:gd name="connsiteY2" fmla="*/ 772247 h 1126148"/>
              <a:gd name="connsiteX3" fmla="*/ 125818 w 701280"/>
              <a:gd name="connsiteY3" fmla="*/ 75435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90230 w 701280"/>
              <a:gd name="connsiteY2" fmla="*/ 772247 h 1126148"/>
              <a:gd name="connsiteX3" fmla="*/ 125818 w 701280"/>
              <a:gd name="connsiteY3" fmla="*/ 75435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125818 w 701280"/>
              <a:gd name="connsiteY3" fmla="*/ 75435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125455 w 701280"/>
              <a:gd name="connsiteY3" fmla="*/ 756686 h 1126148"/>
              <a:gd name="connsiteX4" fmla="*/ 171964 w 701280"/>
              <a:gd name="connsiteY4" fmla="*/ 733552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125455 w 701280"/>
              <a:gd name="connsiteY3" fmla="*/ 756686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67766 w 701280"/>
              <a:gd name="connsiteY1" fmla="*/ 663393 h 1126148"/>
              <a:gd name="connsiteX2" fmla="*/ 83939 w 701280"/>
              <a:gd name="connsiteY2" fmla="*/ 756672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83958 w 701280"/>
              <a:gd name="connsiteY1" fmla="*/ 839103 h 1126148"/>
              <a:gd name="connsiteX2" fmla="*/ 83939 w 701280"/>
              <a:gd name="connsiteY2" fmla="*/ 756672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83958 w 701280"/>
              <a:gd name="connsiteY1" fmla="*/ 839103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92507 w 701280"/>
              <a:gd name="connsiteY1" fmla="*/ 742399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92507 w 701280"/>
              <a:gd name="connsiteY1" fmla="*/ 742399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0430 w 701280"/>
              <a:gd name="connsiteY33" fmla="*/ 696598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23945 w 701280"/>
              <a:gd name="connsiteY33" fmla="*/ 835522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5543 w 701280"/>
              <a:gd name="connsiteY2" fmla="*/ 656769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7814 w 701280"/>
              <a:gd name="connsiteY32" fmla="*/ 630537 h 1126148"/>
              <a:gd name="connsiteX33" fmla="*/ 123945 w 701280"/>
              <a:gd name="connsiteY33" fmla="*/ 835522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99541 w 773007"/>
              <a:gd name="connsiteY32" fmla="*/ 630537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79773 w 773007"/>
              <a:gd name="connsiteY32" fmla="*/ 869005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79773 w 773007"/>
              <a:gd name="connsiteY32" fmla="*/ 869005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100653 w 773007"/>
              <a:gd name="connsiteY32" fmla="*/ 860956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100653 w 773007"/>
              <a:gd name="connsiteY32" fmla="*/ 860956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261426 w 773007"/>
              <a:gd name="connsiteY0" fmla="*/ 764285 h 1126148"/>
              <a:gd name="connsiteX1" fmla="*/ 147164 w 773007"/>
              <a:gd name="connsiteY1" fmla="*/ 767954 h 1126148"/>
              <a:gd name="connsiteX2" fmla="*/ 151 w 773007"/>
              <a:gd name="connsiteY2" fmla="*/ 607422 h 1126148"/>
              <a:gd name="connsiteX3" fmla="*/ 330589 w 773007"/>
              <a:gd name="connsiteY3" fmla="*/ 628391 h 1126148"/>
              <a:gd name="connsiteX4" fmla="*/ 320349 w 773007"/>
              <a:gd name="connsiteY4" fmla="*/ 493831 h 1126148"/>
              <a:gd name="connsiteX5" fmla="*/ 481297 w 773007"/>
              <a:gd name="connsiteY5" fmla="*/ 482444 h 1126148"/>
              <a:gd name="connsiteX6" fmla="*/ 537395 w 773007"/>
              <a:gd name="connsiteY6" fmla="*/ 482444 h 1126148"/>
              <a:gd name="connsiteX7" fmla="*/ 576664 w 773007"/>
              <a:gd name="connsiteY7" fmla="*/ 454395 h 1126148"/>
              <a:gd name="connsiteX8" fmla="*/ 643982 w 773007"/>
              <a:gd name="connsiteY8" fmla="*/ 431956 h 1126148"/>
              <a:gd name="connsiteX9" fmla="*/ 683250 w 773007"/>
              <a:gd name="connsiteY9" fmla="*/ 392687 h 1126148"/>
              <a:gd name="connsiteX10" fmla="*/ 711299 w 773007"/>
              <a:gd name="connsiteY10" fmla="*/ 359028 h 1126148"/>
              <a:gd name="connsiteX11" fmla="*/ 767398 w 773007"/>
              <a:gd name="connsiteY11" fmla="*/ 302930 h 1126148"/>
              <a:gd name="connsiteX12" fmla="*/ 773007 w 773007"/>
              <a:gd name="connsiteY12" fmla="*/ 252442 h 1126148"/>
              <a:gd name="connsiteX13" fmla="*/ 610323 w 773007"/>
              <a:gd name="connsiteY13" fmla="*/ 0 h 1126148"/>
              <a:gd name="connsiteX14" fmla="*/ 615933 w 773007"/>
              <a:gd name="connsiteY14" fmla="*/ 33659 h 1126148"/>
              <a:gd name="connsiteX15" fmla="*/ 599103 w 773007"/>
              <a:gd name="connsiteY15" fmla="*/ 67318 h 1126148"/>
              <a:gd name="connsiteX16" fmla="*/ 571054 w 773007"/>
              <a:gd name="connsiteY16" fmla="*/ 140246 h 1126148"/>
              <a:gd name="connsiteX17" fmla="*/ 548615 w 773007"/>
              <a:gd name="connsiteY17" fmla="*/ 173905 h 1126148"/>
              <a:gd name="connsiteX18" fmla="*/ 531785 w 773007"/>
              <a:gd name="connsiteY18" fmla="*/ 185124 h 1126148"/>
              <a:gd name="connsiteX19" fmla="*/ 509346 w 773007"/>
              <a:gd name="connsiteY19" fmla="*/ 235613 h 1126148"/>
              <a:gd name="connsiteX20" fmla="*/ 481297 w 773007"/>
              <a:gd name="connsiteY20" fmla="*/ 246832 h 1126148"/>
              <a:gd name="connsiteX21" fmla="*/ 453248 w 773007"/>
              <a:gd name="connsiteY21" fmla="*/ 246832 h 1126148"/>
              <a:gd name="connsiteX22" fmla="*/ 425199 w 773007"/>
              <a:gd name="connsiteY22" fmla="*/ 263662 h 1126148"/>
              <a:gd name="connsiteX23" fmla="*/ 369101 w 773007"/>
              <a:gd name="connsiteY23" fmla="*/ 269271 h 1126148"/>
              <a:gd name="connsiteX24" fmla="*/ 341052 w 773007"/>
              <a:gd name="connsiteY24" fmla="*/ 258052 h 1126148"/>
              <a:gd name="connsiteX25" fmla="*/ 266428 w 773007"/>
              <a:gd name="connsiteY25" fmla="*/ 234181 h 1126148"/>
              <a:gd name="connsiteX26" fmla="*/ 224185 w 773007"/>
              <a:gd name="connsiteY26" fmla="*/ 218377 h 1126148"/>
              <a:gd name="connsiteX27" fmla="*/ 127356 w 773007"/>
              <a:gd name="connsiteY27" fmla="*/ 251566 h 1126148"/>
              <a:gd name="connsiteX28" fmla="*/ 106495 w 773007"/>
              <a:gd name="connsiteY28" fmla="*/ 279380 h 1126148"/>
              <a:gd name="connsiteX29" fmla="*/ 78681 w 773007"/>
              <a:gd name="connsiteY29" fmla="*/ 328056 h 1126148"/>
              <a:gd name="connsiteX30" fmla="*/ 78681 w 773007"/>
              <a:gd name="connsiteY30" fmla="*/ 397591 h 1126148"/>
              <a:gd name="connsiteX31" fmla="*/ 71727 w 773007"/>
              <a:gd name="connsiteY31" fmla="*/ 512326 h 1126148"/>
              <a:gd name="connsiteX32" fmla="*/ 100653 w 773007"/>
              <a:gd name="connsiteY32" fmla="*/ 860956 h 1126148"/>
              <a:gd name="connsiteX33" fmla="*/ 195672 w 773007"/>
              <a:gd name="connsiteY33" fmla="*/ 835522 h 1126148"/>
              <a:gd name="connsiteX34" fmla="*/ 145885 w 773007"/>
              <a:gd name="connsiteY34" fmla="*/ 996669 h 1126148"/>
              <a:gd name="connsiteX35" fmla="*/ 290553 w 773007"/>
              <a:gd name="connsiteY35" fmla="*/ 1043797 h 1126148"/>
              <a:gd name="connsiteX36" fmla="*/ 291719 w 773007"/>
              <a:gd name="connsiteY36" fmla="*/ 1115042 h 1126148"/>
              <a:gd name="connsiteX37" fmla="*/ 267962 w 773007"/>
              <a:gd name="connsiteY37" fmla="*/ 1126148 h 1126148"/>
              <a:gd name="connsiteX38" fmla="*/ 357666 w 773007"/>
              <a:gd name="connsiteY38" fmla="*/ 1122359 h 1126148"/>
              <a:gd name="connsiteX39" fmla="*/ 366699 w 773007"/>
              <a:gd name="connsiteY39" fmla="*/ 1011085 h 1126148"/>
              <a:gd name="connsiteX40" fmla="*/ 299294 w 773007"/>
              <a:gd name="connsiteY40" fmla="*/ 972264 h 1126148"/>
              <a:gd name="connsiteX41" fmla="*/ 214912 w 773007"/>
              <a:gd name="connsiteY41" fmla="*/ 969987 h 1126148"/>
              <a:gd name="connsiteX42" fmla="*/ 272805 w 773007"/>
              <a:gd name="connsiteY42" fmla="*/ 900432 h 1126148"/>
              <a:gd name="connsiteX43" fmla="*/ 261426 w 773007"/>
              <a:gd name="connsiteY43" fmla="*/ 764285 h 1126148"/>
              <a:gd name="connsiteX0" fmla="*/ 189699 w 701280"/>
              <a:gd name="connsiteY0" fmla="*/ 764285 h 1126148"/>
              <a:gd name="connsiteX1" fmla="*/ 75437 w 701280"/>
              <a:gd name="connsiteY1" fmla="*/ 767954 h 1126148"/>
              <a:gd name="connsiteX2" fmla="*/ 72935 w 701280"/>
              <a:gd name="connsiteY2" fmla="*/ 687453 h 1126148"/>
              <a:gd name="connsiteX3" fmla="*/ 258862 w 701280"/>
              <a:gd name="connsiteY3" fmla="*/ 628391 h 1126148"/>
              <a:gd name="connsiteX4" fmla="*/ 248622 w 701280"/>
              <a:gd name="connsiteY4" fmla="*/ 493831 h 1126148"/>
              <a:gd name="connsiteX5" fmla="*/ 409570 w 701280"/>
              <a:gd name="connsiteY5" fmla="*/ 482444 h 1126148"/>
              <a:gd name="connsiteX6" fmla="*/ 465668 w 701280"/>
              <a:gd name="connsiteY6" fmla="*/ 482444 h 1126148"/>
              <a:gd name="connsiteX7" fmla="*/ 504937 w 701280"/>
              <a:gd name="connsiteY7" fmla="*/ 454395 h 1126148"/>
              <a:gd name="connsiteX8" fmla="*/ 572255 w 701280"/>
              <a:gd name="connsiteY8" fmla="*/ 431956 h 1126148"/>
              <a:gd name="connsiteX9" fmla="*/ 611523 w 701280"/>
              <a:gd name="connsiteY9" fmla="*/ 392687 h 1126148"/>
              <a:gd name="connsiteX10" fmla="*/ 639572 w 701280"/>
              <a:gd name="connsiteY10" fmla="*/ 359028 h 1126148"/>
              <a:gd name="connsiteX11" fmla="*/ 695671 w 701280"/>
              <a:gd name="connsiteY11" fmla="*/ 302930 h 1126148"/>
              <a:gd name="connsiteX12" fmla="*/ 701280 w 701280"/>
              <a:gd name="connsiteY12" fmla="*/ 252442 h 1126148"/>
              <a:gd name="connsiteX13" fmla="*/ 538596 w 701280"/>
              <a:gd name="connsiteY13" fmla="*/ 0 h 1126148"/>
              <a:gd name="connsiteX14" fmla="*/ 544206 w 701280"/>
              <a:gd name="connsiteY14" fmla="*/ 33659 h 1126148"/>
              <a:gd name="connsiteX15" fmla="*/ 527376 w 701280"/>
              <a:gd name="connsiteY15" fmla="*/ 67318 h 1126148"/>
              <a:gd name="connsiteX16" fmla="*/ 499327 w 701280"/>
              <a:gd name="connsiteY16" fmla="*/ 140246 h 1126148"/>
              <a:gd name="connsiteX17" fmla="*/ 476888 w 701280"/>
              <a:gd name="connsiteY17" fmla="*/ 173905 h 1126148"/>
              <a:gd name="connsiteX18" fmla="*/ 460058 w 701280"/>
              <a:gd name="connsiteY18" fmla="*/ 185124 h 1126148"/>
              <a:gd name="connsiteX19" fmla="*/ 437619 w 701280"/>
              <a:gd name="connsiteY19" fmla="*/ 235613 h 1126148"/>
              <a:gd name="connsiteX20" fmla="*/ 409570 w 701280"/>
              <a:gd name="connsiteY20" fmla="*/ 246832 h 1126148"/>
              <a:gd name="connsiteX21" fmla="*/ 381521 w 701280"/>
              <a:gd name="connsiteY21" fmla="*/ 246832 h 1126148"/>
              <a:gd name="connsiteX22" fmla="*/ 353472 w 701280"/>
              <a:gd name="connsiteY22" fmla="*/ 263662 h 1126148"/>
              <a:gd name="connsiteX23" fmla="*/ 297374 w 701280"/>
              <a:gd name="connsiteY23" fmla="*/ 269271 h 1126148"/>
              <a:gd name="connsiteX24" fmla="*/ 269325 w 701280"/>
              <a:gd name="connsiteY24" fmla="*/ 258052 h 1126148"/>
              <a:gd name="connsiteX25" fmla="*/ 194701 w 701280"/>
              <a:gd name="connsiteY25" fmla="*/ 234181 h 1126148"/>
              <a:gd name="connsiteX26" fmla="*/ 152458 w 701280"/>
              <a:gd name="connsiteY26" fmla="*/ 218377 h 1126148"/>
              <a:gd name="connsiteX27" fmla="*/ 55629 w 701280"/>
              <a:gd name="connsiteY27" fmla="*/ 251566 h 1126148"/>
              <a:gd name="connsiteX28" fmla="*/ 34768 w 701280"/>
              <a:gd name="connsiteY28" fmla="*/ 279380 h 1126148"/>
              <a:gd name="connsiteX29" fmla="*/ 6954 w 701280"/>
              <a:gd name="connsiteY29" fmla="*/ 328056 h 1126148"/>
              <a:gd name="connsiteX30" fmla="*/ 6954 w 701280"/>
              <a:gd name="connsiteY30" fmla="*/ 397591 h 1126148"/>
              <a:gd name="connsiteX31" fmla="*/ 0 w 701280"/>
              <a:gd name="connsiteY31" fmla="*/ 512326 h 1126148"/>
              <a:gd name="connsiteX32" fmla="*/ 28926 w 701280"/>
              <a:gd name="connsiteY32" fmla="*/ 860956 h 1126148"/>
              <a:gd name="connsiteX33" fmla="*/ 123945 w 701280"/>
              <a:gd name="connsiteY33" fmla="*/ 835522 h 1126148"/>
              <a:gd name="connsiteX34" fmla="*/ 74158 w 701280"/>
              <a:gd name="connsiteY34" fmla="*/ 996669 h 1126148"/>
              <a:gd name="connsiteX35" fmla="*/ 218826 w 701280"/>
              <a:gd name="connsiteY35" fmla="*/ 1043797 h 1126148"/>
              <a:gd name="connsiteX36" fmla="*/ 219992 w 701280"/>
              <a:gd name="connsiteY36" fmla="*/ 1115042 h 1126148"/>
              <a:gd name="connsiteX37" fmla="*/ 196235 w 701280"/>
              <a:gd name="connsiteY37" fmla="*/ 1126148 h 1126148"/>
              <a:gd name="connsiteX38" fmla="*/ 285939 w 701280"/>
              <a:gd name="connsiteY38" fmla="*/ 1122359 h 1126148"/>
              <a:gd name="connsiteX39" fmla="*/ 294972 w 701280"/>
              <a:gd name="connsiteY39" fmla="*/ 1011085 h 1126148"/>
              <a:gd name="connsiteX40" fmla="*/ 227567 w 701280"/>
              <a:gd name="connsiteY40" fmla="*/ 972264 h 1126148"/>
              <a:gd name="connsiteX41" fmla="*/ 143185 w 701280"/>
              <a:gd name="connsiteY41" fmla="*/ 969987 h 1126148"/>
              <a:gd name="connsiteX42" fmla="*/ 201078 w 701280"/>
              <a:gd name="connsiteY42" fmla="*/ 900432 h 1126148"/>
              <a:gd name="connsiteX43" fmla="*/ 189699 w 701280"/>
              <a:gd name="connsiteY43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91534 w 719879"/>
              <a:gd name="connsiteY2" fmla="*/ 687453 h 1126148"/>
              <a:gd name="connsiteX3" fmla="*/ 277461 w 719879"/>
              <a:gd name="connsiteY3" fmla="*/ 62839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277461 w 719879"/>
              <a:gd name="connsiteY3" fmla="*/ 62839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277461 w 719879"/>
              <a:gd name="connsiteY3" fmla="*/ 628391 h 1126148"/>
              <a:gd name="connsiteX4" fmla="*/ 76286 w 719879"/>
              <a:gd name="connsiteY4" fmla="*/ 659967 h 1126148"/>
              <a:gd name="connsiteX5" fmla="*/ 267221 w 719879"/>
              <a:gd name="connsiteY5" fmla="*/ 493831 h 1126148"/>
              <a:gd name="connsiteX6" fmla="*/ 428169 w 719879"/>
              <a:gd name="connsiteY6" fmla="*/ 482444 h 1126148"/>
              <a:gd name="connsiteX7" fmla="*/ 484267 w 719879"/>
              <a:gd name="connsiteY7" fmla="*/ 482444 h 1126148"/>
              <a:gd name="connsiteX8" fmla="*/ 523536 w 719879"/>
              <a:gd name="connsiteY8" fmla="*/ 454395 h 1126148"/>
              <a:gd name="connsiteX9" fmla="*/ 590854 w 719879"/>
              <a:gd name="connsiteY9" fmla="*/ 431956 h 1126148"/>
              <a:gd name="connsiteX10" fmla="*/ 630122 w 719879"/>
              <a:gd name="connsiteY10" fmla="*/ 392687 h 1126148"/>
              <a:gd name="connsiteX11" fmla="*/ 658171 w 719879"/>
              <a:gd name="connsiteY11" fmla="*/ 359028 h 1126148"/>
              <a:gd name="connsiteX12" fmla="*/ 714270 w 719879"/>
              <a:gd name="connsiteY12" fmla="*/ 302930 h 1126148"/>
              <a:gd name="connsiteX13" fmla="*/ 719879 w 719879"/>
              <a:gd name="connsiteY13" fmla="*/ 252442 h 1126148"/>
              <a:gd name="connsiteX14" fmla="*/ 557195 w 719879"/>
              <a:gd name="connsiteY14" fmla="*/ 0 h 1126148"/>
              <a:gd name="connsiteX15" fmla="*/ 562805 w 719879"/>
              <a:gd name="connsiteY15" fmla="*/ 33659 h 1126148"/>
              <a:gd name="connsiteX16" fmla="*/ 545975 w 719879"/>
              <a:gd name="connsiteY16" fmla="*/ 67318 h 1126148"/>
              <a:gd name="connsiteX17" fmla="*/ 517926 w 719879"/>
              <a:gd name="connsiteY17" fmla="*/ 140246 h 1126148"/>
              <a:gd name="connsiteX18" fmla="*/ 495487 w 719879"/>
              <a:gd name="connsiteY18" fmla="*/ 173905 h 1126148"/>
              <a:gd name="connsiteX19" fmla="*/ 478657 w 719879"/>
              <a:gd name="connsiteY19" fmla="*/ 185124 h 1126148"/>
              <a:gd name="connsiteX20" fmla="*/ 456218 w 719879"/>
              <a:gd name="connsiteY20" fmla="*/ 235613 h 1126148"/>
              <a:gd name="connsiteX21" fmla="*/ 428169 w 719879"/>
              <a:gd name="connsiteY21" fmla="*/ 246832 h 1126148"/>
              <a:gd name="connsiteX22" fmla="*/ 400120 w 719879"/>
              <a:gd name="connsiteY22" fmla="*/ 246832 h 1126148"/>
              <a:gd name="connsiteX23" fmla="*/ 372071 w 719879"/>
              <a:gd name="connsiteY23" fmla="*/ 263662 h 1126148"/>
              <a:gd name="connsiteX24" fmla="*/ 315973 w 719879"/>
              <a:gd name="connsiteY24" fmla="*/ 269271 h 1126148"/>
              <a:gd name="connsiteX25" fmla="*/ 287924 w 719879"/>
              <a:gd name="connsiteY25" fmla="*/ 258052 h 1126148"/>
              <a:gd name="connsiteX26" fmla="*/ 213300 w 719879"/>
              <a:gd name="connsiteY26" fmla="*/ 234181 h 1126148"/>
              <a:gd name="connsiteX27" fmla="*/ 171057 w 719879"/>
              <a:gd name="connsiteY27" fmla="*/ 218377 h 1126148"/>
              <a:gd name="connsiteX28" fmla="*/ 74228 w 719879"/>
              <a:gd name="connsiteY28" fmla="*/ 251566 h 1126148"/>
              <a:gd name="connsiteX29" fmla="*/ 53367 w 719879"/>
              <a:gd name="connsiteY29" fmla="*/ 279380 h 1126148"/>
              <a:gd name="connsiteX30" fmla="*/ 25553 w 719879"/>
              <a:gd name="connsiteY30" fmla="*/ 328056 h 1126148"/>
              <a:gd name="connsiteX31" fmla="*/ 25553 w 719879"/>
              <a:gd name="connsiteY31" fmla="*/ 397591 h 1126148"/>
              <a:gd name="connsiteX32" fmla="*/ 18599 w 719879"/>
              <a:gd name="connsiteY32" fmla="*/ 512326 h 1126148"/>
              <a:gd name="connsiteX33" fmla="*/ 682 w 719879"/>
              <a:gd name="connsiteY33" fmla="*/ 739221 h 1126148"/>
              <a:gd name="connsiteX34" fmla="*/ 47525 w 719879"/>
              <a:gd name="connsiteY34" fmla="*/ 860956 h 1126148"/>
              <a:gd name="connsiteX35" fmla="*/ 142544 w 719879"/>
              <a:gd name="connsiteY35" fmla="*/ 835522 h 1126148"/>
              <a:gd name="connsiteX36" fmla="*/ 92757 w 719879"/>
              <a:gd name="connsiteY36" fmla="*/ 996669 h 1126148"/>
              <a:gd name="connsiteX37" fmla="*/ 237425 w 719879"/>
              <a:gd name="connsiteY37" fmla="*/ 1043797 h 1126148"/>
              <a:gd name="connsiteX38" fmla="*/ 238591 w 719879"/>
              <a:gd name="connsiteY38" fmla="*/ 1115042 h 1126148"/>
              <a:gd name="connsiteX39" fmla="*/ 214834 w 719879"/>
              <a:gd name="connsiteY39" fmla="*/ 1126148 h 1126148"/>
              <a:gd name="connsiteX40" fmla="*/ 304538 w 719879"/>
              <a:gd name="connsiteY40" fmla="*/ 1122359 h 1126148"/>
              <a:gd name="connsiteX41" fmla="*/ 313571 w 719879"/>
              <a:gd name="connsiteY41" fmla="*/ 1011085 h 1126148"/>
              <a:gd name="connsiteX42" fmla="*/ 246166 w 719879"/>
              <a:gd name="connsiteY42" fmla="*/ 972264 h 1126148"/>
              <a:gd name="connsiteX43" fmla="*/ 161784 w 719879"/>
              <a:gd name="connsiteY43" fmla="*/ 969987 h 1126148"/>
              <a:gd name="connsiteX44" fmla="*/ 219677 w 719879"/>
              <a:gd name="connsiteY44" fmla="*/ 900432 h 1126148"/>
              <a:gd name="connsiteX45" fmla="*/ 208298 w 719879"/>
              <a:gd name="connsiteY45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99520 w 719879"/>
              <a:gd name="connsiteY3" fmla="*/ 678741 h 1126148"/>
              <a:gd name="connsiteX4" fmla="*/ 76286 w 719879"/>
              <a:gd name="connsiteY4" fmla="*/ 659967 h 1126148"/>
              <a:gd name="connsiteX5" fmla="*/ 267221 w 719879"/>
              <a:gd name="connsiteY5" fmla="*/ 493831 h 1126148"/>
              <a:gd name="connsiteX6" fmla="*/ 428169 w 719879"/>
              <a:gd name="connsiteY6" fmla="*/ 482444 h 1126148"/>
              <a:gd name="connsiteX7" fmla="*/ 484267 w 719879"/>
              <a:gd name="connsiteY7" fmla="*/ 482444 h 1126148"/>
              <a:gd name="connsiteX8" fmla="*/ 523536 w 719879"/>
              <a:gd name="connsiteY8" fmla="*/ 454395 h 1126148"/>
              <a:gd name="connsiteX9" fmla="*/ 590854 w 719879"/>
              <a:gd name="connsiteY9" fmla="*/ 431956 h 1126148"/>
              <a:gd name="connsiteX10" fmla="*/ 630122 w 719879"/>
              <a:gd name="connsiteY10" fmla="*/ 392687 h 1126148"/>
              <a:gd name="connsiteX11" fmla="*/ 658171 w 719879"/>
              <a:gd name="connsiteY11" fmla="*/ 359028 h 1126148"/>
              <a:gd name="connsiteX12" fmla="*/ 714270 w 719879"/>
              <a:gd name="connsiteY12" fmla="*/ 302930 h 1126148"/>
              <a:gd name="connsiteX13" fmla="*/ 719879 w 719879"/>
              <a:gd name="connsiteY13" fmla="*/ 252442 h 1126148"/>
              <a:gd name="connsiteX14" fmla="*/ 557195 w 719879"/>
              <a:gd name="connsiteY14" fmla="*/ 0 h 1126148"/>
              <a:gd name="connsiteX15" fmla="*/ 562805 w 719879"/>
              <a:gd name="connsiteY15" fmla="*/ 33659 h 1126148"/>
              <a:gd name="connsiteX16" fmla="*/ 545975 w 719879"/>
              <a:gd name="connsiteY16" fmla="*/ 67318 h 1126148"/>
              <a:gd name="connsiteX17" fmla="*/ 517926 w 719879"/>
              <a:gd name="connsiteY17" fmla="*/ 140246 h 1126148"/>
              <a:gd name="connsiteX18" fmla="*/ 495487 w 719879"/>
              <a:gd name="connsiteY18" fmla="*/ 173905 h 1126148"/>
              <a:gd name="connsiteX19" fmla="*/ 478657 w 719879"/>
              <a:gd name="connsiteY19" fmla="*/ 185124 h 1126148"/>
              <a:gd name="connsiteX20" fmla="*/ 456218 w 719879"/>
              <a:gd name="connsiteY20" fmla="*/ 235613 h 1126148"/>
              <a:gd name="connsiteX21" fmla="*/ 428169 w 719879"/>
              <a:gd name="connsiteY21" fmla="*/ 246832 h 1126148"/>
              <a:gd name="connsiteX22" fmla="*/ 400120 w 719879"/>
              <a:gd name="connsiteY22" fmla="*/ 246832 h 1126148"/>
              <a:gd name="connsiteX23" fmla="*/ 372071 w 719879"/>
              <a:gd name="connsiteY23" fmla="*/ 263662 h 1126148"/>
              <a:gd name="connsiteX24" fmla="*/ 315973 w 719879"/>
              <a:gd name="connsiteY24" fmla="*/ 269271 h 1126148"/>
              <a:gd name="connsiteX25" fmla="*/ 287924 w 719879"/>
              <a:gd name="connsiteY25" fmla="*/ 258052 h 1126148"/>
              <a:gd name="connsiteX26" fmla="*/ 213300 w 719879"/>
              <a:gd name="connsiteY26" fmla="*/ 234181 h 1126148"/>
              <a:gd name="connsiteX27" fmla="*/ 171057 w 719879"/>
              <a:gd name="connsiteY27" fmla="*/ 218377 h 1126148"/>
              <a:gd name="connsiteX28" fmla="*/ 74228 w 719879"/>
              <a:gd name="connsiteY28" fmla="*/ 251566 h 1126148"/>
              <a:gd name="connsiteX29" fmla="*/ 53367 w 719879"/>
              <a:gd name="connsiteY29" fmla="*/ 279380 h 1126148"/>
              <a:gd name="connsiteX30" fmla="*/ 25553 w 719879"/>
              <a:gd name="connsiteY30" fmla="*/ 328056 h 1126148"/>
              <a:gd name="connsiteX31" fmla="*/ 25553 w 719879"/>
              <a:gd name="connsiteY31" fmla="*/ 397591 h 1126148"/>
              <a:gd name="connsiteX32" fmla="*/ 18599 w 719879"/>
              <a:gd name="connsiteY32" fmla="*/ 512326 h 1126148"/>
              <a:gd name="connsiteX33" fmla="*/ 682 w 719879"/>
              <a:gd name="connsiteY33" fmla="*/ 739221 h 1126148"/>
              <a:gd name="connsiteX34" fmla="*/ 47525 w 719879"/>
              <a:gd name="connsiteY34" fmla="*/ 860956 h 1126148"/>
              <a:gd name="connsiteX35" fmla="*/ 142544 w 719879"/>
              <a:gd name="connsiteY35" fmla="*/ 835522 h 1126148"/>
              <a:gd name="connsiteX36" fmla="*/ 92757 w 719879"/>
              <a:gd name="connsiteY36" fmla="*/ 996669 h 1126148"/>
              <a:gd name="connsiteX37" fmla="*/ 237425 w 719879"/>
              <a:gd name="connsiteY37" fmla="*/ 1043797 h 1126148"/>
              <a:gd name="connsiteX38" fmla="*/ 238591 w 719879"/>
              <a:gd name="connsiteY38" fmla="*/ 1115042 h 1126148"/>
              <a:gd name="connsiteX39" fmla="*/ 214834 w 719879"/>
              <a:gd name="connsiteY39" fmla="*/ 1126148 h 1126148"/>
              <a:gd name="connsiteX40" fmla="*/ 304538 w 719879"/>
              <a:gd name="connsiteY40" fmla="*/ 1122359 h 1126148"/>
              <a:gd name="connsiteX41" fmla="*/ 313571 w 719879"/>
              <a:gd name="connsiteY41" fmla="*/ 1011085 h 1126148"/>
              <a:gd name="connsiteX42" fmla="*/ 246166 w 719879"/>
              <a:gd name="connsiteY42" fmla="*/ 972264 h 1126148"/>
              <a:gd name="connsiteX43" fmla="*/ 161784 w 719879"/>
              <a:gd name="connsiteY43" fmla="*/ 969987 h 1126148"/>
              <a:gd name="connsiteX44" fmla="*/ 219677 w 719879"/>
              <a:gd name="connsiteY44" fmla="*/ 900432 h 1126148"/>
              <a:gd name="connsiteX45" fmla="*/ 208298 w 719879"/>
              <a:gd name="connsiteY45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76286 w 719879"/>
              <a:gd name="connsiteY3" fmla="*/ 659967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85184 w 719879"/>
              <a:gd name="connsiteY3" fmla="*/ 64486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85184 w 719879"/>
              <a:gd name="connsiteY3" fmla="*/ 64486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711580 w 719879"/>
              <a:gd name="connsiteY13" fmla="*/ 249906 h 1126148"/>
              <a:gd name="connsiteX14" fmla="*/ 557195 w 719879"/>
              <a:gd name="connsiteY14" fmla="*/ 0 h 1126148"/>
              <a:gd name="connsiteX15" fmla="*/ 562805 w 719879"/>
              <a:gd name="connsiteY15" fmla="*/ 33659 h 1126148"/>
              <a:gd name="connsiteX16" fmla="*/ 545975 w 719879"/>
              <a:gd name="connsiteY16" fmla="*/ 67318 h 1126148"/>
              <a:gd name="connsiteX17" fmla="*/ 517926 w 719879"/>
              <a:gd name="connsiteY17" fmla="*/ 140246 h 1126148"/>
              <a:gd name="connsiteX18" fmla="*/ 495487 w 719879"/>
              <a:gd name="connsiteY18" fmla="*/ 173905 h 1126148"/>
              <a:gd name="connsiteX19" fmla="*/ 478657 w 719879"/>
              <a:gd name="connsiteY19" fmla="*/ 185124 h 1126148"/>
              <a:gd name="connsiteX20" fmla="*/ 456218 w 719879"/>
              <a:gd name="connsiteY20" fmla="*/ 235613 h 1126148"/>
              <a:gd name="connsiteX21" fmla="*/ 428169 w 719879"/>
              <a:gd name="connsiteY21" fmla="*/ 246832 h 1126148"/>
              <a:gd name="connsiteX22" fmla="*/ 400120 w 719879"/>
              <a:gd name="connsiteY22" fmla="*/ 246832 h 1126148"/>
              <a:gd name="connsiteX23" fmla="*/ 372071 w 719879"/>
              <a:gd name="connsiteY23" fmla="*/ 263662 h 1126148"/>
              <a:gd name="connsiteX24" fmla="*/ 315973 w 719879"/>
              <a:gd name="connsiteY24" fmla="*/ 269271 h 1126148"/>
              <a:gd name="connsiteX25" fmla="*/ 287924 w 719879"/>
              <a:gd name="connsiteY25" fmla="*/ 258052 h 1126148"/>
              <a:gd name="connsiteX26" fmla="*/ 213300 w 719879"/>
              <a:gd name="connsiteY26" fmla="*/ 234181 h 1126148"/>
              <a:gd name="connsiteX27" fmla="*/ 171057 w 719879"/>
              <a:gd name="connsiteY27" fmla="*/ 218377 h 1126148"/>
              <a:gd name="connsiteX28" fmla="*/ 74228 w 719879"/>
              <a:gd name="connsiteY28" fmla="*/ 251566 h 1126148"/>
              <a:gd name="connsiteX29" fmla="*/ 53367 w 719879"/>
              <a:gd name="connsiteY29" fmla="*/ 279380 h 1126148"/>
              <a:gd name="connsiteX30" fmla="*/ 25553 w 719879"/>
              <a:gd name="connsiteY30" fmla="*/ 328056 h 1126148"/>
              <a:gd name="connsiteX31" fmla="*/ 25553 w 719879"/>
              <a:gd name="connsiteY31" fmla="*/ 397591 h 1126148"/>
              <a:gd name="connsiteX32" fmla="*/ 18599 w 719879"/>
              <a:gd name="connsiteY32" fmla="*/ 512326 h 1126148"/>
              <a:gd name="connsiteX33" fmla="*/ 682 w 719879"/>
              <a:gd name="connsiteY33" fmla="*/ 739221 h 1126148"/>
              <a:gd name="connsiteX34" fmla="*/ 47525 w 719879"/>
              <a:gd name="connsiteY34" fmla="*/ 860956 h 1126148"/>
              <a:gd name="connsiteX35" fmla="*/ 142544 w 719879"/>
              <a:gd name="connsiteY35" fmla="*/ 835522 h 1126148"/>
              <a:gd name="connsiteX36" fmla="*/ 92757 w 719879"/>
              <a:gd name="connsiteY36" fmla="*/ 996669 h 1126148"/>
              <a:gd name="connsiteX37" fmla="*/ 237425 w 719879"/>
              <a:gd name="connsiteY37" fmla="*/ 1043797 h 1126148"/>
              <a:gd name="connsiteX38" fmla="*/ 238591 w 719879"/>
              <a:gd name="connsiteY38" fmla="*/ 1115042 h 1126148"/>
              <a:gd name="connsiteX39" fmla="*/ 214834 w 719879"/>
              <a:gd name="connsiteY39" fmla="*/ 1126148 h 1126148"/>
              <a:gd name="connsiteX40" fmla="*/ 304538 w 719879"/>
              <a:gd name="connsiteY40" fmla="*/ 1122359 h 1126148"/>
              <a:gd name="connsiteX41" fmla="*/ 313571 w 719879"/>
              <a:gd name="connsiteY41" fmla="*/ 1011085 h 1126148"/>
              <a:gd name="connsiteX42" fmla="*/ 246166 w 719879"/>
              <a:gd name="connsiteY42" fmla="*/ 972264 h 1126148"/>
              <a:gd name="connsiteX43" fmla="*/ 161784 w 719879"/>
              <a:gd name="connsiteY43" fmla="*/ 969987 h 1126148"/>
              <a:gd name="connsiteX44" fmla="*/ 219677 w 719879"/>
              <a:gd name="connsiteY44" fmla="*/ 900432 h 1126148"/>
              <a:gd name="connsiteX45" fmla="*/ 208298 w 719879"/>
              <a:gd name="connsiteY45" fmla="*/ 764285 h 1126148"/>
              <a:gd name="connsiteX0" fmla="*/ 208298 w 719879"/>
              <a:gd name="connsiteY0" fmla="*/ 764285 h 1126148"/>
              <a:gd name="connsiteX1" fmla="*/ 94036 w 719879"/>
              <a:gd name="connsiteY1" fmla="*/ 767954 h 1126148"/>
              <a:gd name="connsiteX2" fmla="*/ 104243 w 719879"/>
              <a:gd name="connsiteY2" fmla="*/ 689851 h 1126148"/>
              <a:gd name="connsiteX3" fmla="*/ 85184 w 719879"/>
              <a:gd name="connsiteY3" fmla="*/ 644861 h 1126148"/>
              <a:gd name="connsiteX4" fmla="*/ 267221 w 719879"/>
              <a:gd name="connsiteY4" fmla="*/ 493831 h 1126148"/>
              <a:gd name="connsiteX5" fmla="*/ 428169 w 719879"/>
              <a:gd name="connsiteY5" fmla="*/ 482444 h 1126148"/>
              <a:gd name="connsiteX6" fmla="*/ 484267 w 719879"/>
              <a:gd name="connsiteY6" fmla="*/ 482444 h 1126148"/>
              <a:gd name="connsiteX7" fmla="*/ 523536 w 719879"/>
              <a:gd name="connsiteY7" fmla="*/ 454395 h 1126148"/>
              <a:gd name="connsiteX8" fmla="*/ 590854 w 719879"/>
              <a:gd name="connsiteY8" fmla="*/ 431956 h 1126148"/>
              <a:gd name="connsiteX9" fmla="*/ 630122 w 719879"/>
              <a:gd name="connsiteY9" fmla="*/ 392687 h 1126148"/>
              <a:gd name="connsiteX10" fmla="*/ 658171 w 719879"/>
              <a:gd name="connsiteY10" fmla="*/ 359028 h 1126148"/>
              <a:gd name="connsiteX11" fmla="*/ 714270 w 719879"/>
              <a:gd name="connsiteY11" fmla="*/ 302930 h 1126148"/>
              <a:gd name="connsiteX12" fmla="*/ 719879 w 719879"/>
              <a:gd name="connsiteY12" fmla="*/ 252442 h 1126148"/>
              <a:gd name="connsiteX13" fmla="*/ 557195 w 719879"/>
              <a:gd name="connsiteY13" fmla="*/ 0 h 1126148"/>
              <a:gd name="connsiteX14" fmla="*/ 562805 w 719879"/>
              <a:gd name="connsiteY14" fmla="*/ 33659 h 1126148"/>
              <a:gd name="connsiteX15" fmla="*/ 545975 w 719879"/>
              <a:gd name="connsiteY15" fmla="*/ 67318 h 1126148"/>
              <a:gd name="connsiteX16" fmla="*/ 517926 w 719879"/>
              <a:gd name="connsiteY16" fmla="*/ 140246 h 1126148"/>
              <a:gd name="connsiteX17" fmla="*/ 495487 w 719879"/>
              <a:gd name="connsiteY17" fmla="*/ 173905 h 1126148"/>
              <a:gd name="connsiteX18" fmla="*/ 478657 w 719879"/>
              <a:gd name="connsiteY18" fmla="*/ 185124 h 1126148"/>
              <a:gd name="connsiteX19" fmla="*/ 456218 w 719879"/>
              <a:gd name="connsiteY19" fmla="*/ 235613 h 1126148"/>
              <a:gd name="connsiteX20" fmla="*/ 428169 w 719879"/>
              <a:gd name="connsiteY20" fmla="*/ 246832 h 1126148"/>
              <a:gd name="connsiteX21" fmla="*/ 400120 w 719879"/>
              <a:gd name="connsiteY21" fmla="*/ 246832 h 1126148"/>
              <a:gd name="connsiteX22" fmla="*/ 372071 w 719879"/>
              <a:gd name="connsiteY22" fmla="*/ 263662 h 1126148"/>
              <a:gd name="connsiteX23" fmla="*/ 315973 w 719879"/>
              <a:gd name="connsiteY23" fmla="*/ 269271 h 1126148"/>
              <a:gd name="connsiteX24" fmla="*/ 287924 w 719879"/>
              <a:gd name="connsiteY24" fmla="*/ 258052 h 1126148"/>
              <a:gd name="connsiteX25" fmla="*/ 213300 w 719879"/>
              <a:gd name="connsiteY25" fmla="*/ 234181 h 1126148"/>
              <a:gd name="connsiteX26" fmla="*/ 171057 w 719879"/>
              <a:gd name="connsiteY26" fmla="*/ 218377 h 1126148"/>
              <a:gd name="connsiteX27" fmla="*/ 74228 w 719879"/>
              <a:gd name="connsiteY27" fmla="*/ 251566 h 1126148"/>
              <a:gd name="connsiteX28" fmla="*/ 53367 w 719879"/>
              <a:gd name="connsiteY28" fmla="*/ 279380 h 1126148"/>
              <a:gd name="connsiteX29" fmla="*/ 25553 w 719879"/>
              <a:gd name="connsiteY29" fmla="*/ 328056 h 1126148"/>
              <a:gd name="connsiteX30" fmla="*/ 25553 w 719879"/>
              <a:gd name="connsiteY30" fmla="*/ 397591 h 1126148"/>
              <a:gd name="connsiteX31" fmla="*/ 18599 w 719879"/>
              <a:gd name="connsiteY31" fmla="*/ 512326 h 1126148"/>
              <a:gd name="connsiteX32" fmla="*/ 682 w 719879"/>
              <a:gd name="connsiteY32" fmla="*/ 739221 h 1126148"/>
              <a:gd name="connsiteX33" fmla="*/ 47525 w 719879"/>
              <a:gd name="connsiteY33" fmla="*/ 860956 h 1126148"/>
              <a:gd name="connsiteX34" fmla="*/ 142544 w 719879"/>
              <a:gd name="connsiteY34" fmla="*/ 835522 h 1126148"/>
              <a:gd name="connsiteX35" fmla="*/ 92757 w 719879"/>
              <a:gd name="connsiteY35" fmla="*/ 996669 h 1126148"/>
              <a:gd name="connsiteX36" fmla="*/ 237425 w 719879"/>
              <a:gd name="connsiteY36" fmla="*/ 1043797 h 1126148"/>
              <a:gd name="connsiteX37" fmla="*/ 238591 w 719879"/>
              <a:gd name="connsiteY37" fmla="*/ 1115042 h 1126148"/>
              <a:gd name="connsiteX38" fmla="*/ 214834 w 719879"/>
              <a:gd name="connsiteY38" fmla="*/ 1126148 h 1126148"/>
              <a:gd name="connsiteX39" fmla="*/ 304538 w 719879"/>
              <a:gd name="connsiteY39" fmla="*/ 1122359 h 1126148"/>
              <a:gd name="connsiteX40" fmla="*/ 313571 w 719879"/>
              <a:gd name="connsiteY40" fmla="*/ 1011085 h 1126148"/>
              <a:gd name="connsiteX41" fmla="*/ 246166 w 719879"/>
              <a:gd name="connsiteY41" fmla="*/ 972264 h 1126148"/>
              <a:gd name="connsiteX42" fmla="*/ 161784 w 719879"/>
              <a:gd name="connsiteY42" fmla="*/ 969987 h 1126148"/>
              <a:gd name="connsiteX43" fmla="*/ 219677 w 719879"/>
              <a:gd name="connsiteY43" fmla="*/ 900432 h 1126148"/>
              <a:gd name="connsiteX44" fmla="*/ 208298 w 719879"/>
              <a:gd name="connsiteY44" fmla="*/ 764285 h 1126148"/>
              <a:gd name="connsiteX0" fmla="*/ 208298 w 714270"/>
              <a:gd name="connsiteY0" fmla="*/ 764285 h 1126148"/>
              <a:gd name="connsiteX1" fmla="*/ 94036 w 714270"/>
              <a:gd name="connsiteY1" fmla="*/ 767954 h 1126148"/>
              <a:gd name="connsiteX2" fmla="*/ 104243 w 714270"/>
              <a:gd name="connsiteY2" fmla="*/ 689851 h 1126148"/>
              <a:gd name="connsiteX3" fmla="*/ 85184 w 714270"/>
              <a:gd name="connsiteY3" fmla="*/ 644861 h 1126148"/>
              <a:gd name="connsiteX4" fmla="*/ 267221 w 714270"/>
              <a:gd name="connsiteY4" fmla="*/ 493831 h 1126148"/>
              <a:gd name="connsiteX5" fmla="*/ 428169 w 714270"/>
              <a:gd name="connsiteY5" fmla="*/ 482444 h 1126148"/>
              <a:gd name="connsiteX6" fmla="*/ 484267 w 714270"/>
              <a:gd name="connsiteY6" fmla="*/ 482444 h 1126148"/>
              <a:gd name="connsiteX7" fmla="*/ 523536 w 714270"/>
              <a:gd name="connsiteY7" fmla="*/ 454395 h 1126148"/>
              <a:gd name="connsiteX8" fmla="*/ 590854 w 714270"/>
              <a:gd name="connsiteY8" fmla="*/ 431956 h 1126148"/>
              <a:gd name="connsiteX9" fmla="*/ 630122 w 714270"/>
              <a:gd name="connsiteY9" fmla="*/ 392687 h 1126148"/>
              <a:gd name="connsiteX10" fmla="*/ 658171 w 714270"/>
              <a:gd name="connsiteY10" fmla="*/ 359028 h 1126148"/>
              <a:gd name="connsiteX11" fmla="*/ 714270 w 714270"/>
              <a:gd name="connsiteY11" fmla="*/ 302930 h 1126148"/>
              <a:gd name="connsiteX12" fmla="*/ 557195 w 714270"/>
              <a:gd name="connsiteY12" fmla="*/ 0 h 1126148"/>
              <a:gd name="connsiteX13" fmla="*/ 562805 w 714270"/>
              <a:gd name="connsiteY13" fmla="*/ 33659 h 1126148"/>
              <a:gd name="connsiteX14" fmla="*/ 545975 w 714270"/>
              <a:gd name="connsiteY14" fmla="*/ 67318 h 1126148"/>
              <a:gd name="connsiteX15" fmla="*/ 517926 w 714270"/>
              <a:gd name="connsiteY15" fmla="*/ 140246 h 1126148"/>
              <a:gd name="connsiteX16" fmla="*/ 495487 w 714270"/>
              <a:gd name="connsiteY16" fmla="*/ 173905 h 1126148"/>
              <a:gd name="connsiteX17" fmla="*/ 478657 w 714270"/>
              <a:gd name="connsiteY17" fmla="*/ 185124 h 1126148"/>
              <a:gd name="connsiteX18" fmla="*/ 456218 w 714270"/>
              <a:gd name="connsiteY18" fmla="*/ 235613 h 1126148"/>
              <a:gd name="connsiteX19" fmla="*/ 428169 w 714270"/>
              <a:gd name="connsiteY19" fmla="*/ 246832 h 1126148"/>
              <a:gd name="connsiteX20" fmla="*/ 400120 w 714270"/>
              <a:gd name="connsiteY20" fmla="*/ 246832 h 1126148"/>
              <a:gd name="connsiteX21" fmla="*/ 372071 w 714270"/>
              <a:gd name="connsiteY21" fmla="*/ 263662 h 1126148"/>
              <a:gd name="connsiteX22" fmla="*/ 315973 w 714270"/>
              <a:gd name="connsiteY22" fmla="*/ 269271 h 1126148"/>
              <a:gd name="connsiteX23" fmla="*/ 287924 w 714270"/>
              <a:gd name="connsiteY23" fmla="*/ 258052 h 1126148"/>
              <a:gd name="connsiteX24" fmla="*/ 213300 w 714270"/>
              <a:gd name="connsiteY24" fmla="*/ 234181 h 1126148"/>
              <a:gd name="connsiteX25" fmla="*/ 171057 w 714270"/>
              <a:gd name="connsiteY25" fmla="*/ 218377 h 1126148"/>
              <a:gd name="connsiteX26" fmla="*/ 74228 w 714270"/>
              <a:gd name="connsiteY26" fmla="*/ 251566 h 1126148"/>
              <a:gd name="connsiteX27" fmla="*/ 53367 w 714270"/>
              <a:gd name="connsiteY27" fmla="*/ 279380 h 1126148"/>
              <a:gd name="connsiteX28" fmla="*/ 25553 w 714270"/>
              <a:gd name="connsiteY28" fmla="*/ 328056 h 1126148"/>
              <a:gd name="connsiteX29" fmla="*/ 25553 w 714270"/>
              <a:gd name="connsiteY29" fmla="*/ 397591 h 1126148"/>
              <a:gd name="connsiteX30" fmla="*/ 18599 w 714270"/>
              <a:gd name="connsiteY30" fmla="*/ 512326 h 1126148"/>
              <a:gd name="connsiteX31" fmla="*/ 682 w 714270"/>
              <a:gd name="connsiteY31" fmla="*/ 739221 h 1126148"/>
              <a:gd name="connsiteX32" fmla="*/ 47525 w 714270"/>
              <a:gd name="connsiteY32" fmla="*/ 860956 h 1126148"/>
              <a:gd name="connsiteX33" fmla="*/ 142544 w 714270"/>
              <a:gd name="connsiteY33" fmla="*/ 835522 h 1126148"/>
              <a:gd name="connsiteX34" fmla="*/ 92757 w 714270"/>
              <a:gd name="connsiteY34" fmla="*/ 996669 h 1126148"/>
              <a:gd name="connsiteX35" fmla="*/ 237425 w 714270"/>
              <a:gd name="connsiteY35" fmla="*/ 1043797 h 1126148"/>
              <a:gd name="connsiteX36" fmla="*/ 238591 w 714270"/>
              <a:gd name="connsiteY36" fmla="*/ 1115042 h 1126148"/>
              <a:gd name="connsiteX37" fmla="*/ 214834 w 714270"/>
              <a:gd name="connsiteY37" fmla="*/ 1126148 h 1126148"/>
              <a:gd name="connsiteX38" fmla="*/ 304538 w 714270"/>
              <a:gd name="connsiteY38" fmla="*/ 1122359 h 1126148"/>
              <a:gd name="connsiteX39" fmla="*/ 313571 w 714270"/>
              <a:gd name="connsiteY39" fmla="*/ 1011085 h 1126148"/>
              <a:gd name="connsiteX40" fmla="*/ 246166 w 714270"/>
              <a:gd name="connsiteY40" fmla="*/ 972264 h 1126148"/>
              <a:gd name="connsiteX41" fmla="*/ 161784 w 714270"/>
              <a:gd name="connsiteY41" fmla="*/ 969987 h 1126148"/>
              <a:gd name="connsiteX42" fmla="*/ 219677 w 714270"/>
              <a:gd name="connsiteY42" fmla="*/ 900432 h 1126148"/>
              <a:gd name="connsiteX43" fmla="*/ 208298 w 714270"/>
              <a:gd name="connsiteY43" fmla="*/ 764285 h 1126148"/>
              <a:gd name="connsiteX0" fmla="*/ 208298 w 658171"/>
              <a:gd name="connsiteY0" fmla="*/ 764285 h 1126148"/>
              <a:gd name="connsiteX1" fmla="*/ 94036 w 658171"/>
              <a:gd name="connsiteY1" fmla="*/ 767954 h 1126148"/>
              <a:gd name="connsiteX2" fmla="*/ 104243 w 658171"/>
              <a:gd name="connsiteY2" fmla="*/ 689851 h 1126148"/>
              <a:gd name="connsiteX3" fmla="*/ 85184 w 658171"/>
              <a:gd name="connsiteY3" fmla="*/ 644861 h 1126148"/>
              <a:gd name="connsiteX4" fmla="*/ 267221 w 658171"/>
              <a:gd name="connsiteY4" fmla="*/ 493831 h 1126148"/>
              <a:gd name="connsiteX5" fmla="*/ 428169 w 658171"/>
              <a:gd name="connsiteY5" fmla="*/ 482444 h 1126148"/>
              <a:gd name="connsiteX6" fmla="*/ 484267 w 658171"/>
              <a:gd name="connsiteY6" fmla="*/ 482444 h 1126148"/>
              <a:gd name="connsiteX7" fmla="*/ 523536 w 658171"/>
              <a:gd name="connsiteY7" fmla="*/ 454395 h 1126148"/>
              <a:gd name="connsiteX8" fmla="*/ 590854 w 658171"/>
              <a:gd name="connsiteY8" fmla="*/ 431956 h 1126148"/>
              <a:gd name="connsiteX9" fmla="*/ 630122 w 658171"/>
              <a:gd name="connsiteY9" fmla="*/ 392687 h 1126148"/>
              <a:gd name="connsiteX10" fmla="*/ 658171 w 658171"/>
              <a:gd name="connsiteY10" fmla="*/ 359028 h 1126148"/>
              <a:gd name="connsiteX11" fmla="*/ 557195 w 658171"/>
              <a:gd name="connsiteY11" fmla="*/ 0 h 1126148"/>
              <a:gd name="connsiteX12" fmla="*/ 562805 w 658171"/>
              <a:gd name="connsiteY12" fmla="*/ 33659 h 1126148"/>
              <a:gd name="connsiteX13" fmla="*/ 545975 w 658171"/>
              <a:gd name="connsiteY13" fmla="*/ 67318 h 1126148"/>
              <a:gd name="connsiteX14" fmla="*/ 517926 w 658171"/>
              <a:gd name="connsiteY14" fmla="*/ 140246 h 1126148"/>
              <a:gd name="connsiteX15" fmla="*/ 495487 w 658171"/>
              <a:gd name="connsiteY15" fmla="*/ 173905 h 1126148"/>
              <a:gd name="connsiteX16" fmla="*/ 478657 w 658171"/>
              <a:gd name="connsiteY16" fmla="*/ 185124 h 1126148"/>
              <a:gd name="connsiteX17" fmla="*/ 456218 w 658171"/>
              <a:gd name="connsiteY17" fmla="*/ 235613 h 1126148"/>
              <a:gd name="connsiteX18" fmla="*/ 428169 w 658171"/>
              <a:gd name="connsiteY18" fmla="*/ 246832 h 1126148"/>
              <a:gd name="connsiteX19" fmla="*/ 400120 w 658171"/>
              <a:gd name="connsiteY19" fmla="*/ 246832 h 1126148"/>
              <a:gd name="connsiteX20" fmla="*/ 372071 w 658171"/>
              <a:gd name="connsiteY20" fmla="*/ 263662 h 1126148"/>
              <a:gd name="connsiteX21" fmla="*/ 315973 w 658171"/>
              <a:gd name="connsiteY21" fmla="*/ 269271 h 1126148"/>
              <a:gd name="connsiteX22" fmla="*/ 287924 w 658171"/>
              <a:gd name="connsiteY22" fmla="*/ 258052 h 1126148"/>
              <a:gd name="connsiteX23" fmla="*/ 213300 w 658171"/>
              <a:gd name="connsiteY23" fmla="*/ 234181 h 1126148"/>
              <a:gd name="connsiteX24" fmla="*/ 171057 w 658171"/>
              <a:gd name="connsiteY24" fmla="*/ 218377 h 1126148"/>
              <a:gd name="connsiteX25" fmla="*/ 74228 w 658171"/>
              <a:gd name="connsiteY25" fmla="*/ 251566 h 1126148"/>
              <a:gd name="connsiteX26" fmla="*/ 53367 w 658171"/>
              <a:gd name="connsiteY26" fmla="*/ 279380 h 1126148"/>
              <a:gd name="connsiteX27" fmla="*/ 25553 w 658171"/>
              <a:gd name="connsiteY27" fmla="*/ 328056 h 1126148"/>
              <a:gd name="connsiteX28" fmla="*/ 25553 w 658171"/>
              <a:gd name="connsiteY28" fmla="*/ 397591 h 1126148"/>
              <a:gd name="connsiteX29" fmla="*/ 18599 w 658171"/>
              <a:gd name="connsiteY29" fmla="*/ 512326 h 1126148"/>
              <a:gd name="connsiteX30" fmla="*/ 682 w 658171"/>
              <a:gd name="connsiteY30" fmla="*/ 739221 h 1126148"/>
              <a:gd name="connsiteX31" fmla="*/ 47525 w 658171"/>
              <a:gd name="connsiteY31" fmla="*/ 860956 h 1126148"/>
              <a:gd name="connsiteX32" fmla="*/ 142544 w 658171"/>
              <a:gd name="connsiteY32" fmla="*/ 835522 h 1126148"/>
              <a:gd name="connsiteX33" fmla="*/ 92757 w 658171"/>
              <a:gd name="connsiteY33" fmla="*/ 996669 h 1126148"/>
              <a:gd name="connsiteX34" fmla="*/ 237425 w 658171"/>
              <a:gd name="connsiteY34" fmla="*/ 1043797 h 1126148"/>
              <a:gd name="connsiteX35" fmla="*/ 238591 w 658171"/>
              <a:gd name="connsiteY35" fmla="*/ 1115042 h 1126148"/>
              <a:gd name="connsiteX36" fmla="*/ 214834 w 658171"/>
              <a:gd name="connsiteY36" fmla="*/ 1126148 h 1126148"/>
              <a:gd name="connsiteX37" fmla="*/ 304538 w 658171"/>
              <a:gd name="connsiteY37" fmla="*/ 1122359 h 1126148"/>
              <a:gd name="connsiteX38" fmla="*/ 313571 w 658171"/>
              <a:gd name="connsiteY38" fmla="*/ 1011085 h 1126148"/>
              <a:gd name="connsiteX39" fmla="*/ 246166 w 658171"/>
              <a:gd name="connsiteY39" fmla="*/ 972264 h 1126148"/>
              <a:gd name="connsiteX40" fmla="*/ 161784 w 658171"/>
              <a:gd name="connsiteY40" fmla="*/ 969987 h 1126148"/>
              <a:gd name="connsiteX41" fmla="*/ 219677 w 658171"/>
              <a:gd name="connsiteY41" fmla="*/ 900432 h 1126148"/>
              <a:gd name="connsiteX42" fmla="*/ 208298 w 658171"/>
              <a:gd name="connsiteY42" fmla="*/ 764285 h 1126148"/>
              <a:gd name="connsiteX0" fmla="*/ 208298 w 630122"/>
              <a:gd name="connsiteY0" fmla="*/ 764285 h 1126148"/>
              <a:gd name="connsiteX1" fmla="*/ 94036 w 630122"/>
              <a:gd name="connsiteY1" fmla="*/ 767954 h 1126148"/>
              <a:gd name="connsiteX2" fmla="*/ 104243 w 630122"/>
              <a:gd name="connsiteY2" fmla="*/ 689851 h 1126148"/>
              <a:gd name="connsiteX3" fmla="*/ 85184 w 630122"/>
              <a:gd name="connsiteY3" fmla="*/ 644861 h 1126148"/>
              <a:gd name="connsiteX4" fmla="*/ 267221 w 630122"/>
              <a:gd name="connsiteY4" fmla="*/ 493831 h 1126148"/>
              <a:gd name="connsiteX5" fmla="*/ 428169 w 630122"/>
              <a:gd name="connsiteY5" fmla="*/ 482444 h 1126148"/>
              <a:gd name="connsiteX6" fmla="*/ 484267 w 630122"/>
              <a:gd name="connsiteY6" fmla="*/ 482444 h 1126148"/>
              <a:gd name="connsiteX7" fmla="*/ 523536 w 630122"/>
              <a:gd name="connsiteY7" fmla="*/ 454395 h 1126148"/>
              <a:gd name="connsiteX8" fmla="*/ 590854 w 630122"/>
              <a:gd name="connsiteY8" fmla="*/ 431956 h 1126148"/>
              <a:gd name="connsiteX9" fmla="*/ 630122 w 630122"/>
              <a:gd name="connsiteY9" fmla="*/ 392687 h 1126148"/>
              <a:gd name="connsiteX10" fmla="*/ 557195 w 630122"/>
              <a:gd name="connsiteY10" fmla="*/ 0 h 1126148"/>
              <a:gd name="connsiteX11" fmla="*/ 562805 w 630122"/>
              <a:gd name="connsiteY11" fmla="*/ 33659 h 1126148"/>
              <a:gd name="connsiteX12" fmla="*/ 545975 w 630122"/>
              <a:gd name="connsiteY12" fmla="*/ 67318 h 1126148"/>
              <a:gd name="connsiteX13" fmla="*/ 517926 w 630122"/>
              <a:gd name="connsiteY13" fmla="*/ 140246 h 1126148"/>
              <a:gd name="connsiteX14" fmla="*/ 495487 w 630122"/>
              <a:gd name="connsiteY14" fmla="*/ 173905 h 1126148"/>
              <a:gd name="connsiteX15" fmla="*/ 478657 w 630122"/>
              <a:gd name="connsiteY15" fmla="*/ 185124 h 1126148"/>
              <a:gd name="connsiteX16" fmla="*/ 456218 w 630122"/>
              <a:gd name="connsiteY16" fmla="*/ 235613 h 1126148"/>
              <a:gd name="connsiteX17" fmla="*/ 428169 w 630122"/>
              <a:gd name="connsiteY17" fmla="*/ 246832 h 1126148"/>
              <a:gd name="connsiteX18" fmla="*/ 400120 w 630122"/>
              <a:gd name="connsiteY18" fmla="*/ 246832 h 1126148"/>
              <a:gd name="connsiteX19" fmla="*/ 372071 w 630122"/>
              <a:gd name="connsiteY19" fmla="*/ 263662 h 1126148"/>
              <a:gd name="connsiteX20" fmla="*/ 315973 w 630122"/>
              <a:gd name="connsiteY20" fmla="*/ 269271 h 1126148"/>
              <a:gd name="connsiteX21" fmla="*/ 287924 w 630122"/>
              <a:gd name="connsiteY21" fmla="*/ 258052 h 1126148"/>
              <a:gd name="connsiteX22" fmla="*/ 213300 w 630122"/>
              <a:gd name="connsiteY22" fmla="*/ 234181 h 1126148"/>
              <a:gd name="connsiteX23" fmla="*/ 171057 w 630122"/>
              <a:gd name="connsiteY23" fmla="*/ 218377 h 1126148"/>
              <a:gd name="connsiteX24" fmla="*/ 74228 w 630122"/>
              <a:gd name="connsiteY24" fmla="*/ 251566 h 1126148"/>
              <a:gd name="connsiteX25" fmla="*/ 53367 w 630122"/>
              <a:gd name="connsiteY25" fmla="*/ 279380 h 1126148"/>
              <a:gd name="connsiteX26" fmla="*/ 25553 w 630122"/>
              <a:gd name="connsiteY26" fmla="*/ 328056 h 1126148"/>
              <a:gd name="connsiteX27" fmla="*/ 25553 w 630122"/>
              <a:gd name="connsiteY27" fmla="*/ 397591 h 1126148"/>
              <a:gd name="connsiteX28" fmla="*/ 18599 w 630122"/>
              <a:gd name="connsiteY28" fmla="*/ 512326 h 1126148"/>
              <a:gd name="connsiteX29" fmla="*/ 682 w 630122"/>
              <a:gd name="connsiteY29" fmla="*/ 739221 h 1126148"/>
              <a:gd name="connsiteX30" fmla="*/ 47525 w 630122"/>
              <a:gd name="connsiteY30" fmla="*/ 860956 h 1126148"/>
              <a:gd name="connsiteX31" fmla="*/ 142544 w 630122"/>
              <a:gd name="connsiteY31" fmla="*/ 835522 h 1126148"/>
              <a:gd name="connsiteX32" fmla="*/ 92757 w 630122"/>
              <a:gd name="connsiteY32" fmla="*/ 996669 h 1126148"/>
              <a:gd name="connsiteX33" fmla="*/ 237425 w 630122"/>
              <a:gd name="connsiteY33" fmla="*/ 1043797 h 1126148"/>
              <a:gd name="connsiteX34" fmla="*/ 238591 w 630122"/>
              <a:gd name="connsiteY34" fmla="*/ 1115042 h 1126148"/>
              <a:gd name="connsiteX35" fmla="*/ 214834 w 630122"/>
              <a:gd name="connsiteY35" fmla="*/ 1126148 h 1126148"/>
              <a:gd name="connsiteX36" fmla="*/ 304538 w 630122"/>
              <a:gd name="connsiteY36" fmla="*/ 1122359 h 1126148"/>
              <a:gd name="connsiteX37" fmla="*/ 313571 w 630122"/>
              <a:gd name="connsiteY37" fmla="*/ 1011085 h 1126148"/>
              <a:gd name="connsiteX38" fmla="*/ 246166 w 630122"/>
              <a:gd name="connsiteY38" fmla="*/ 972264 h 1126148"/>
              <a:gd name="connsiteX39" fmla="*/ 161784 w 630122"/>
              <a:gd name="connsiteY39" fmla="*/ 969987 h 1126148"/>
              <a:gd name="connsiteX40" fmla="*/ 219677 w 630122"/>
              <a:gd name="connsiteY40" fmla="*/ 900432 h 1126148"/>
              <a:gd name="connsiteX41" fmla="*/ 208298 w 630122"/>
              <a:gd name="connsiteY41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23536 w 590854"/>
              <a:gd name="connsiteY7" fmla="*/ 454395 h 1126148"/>
              <a:gd name="connsiteX8" fmla="*/ 590854 w 590854"/>
              <a:gd name="connsiteY8" fmla="*/ 431956 h 1126148"/>
              <a:gd name="connsiteX9" fmla="*/ 557195 w 590854"/>
              <a:gd name="connsiteY9" fmla="*/ 0 h 1126148"/>
              <a:gd name="connsiteX10" fmla="*/ 562805 w 590854"/>
              <a:gd name="connsiteY10" fmla="*/ 33659 h 1126148"/>
              <a:gd name="connsiteX11" fmla="*/ 545975 w 590854"/>
              <a:gd name="connsiteY11" fmla="*/ 67318 h 1126148"/>
              <a:gd name="connsiteX12" fmla="*/ 517926 w 590854"/>
              <a:gd name="connsiteY12" fmla="*/ 140246 h 1126148"/>
              <a:gd name="connsiteX13" fmla="*/ 495487 w 590854"/>
              <a:gd name="connsiteY13" fmla="*/ 173905 h 1126148"/>
              <a:gd name="connsiteX14" fmla="*/ 478657 w 590854"/>
              <a:gd name="connsiteY14" fmla="*/ 185124 h 1126148"/>
              <a:gd name="connsiteX15" fmla="*/ 456218 w 590854"/>
              <a:gd name="connsiteY15" fmla="*/ 235613 h 1126148"/>
              <a:gd name="connsiteX16" fmla="*/ 428169 w 590854"/>
              <a:gd name="connsiteY16" fmla="*/ 246832 h 1126148"/>
              <a:gd name="connsiteX17" fmla="*/ 400120 w 590854"/>
              <a:gd name="connsiteY17" fmla="*/ 246832 h 1126148"/>
              <a:gd name="connsiteX18" fmla="*/ 372071 w 590854"/>
              <a:gd name="connsiteY18" fmla="*/ 263662 h 1126148"/>
              <a:gd name="connsiteX19" fmla="*/ 315973 w 590854"/>
              <a:gd name="connsiteY19" fmla="*/ 269271 h 1126148"/>
              <a:gd name="connsiteX20" fmla="*/ 287924 w 590854"/>
              <a:gd name="connsiteY20" fmla="*/ 258052 h 1126148"/>
              <a:gd name="connsiteX21" fmla="*/ 213300 w 590854"/>
              <a:gd name="connsiteY21" fmla="*/ 234181 h 1126148"/>
              <a:gd name="connsiteX22" fmla="*/ 171057 w 590854"/>
              <a:gd name="connsiteY22" fmla="*/ 218377 h 1126148"/>
              <a:gd name="connsiteX23" fmla="*/ 74228 w 590854"/>
              <a:gd name="connsiteY23" fmla="*/ 251566 h 1126148"/>
              <a:gd name="connsiteX24" fmla="*/ 53367 w 590854"/>
              <a:gd name="connsiteY24" fmla="*/ 279380 h 1126148"/>
              <a:gd name="connsiteX25" fmla="*/ 25553 w 590854"/>
              <a:gd name="connsiteY25" fmla="*/ 328056 h 1126148"/>
              <a:gd name="connsiteX26" fmla="*/ 25553 w 590854"/>
              <a:gd name="connsiteY26" fmla="*/ 397591 h 1126148"/>
              <a:gd name="connsiteX27" fmla="*/ 18599 w 590854"/>
              <a:gd name="connsiteY27" fmla="*/ 512326 h 1126148"/>
              <a:gd name="connsiteX28" fmla="*/ 682 w 590854"/>
              <a:gd name="connsiteY28" fmla="*/ 739221 h 1126148"/>
              <a:gd name="connsiteX29" fmla="*/ 47525 w 590854"/>
              <a:gd name="connsiteY29" fmla="*/ 860956 h 1126148"/>
              <a:gd name="connsiteX30" fmla="*/ 142544 w 590854"/>
              <a:gd name="connsiteY30" fmla="*/ 835522 h 1126148"/>
              <a:gd name="connsiteX31" fmla="*/ 92757 w 590854"/>
              <a:gd name="connsiteY31" fmla="*/ 996669 h 1126148"/>
              <a:gd name="connsiteX32" fmla="*/ 237425 w 590854"/>
              <a:gd name="connsiteY32" fmla="*/ 1043797 h 1126148"/>
              <a:gd name="connsiteX33" fmla="*/ 238591 w 590854"/>
              <a:gd name="connsiteY33" fmla="*/ 1115042 h 1126148"/>
              <a:gd name="connsiteX34" fmla="*/ 214834 w 590854"/>
              <a:gd name="connsiteY34" fmla="*/ 1126148 h 1126148"/>
              <a:gd name="connsiteX35" fmla="*/ 304538 w 590854"/>
              <a:gd name="connsiteY35" fmla="*/ 1122359 h 1126148"/>
              <a:gd name="connsiteX36" fmla="*/ 313571 w 590854"/>
              <a:gd name="connsiteY36" fmla="*/ 1011085 h 1126148"/>
              <a:gd name="connsiteX37" fmla="*/ 246166 w 590854"/>
              <a:gd name="connsiteY37" fmla="*/ 972264 h 1126148"/>
              <a:gd name="connsiteX38" fmla="*/ 161784 w 590854"/>
              <a:gd name="connsiteY38" fmla="*/ 969987 h 1126148"/>
              <a:gd name="connsiteX39" fmla="*/ 219677 w 590854"/>
              <a:gd name="connsiteY39" fmla="*/ 900432 h 1126148"/>
              <a:gd name="connsiteX40" fmla="*/ 208298 w 590854"/>
              <a:gd name="connsiteY40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23536 w 590854"/>
              <a:gd name="connsiteY7" fmla="*/ 454395 h 1126148"/>
              <a:gd name="connsiteX8" fmla="*/ 590854 w 590854"/>
              <a:gd name="connsiteY8" fmla="*/ 431956 h 1126148"/>
              <a:gd name="connsiteX9" fmla="*/ 590692 w 590854"/>
              <a:gd name="connsiteY9" fmla="*/ 423725 h 1126148"/>
              <a:gd name="connsiteX10" fmla="*/ 557195 w 590854"/>
              <a:gd name="connsiteY10" fmla="*/ 0 h 1126148"/>
              <a:gd name="connsiteX11" fmla="*/ 562805 w 590854"/>
              <a:gd name="connsiteY11" fmla="*/ 33659 h 1126148"/>
              <a:gd name="connsiteX12" fmla="*/ 545975 w 590854"/>
              <a:gd name="connsiteY12" fmla="*/ 67318 h 1126148"/>
              <a:gd name="connsiteX13" fmla="*/ 517926 w 590854"/>
              <a:gd name="connsiteY13" fmla="*/ 140246 h 1126148"/>
              <a:gd name="connsiteX14" fmla="*/ 495487 w 590854"/>
              <a:gd name="connsiteY14" fmla="*/ 173905 h 1126148"/>
              <a:gd name="connsiteX15" fmla="*/ 478657 w 590854"/>
              <a:gd name="connsiteY15" fmla="*/ 185124 h 1126148"/>
              <a:gd name="connsiteX16" fmla="*/ 456218 w 590854"/>
              <a:gd name="connsiteY16" fmla="*/ 235613 h 1126148"/>
              <a:gd name="connsiteX17" fmla="*/ 428169 w 590854"/>
              <a:gd name="connsiteY17" fmla="*/ 246832 h 1126148"/>
              <a:gd name="connsiteX18" fmla="*/ 400120 w 590854"/>
              <a:gd name="connsiteY18" fmla="*/ 246832 h 1126148"/>
              <a:gd name="connsiteX19" fmla="*/ 372071 w 590854"/>
              <a:gd name="connsiteY19" fmla="*/ 263662 h 1126148"/>
              <a:gd name="connsiteX20" fmla="*/ 315973 w 590854"/>
              <a:gd name="connsiteY20" fmla="*/ 269271 h 1126148"/>
              <a:gd name="connsiteX21" fmla="*/ 287924 w 590854"/>
              <a:gd name="connsiteY21" fmla="*/ 258052 h 1126148"/>
              <a:gd name="connsiteX22" fmla="*/ 213300 w 590854"/>
              <a:gd name="connsiteY22" fmla="*/ 234181 h 1126148"/>
              <a:gd name="connsiteX23" fmla="*/ 171057 w 590854"/>
              <a:gd name="connsiteY23" fmla="*/ 218377 h 1126148"/>
              <a:gd name="connsiteX24" fmla="*/ 74228 w 590854"/>
              <a:gd name="connsiteY24" fmla="*/ 251566 h 1126148"/>
              <a:gd name="connsiteX25" fmla="*/ 53367 w 590854"/>
              <a:gd name="connsiteY25" fmla="*/ 279380 h 1126148"/>
              <a:gd name="connsiteX26" fmla="*/ 25553 w 590854"/>
              <a:gd name="connsiteY26" fmla="*/ 328056 h 1126148"/>
              <a:gd name="connsiteX27" fmla="*/ 25553 w 590854"/>
              <a:gd name="connsiteY27" fmla="*/ 397591 h 1126148"/>
              <a:gd name="connsiteX28" fmla="*/ 18599 w 590854"/>
              <a:gd name="connsiteY28" fmla="*/ 512326 h 1126148"/>
              <a:gd name="connsiteX29" fmla="*/ 682 w 590854"/>
              <a:gd name="connsiteY29" fmla="*/ 739221 h 1126148"/>
              <a:gd name="connsiteX30" fmla="*/ 47525 w 590854"/>
              <a:gd name="connsiteY30" fmla="*/ 860956 h 1126148"/>
              <a:gd name="connsiteX31" fmla="*/ 142544 w 590854"/>
              <a:gd name="connsiteY31" fmla="*/ 835522 h 1126148"/>
              <a:gd name="connsiteX32" fmla="*/ 92757 w 590854"/>
              <a:gd name="connsiteY32" fmla="*/ 996669 h 1126148"/>
              <a:gd name="connsiteX33" fmla="*/ 237425 w 590854"/>
              <a:gd name="connsiteY33" fmla="*/ 1043797 h 1126148"/>
              <a:gd name="connsiteX34" fmla="*/ 238591 w 590854"/>
              <a:gd name="connsiteY34" fmla="*/ 1115042 h 1126148"/>
              <a:gd name="connsiteX35" fmla="*/ 214834 w 590854"/>
              <a:gd name="connsiteY35" fmla="*/ 1126148 h 1126148"/>
              <a:gd name="connsiteX36" fmla="*/ 304538 w 590854"/>
              <a:gd name="connsiteY36" fmla="*/ 1122359 h 1126148"/>
              <a:gd name="connsiteX37" fmla="*/ 313571 w 590854"/>
              <a:gd name="connsiteY37" fmla="*/ 1011085 h 1126148"/>
              <a:gd name="connsiteX38" fmla="*/ 246166 w 590854"/>
              <a:gd name="connsiteY38" fmla="*/ 972264 h 1126148"/>
              <a:gd name="connsiteX39" fmla="*/ 161784 w 590854"/>
              <a:gd name="connsiteY39" fmla="*/ 969987 h 1126148"/>
              <a:gd name="connsiteX40" fmla="*/ 219677 w 590854"/>
              <a:gd name="connsiteY40" fmla="*/ 900432 h 1126148"/>
              <a:gd name="connsiteX41" fmla="*/ 208298 w 590854"/>
              <a:gd name="connsiteY41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90854 w 590854"/>
              <a:gd name="connsiteY7" fmla="*/ 431956 h 1126148"/>
              <a:gd name="connsiteX8" fmla="*/ 590692 w 590854"/>
              <a:gd name="connsiteY8" fmla="*/ 423725 h 1126148"/>
              <a:gd name="connsiteX9" fmla="*/ 557195 w 590854"/>
              <a:gd name="connsiteY9" fmla="*/ 0 h 1126148"/>
              <a:gd name="connsiteX10" fmla="*/ 562805 w 590854"/>
              <a:gd name="connsiteY10" fmla="*/ 33659 h 1126148"/>
              <a:gd name="connsiteX11" fmla="*/ 545975 w 590854"/>
              <a:gd name="connsiteY11" fmla="*/ 67318 h 1126148"/>
              <a:gd name="connsiteX12" fmla="*/ 517926 w 590854"/>
              <a:gd name="connsiteY12" fmla="*/ 140246 h 1126148"/>
              <a:gd name="connsiteX13" fmla="*/ 495487 w 590854"/>
              <a:gd name="connsiteY13" fmla="*/ 173905 h 1126148"/>
              <a:gd name="connsiteX14" fmla="*/ 478657 w 590854"/>
              <a:gd name="connsiteY14" fmla="*/ 185124 h 1126148"/>
              <a:gd name="connsiteX15" fmla="*/ 456218 w 590854"/>
              <a:gd name="connsiteY15" fmla="*/ 235613 h 1126148"/>
              <a:gd name="connsiteX16" fmla="*/ 428169 w 590854"/>
              <a:gd name="connsiteY16" fmla="*/ 246832 h 1126148"/>
              <a:gd name="connsiteX17" fmla="*/ 400120 w 590854"/>
              <a:gd name="connsiteY17" fmla="*/ 246832 h 1126148"/>
              <a:gd name="connsiteX18" fmla="*/ 372071 w 590854"/>
              <a:gd name="connsiteY18" fmla="*/ 263662 h 1126148"/>
              <a:gd name="connsiteX19" fmla="*/ 315973 w 590854"/>
              <a:gd name="connsiteY19" fmla="*/ 269271 h 1126148"/>
              <a:gd name="connsiteX20" fmla="*/ 287924 w 590854"/>
              <a:gd name="connsiteY20" fmla="*/ 258052 h 1126148"/>
              <a:gd name="connsiteX21" fmla="*/ 213300 w 590854"/>
              <a:gd name="connsiteY21" fmla="*/ 234181 h 1126148"/>
              <a:gd name="connsiteX22" fmla="*/ 171057 w 590854"/>
              <a:gd name="connsiteY22" fmla="*/ 218377 h 1126148"/>
              <a:gd name="connsiteX23" fmla="*/ 74228 w 590854"/>
              <a:gd name="connsiteY23" fmla="*/ 251566 h 1126148"/>
              <a:gd name="connsiteX24" fmla="*/ 53367 w 590854"/>
              <a:gd name="connsiteY24" fmla="*/ 279380 h 1126148"/>
              <a:gd name="connsiteX25" fmla="*/ 25553 w 590854"/>
              <a:gd name="connsiteY25" fmla="*/ 328056 h 1126148"/>
              <a:gd name="connsiteX26" fmla="*/ 25553 w 590854"/>
              <a:gd name="connsiteY26" fmla="*/ 397591 h 1126148"/>
              <a:gd name="connsiteX27" fmla="*/ 18599 w 590854"/>
              <a:gd name="connsiteY27" fmla="*/ 512326 h 1126148"/>
              <a:gd name="connsiteX28" fmla="*/ 682 w 590854"/>
              <a:gd name="connsiteY28" fmla="*/ 739221 h 1126148"/>
              <a:gd name="connsiteX29" fmla="*/ 47525 w 590854"/>
              <a:gd name="connsiteY29" fmla="*/ 860956 h 1126148"/>
              <a:gd name="connsiteX30" fmla="*/ 142544 w 590854"/>
              <a:gd name="connsiteY30" fmla="*/ 835522 h 1126148"/>
              <a:gd name="connsiteX31" fmla="*/ 92757 w 590854"/>
              <a:gd name="connsiteY31" fmla="*/ 996669 h 1126148"/>
              <a:gd name="connsiteX32" fmla="*/ 237425 w 590854"/>
              <a:gd name="connsiteY32" fmla="*/ 1043797 h 1126148"/>
              <a:gd name="connsiteX33" fmla="*/ 238591 w 590854"/>
              <a:gd name="connsiteY33" fmla="*/ 1115042 h 1126148"/>
              <a:gd name="connsiteX34" fmla="*/ 214834 w 590854"/>
              <a:gd name="connsiteY34" fmla="*/ 1126148 h 1126148"/>
              <a:gd name="connsiteX35" fmla="*/ 304538 w 590854"/>
              <a:gd name="connsiteY35" fmla="*/ 1122359 h 1126148"/>
              <a:gd name="connsiteX36" fmla="*/ 313571 w 590854"/>
              <a:gd name="connsiteY36" fmla="*/ 1011085 h 1126148"/>
              <a:gd name="connsiteX37" fmla="*/ 246166 w 590854"/>
              <a:gd name="connsiteY37" fmla="*/ 972264 h 1126148"/>
              <a:gd name="connsiteX38" fmla="*/ 161784 w 590854"/>
              <a:gd name="connsiteY38" fmla="*/ 969987 h 1126148"/>
              <a:gd name="connsiteX39" fmla="*/ 219677 w 590854"/>
              <a:gd name="connsiteY39" fmla="*/ 900432 h 1126148"/>
              <a:gd name="connsiteX40" fmla="*/ 208298 w 590854"/>
              <a:gd name="connsiteY40" fmla="*/ 764285 h 1126148"/>
              <a:gd name="connsiteX0" fmla="*/ 208298 w 590854"/>
              <a:gd name="connsiteY0" fmla="*/ 764285 h 1126148"/>
              <a:gd name="connsiteX1" fmla="*/ 94036 w 590854"/>
              <a:gd name="connsiteY1" fmla="*/ 767954 h 1126148"/>
              <a:gd name="connsiteX2" fmla="*/ 104243 w 590854"/>
              <a:gd name="connsiteY2" fmla="*/ 689851 h 1126148"/>
              <a:gd name="connsiteX3" fmla="*/ 85184 w 590854"/>
              <a:gd name="connsiteY3" fmla="*/ 644861 h 1126148"/>
              <a:gd name="connsiteX4" fmla="*/ 267221 w 590854"/>
              <a:gd name="connsiteY4" fmla="*/ 493831 h 1126148"/>
              <a:gd name="connsiteX5" fmla="*/ 428169 w 590854"/>
              <a:gd name="connsiteY5" fmla="*/ 482444 h 1126148"/>
              <a:gd name="connsiteX6" fmla="*/ 484267 w 590854"/>
              <a:gd name="connsiteY6" fmla="*/ 482444 h 1126148"/>
              <a:gd name="connsiteX7" fmla="*/ 590854 w 590854"/>
              <a:gd name="connsiteY7" fmla="*/ 431956 h 1126148"/>
              <a:gd name="connsiteX8" fmla="*/ 557195 w 590854"/>
              <a:gd name="connsiteY8" fmla="*/ 0 h 1126148"/>
              <a:gd name="connsiteX9" fmla="*/ 562805 w 590854"/>
              <a:gd name="connsiteY9" fmla="*/ 33659 h 1126148"/>
              <a:gd name="connsiteX10" fmla="*/ 545975 w 590854"/>
              <a:gd name="connsiteY10" fmla="*/ 67318 h 1126148"/>
              <a:gd name="connsiteX11" fmla="*/ 517926 w 590854"/>
              <a:gd name="connsiteY11" fmla="*/ 140246 h 1126148"/>
              <a:gd name="connsiteX12" fmla="*/ 495487 w 590854"/>
              <a:gd name="connsiteY12" fmla="*/ 173905 h 1126148"/>
              <a:gd name="connsiteX13" fmla="*/ 478657 w 590854"/>
              <a:gd name="connsiteY13" fmla="*/ 185124 h 1126148"/>
              <a:gd name="connsiteX14" fmla="*/ 456218 w 590854"/>
              <a:gd name="connsiteY14" fmla="*/ 235613 h 1126148"/>
              <a:gd name="connsiteX15" fmla="*/ 428169 w 590854"/>
              <a:gd name="connsiteY15" fmla="*/ 246832 h 1126148"/>
              <a:gd name="connsiteX16" fmla="*/ 400120 w 590854"/>
              <a:gd name="connsiteY16" fmla="*/ 246832 h 1126148"/>
              <a:gd name="connsiteX17" fmla="*/ 372071 w 590854"/>
              <a:gd name="connsiteY17" fmla="*/ 263662 h 1126148"/>
              <a:gd name="connsiteX18" fmla="*/ 315973 w 590854"/>
              <a:gd name="connsiteY18" fmla="*/ 269271 h 1126148"/>
              <a:gd name="connsiteX19" fmla="*/ 287924 w 590854"/>
              <a:gd name="connsiteY19" fmla="*/ 258052 h 1126148"/>
              <a:gd name="connsiteX20" fmla="*/ 213300 w 590854"/>
              <a:gd name="connsiteY20" fmla="*/ 234181 h 1126148"/>
              <a:gd name="connsiteX21" fmla="*/ 171057 w 590854"/>
              <a:gd name="connsiteY21" fmla="*/ 218377 h 1126148"/>
              <a:gd name="connsiteX22" fmla="*/ 74228 w 590854"/>
              <a:gd name="connsiteY22" fmla="*/ 251566 h 1126148"/>
              <a:gd name="connsiteX23" fmla="*/ 53367 w 590854"/>
              <a:gd name="connsiteY23" fmla="*/ 279380 h 1126148"/>
              <a:gd name="connsiteX24" fmla="*/ 25553 w 590854"/>
              <a:gd name="connsiteY24" fmla="*/ 328056 h 1126148"/>
              <a:gd name="connsiteX25" fmla="*/ 25553 w 590854"/>
              <a:gd name="connsiteY25" fmla="*/ 397591 h 1126148"/>
              <a:gd name="connsiteX26" fmla="*/ 18599 w 590854"/>
              <a:gd name="connsiteY26" fmla="*/ 512326 h 1126148"/>
              <a:gd name="connsiteX27" fmla="*/ 682 w 590854"/>
              <a:gd name="connsiteY27" fmla="*/ 739221 h 1126148"/>
              <a:gd name="connsiteX28" fmla="*/ 47525 w 590854"/>
              <a:gd name="connsiteY28" fmla="*/ 860956 h 1126148"/>
              <a:gd name="connsiteX29" fmla="*/ 142544 w 590854"/>
              <a:gd name="connsiteY29" fmla="*/ 835522 h 1126148"/>
              <a:gd name="connsiteX30" fmla="*/ 92757 w 590854"/>
              <a:gd name="connsiteY30" fmla="*/ 996669 h 1126148"/>
              <a:gd name="connsiteX31" fmla="*/ 237425 w 590854"/>
              <a:gd name="connsiteY31" fmla="*/ 1043797 h 1126148"/>
              <a:gd name="connsiteX32" fmla="*/ 238591 w 590854"/>
              <a:gd name="connsiteY32" fmla="*/ 1115042 h 1126148"/>
              <a:gd name="connsiteX33" fmla="*/ 214834 w 590854"/>
              <a:gd name="connsiteY33" fmla="*/ 1126148 h 1126148"/>
              <a:gd name="connsiteX34" fmla="*/ 304538 w 590854"/>
              <a:gd name="connsiteY34" fmla="*/ 1122359 h 1126148"/>
              <a:gd name="connsiteX35" fmla="*/ 313571 w 590854"/>
              <a:gd name="connsiteY35" fmla="*/ 1011085 h 1126148"/>
              <a:gd name="connsiteX36" fmla="*/ 246166 w 590854"/>
              <a:gd name="connsiteY36" fmla="*/ 972264 h 1126148"/>
              <a:gd name="connsiteX37" fmla="*/ 161784 w 590854"/>
              <a:gd name="connsiteY37" fmla="*/ 969987 h 1126148"/>
              <a:gd name="connsiteX38" fmla="*/ 219677 w 590854"/>
              <a:gd name="connsiteY38" fmla="*/ 900432 h 1126148"/>
              <a:gd name="connsiteX39" fmla="*/ 208298 w 590854"/>
              <a:gd name="connsiteY39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267221 w 562805"/>
              <a:gd name="connsiteY4" fmla="*/ 493831 h 1126148"/>
              <a:gd name="connsiteX5" fmla="*/ 428169 w 562805"/>
              <a:gd name="connsiteY5" fmla="*/ 482444 h 1126148"/>
              <a:gd name="connsiteX6" fmla="*/ 484267 w 562805"/>
              <a:gd name="connsiteY6" fmla="*/ 482444 h 1126148"/>
              <a:gd name="connsiteX7" fmla="*/ 557195 w 562805"/>
              <a:gd name="connsiteY7" fmla="*/ 0 h 1126148"/>
              <a:gd name="connsiteX8" fmla="*/ 562805 w 562805"/>
              <a:gd name="connsiteY8" fmla="*/ 33659 h 1126148"/>
              <a:gd name="connsiteX9" fmla="*/ 545975 w 562805"/>
              <a:gd name="connsiteY9" fmla="*/ 67318 h 1126148"/>
              <a:gd name="connsiteX10" fmla="*/ 517926 w 562805"/>
              <a:gd name="connsiteY10" fmla="*/ 140246 h 1126148"/>
              <a:gd name="connsiteX11" fmla="*/ 495487 w 562805"/>
              <a:gd name="connsiteY11" fmla="*/ 173905 h 1126148"/>
              <a:gd name="connsiteX12" fmla="*/ 478657 w 562805"/>
              <a:gd name="connsiteY12" fmla="*/ 185124 h 1126148"/>
              <a:gd name="connsiteX13" fmla="*/ 456218 w 562805"/>
              <a:gd name="connsiteY13" fmla="*/ 235613 h 1126148"/>
              <a:gd name="connsiteX14" fmla="*/ 428169 w 562805"/>
              <a:gd name="connsiteY14" fmla="*/ 246832 h 1126148"/>
              <a:gd name="connsiteX15" fmla="*/ 400120 w 562805"/>
              <a:gd name="connsiteY15" fmla="*/ 246832 h 1126148"/>
              <a:gd name="connsiteX16" fmla="*/ 372071 w 562805"/>
              <a:gd name="connsiteY16" fmla="*/ 263662 h 1126148"/>
              <a:gd name="connsiteX17" fmla="*/ 315973 w 562805"/>
              <a:gd name="connsiteY17" fmla="*/ 269271 h 1126148"/>
              <a:gd name="connsiteX18" fmla="*/ 287924 w 562805"/>
              <a:gd name="connsiteY18" fmla="*/ 258052 h 1126148"/>
              <a:gd name="connsiteX19" fmla="*/ 213300 w 562805"/>
              <a:gd name="connsiteY19" fmla="*/ 234181 h 1126148"/>
              <a:gd name="connsiteX20" fmla="*/ 171057 w 562805"/>
              <a:gd name="connsiteY20" fmla="*/ 218377 h 1126148"/>
              <a:gd name="connsiteX21" fmla="*/ 74228 w 562805"/>
              <a:gd name="connsiteY21" fmla="*/ 251566 h 1126148"/>
              <a:gd name="connsiteX22" fmla="*/ 53367 w 562805"/>
              <a:gd name="connsiteY22" fmla="*/ 279380 h 1126148"/>
              <a:gd name="connsiteX23" fmla="*/ 25553 w 562805"/>
              <a:gd name="connsiteY23" fmla="*/ 328056 h 1126148"/>
              <a:gd name="connsiteX24" fmla="*/ 25553 w 562805"/>
              <a:gd name="connsiteY24" fmla="*/ 397591 h 1126148"/>
              <a:gd name="connsiteX25" fmla="*/ 18599 w 562805"/>
              <a:gd name="connsiteY25" fmla="*/ 512326 h 1126148"/>
              <a:gd name="connsiteX26" fmla="*/ 682 w 562805"/>
              <a:gd name="connsiteY26" fmla="*/ 739221 h 1126148"/>
              <a:gd name="connsiteX27" fmla="*/ 47525 w 562805"/>
              <a:gd name="connsiteY27" fmla="*/ 860956 h 1126148"/>
              <a:gd name="connsiteX28" fmla="*/ 142544 w 562805"/>
              <a:gd name="connsiteY28" fmla="*/ 835522 h 1126148"/>
              <a:gd name="connsiteX29" fmla="*/ 92757 w 562805"/>
              <a:gd name="connsiteY29" fmla="*/ 996669 h 1126148"/>
              <a:gd name="connsiteX30" fmla="*/ 237425 w 562805"/>
              <a:gd name="connsiteY30" fmla="*/ 1043797 h 1126148"/>
              <a:gd name="connsiteX31" fmla="*/ 238591 w 562805"/>
              <a:gd name="connsiteY31" fmla="*/ 1115042 h 1126148"/>
              <a:gd name="connsiteX32" fmla="*/ 214834 w 562805"/>
              <a:gd name="connsiteY32" fmla="*/ 1126148 h 1126148"/>
              <a:gd name="connsiteX33" fmla="*/ 304538 w 562805"/>
              <a:gd name="connsiteY33" fmla="*/ 1122359 h 1126148"/>
              <a:gd name="connsiteX34" fmla="*/ 313571 w 562805"/>
              <a:gd name="connsiteY34" fmla="*/ 1011085 h 1126148"/>
              <a:gd name="connsiteX35" fmla="*/ 246166 w 562805"/>
              <a:gd name="connsiteY35" fmla="*/ 972264 h 1126148"/>
              <a:gd name="connsiteX36" fmla="*/ 161784 w 562805"/>
              <a:gd name="connsiteY36" fmla="*/ 969987 h 1126148"/>
              <a:gd name="connsiteX37" fmla="*/ 219677 w 562805"/>
              <a:gd name="connsiteY37" fmla="*/ 900432 h 1126148"/>
              <a:gd name="connsiteX38" fmla="*/ 208298 w 562805"/>
              <a:gd name="connsiteY38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267221 w 562805"/>
              <a:gd name="connsiteY4" fmla="*/ 493831 h 1126148"/>
              <a:gd name="connsiteX5" fmla="*/ 428169 w 562805"/>
              <a:gd name="connsiteY5" fmla="*/ 482444 h 1126148"/>
              <a:gd name="connsiteX6" fmla="*/ 557195 w 562805"/>
              <a:gd name="connsiteY6" fmla="*/ 0 h 1126148"/>
              <a:gd name="connsiteX7" fmla="*/ 562805 w 562805"/>
              <a:gd name="connsiteY7" fmla="*/ 33659 h 1126148"/>
              <a:gd name="connsiteX8" fmla="*/ 545975 w 562805"/>
              <a:gd name="connsiteY8" fmla="*/ 67318 h 1126148"/>
              <a:gd name="connsiteX9" fmla="*/ 517926 w 562805"/>
              <a:gd name="connsiteY9" fmla="*/ 140246 h 1126148"/>
              <a:gd name="connsiteX10" fmla="*/ 495487 w 562805"/>
              <a:gd name="connsiteY10" fmla="*/ 173905 h 1126148"/>
              <a:gd name="connsiteX11" fmla="*/ 478657 w 562805"/>
              <a:gd name="connsiteY11" fmla="*/ 185124 h 1126148"/>
              <a:gd name="connsiteX12" fmla="*/ 456218 w 562805"/>
              <a:gd name="connsiteY12" fmla="*/ 235613 h 1126148"/>
              <a:gd name="connsiteX13" fmla="*/ 428169 w 562805"/>
              <a:gd name="connsiteY13" fmla="*/ 246832 h 1126148"/>
              <a:gd name="connsiteX14" fmla="*/ 400120 w 562805"/>
              <a:gd name="connsiteY14" fmla="*/ 246832 h 1126148"/>
              <a:gd name="connsiteX15" fmla="*/ 372071 w 562805"/>
              <a:gd name="connsiteY15" fmla="*/ 263662 h 1126148"/>
              <a:gd name="connsiteX16" fmla="*/ 315973 w 562805"/>
              <a:gd name="connsiteY16" fmla="*/ 269271 h 1126148"/>
              <a:gd name="connsiteX17" fmla="*/ 287924 w 562805"/>
              <a:gd name="connsiteY17" fmla="*/ 258052 h 1126148"/>
              <a:gd name="connsiteX18" fmla="*/ 213300 w 562805"/>
              <a:gd name="connsiteY18" fmla="*/ 234181 h 1126148"/>
              <a:gd name="connsiteX19" fmla="*/ 171057 w 562805"/>
              <a:gd name="connsiteY19" fmla="*/ 218377 h 1126148"/>
              <a:gd name="connsiteX20" fmla="*/ 74228 w 562805"/>
              <a:gd name="connsiteY20" fmla="*/ 251566 h 1126148"/>
              <a:gd name="connsiteX21" fmla="*/ 53367 w 562805"/>
              <a:gd name="connsiteY21" fmla="*/ 279380 h 1126148"/>
              <a:gd name="connsiteX22" fmla="*/ 25553 w 562805"/>
              <a:gd name="connsiteY22" fmla="*/ 328056 h 1126148"/>
              <a:gd name="connsiteX23" fmla="*/ 25553 w 562805"/>
              <a:gd name="connsiteY23" fmla="*/ 397591 h 1126148"/>
              <a:gd name="connsiteX24" fmla="*/ 18599 w 562805"/>
              <a:gd name="connsiteY24" fmla="*/ 512326 h 1126148"/>
              <a:gd name="connsiteX25" fmla="*/ 682 w 562805"/>
              <a:gd name="connsiteY25" fmla="*/ 739221 h 1126148"/>
              <a:gd name="connsiteX26" fmla="*/ 47525 w 562805"/>
              <a:gd name="connsiteY26" fmla="*/ 860956 h 1126148"/>
              <a:gd name="connsiteX27" fmla="*/ 142544 w 562805"/>
              <a:gd name="connsiteY27" fmla="*/ 835522 h 1126148"/>
              <a:gd name="connsiteX28" fmla="*/ 92757 w 562805"/>
              <a:gd name="connsiteY28" fmla="*/ 996669 h 1126148"/>
              <a:gd name="connsiteX29" fmla="*/ 237425 w 562805"/>
              <a:gd name="connsiteY29" fmla="*/ 1043797 h 1126148"/>
              <a:gd name="connsiteX30" fmla="*/ 238591 w 562805"/>
              <a:gd name="connsiteY30" fmla="*/ 1115042 h 1126148"/>
              <a:gd name="connsiteX31" fmla="*/ 214834 w 562805"/>
              <a:gd name="connsiteY31" fmla="*/ 1126148 h 1126148"/>
              <a:gd name="connsiteX32" fmla="*/ 304538 w 562805"/>
              <a:gd name="connsiteY32" fmla="*/ 1122359 h 1126148"/>
              <a:gd name="connsiteX33" fmla="*/ 313571 w 562805"/>
              <a:gd name="connsiteY33" fmla="*/ 1011085 h 1126148"/>
              <a:gd name="connsiteX34" fmla="*/ 246166 w 562805"/>
              <a:gd name="connsiteY34" fmla="*/ 972264 h 1126148"/>
              <a:gd name="connsiteX35" fmla="*/ 161784 w 562805"/>
              <a:gd name="connsiteY35" fmla="*/ 969987 h 1126148"/>
              <a:gd name="connsiteX36" fmla="*/ 219677 w 562805"/>
              <a:gd name="connsiteY36" fmla="*/ 900432 h 1126148"/>
              <a:gd name="connsiteX37" fmla="*/ 208298 w 562805"/>
              <a:gd name="connsiteY37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428169 w 562805"/>
              <a:gd name="connsiteY4" fmla="*/ 482444 h 1126148"/>
              <a:gd name="connsiteX5" fmla="*/ 557195 w 562805"/>
              <a:gd name="connsiteY5" fmla="*/ 0 h 1126148"/>
              <a:gd name="connsiteX6" fmla="*/ 562805 w 562805"/>
              <a:gd name="connsiteY6" fmla="*/ 33659 h 1126148"/>
              <a:gd name="connsiteX7" fmla="*/ 545975 w 562805"/>
              <a:gd name="connsiteY7" fmla="*/ 67318 h 1126148"/>
              <a:gd name="connsiteX8" fmla="*/ 517926 w 562805"/>
              <a:gd name="connsiteY8" fmla="*/ 140246 h 1126148"/>
              <a:gd name="connsiteX9" fmla="*/ 495487 w 562805"/>
              <a:gd name="connsiteY9" fmla="*/ 173905 h 1126148"/>
              <a:gd name="connsiteX10" fmla="*/ 478657 w 562805"/>
              <a:gd name="connsiteY10" fmla="*/ 185124 h 1126148"/>
              <a:gd name="connsiteX11" fmla="*/ 456218 w 562805"/>
              <a:gd name="connsiteY11" fmla="*/ 235613 h 1126148"/>
              <a:gd name="connsiteX12" fmla="*/ 428169 w 562805"/>
              <a:gd name="connsiteY12" fmla="*/ 246832 h 1126148"/>
              <a:gd name="connsiteX13" fmla="*/ 400120 w 562805"/>
              <a:gd name="connsiteY13" fmla="*/ 246832 h 1126148"/>
              <a:gd name="connsiteX14" fmla="*/ 372071 w 562805"/>
              <a:gd name="connsiteY14" fmla="*/ 263662 h 1126148"/>
              <a:gd name="connsiteX15" fmla="*/ 315973 w 562805"/>
              <a:gd name="connsiteY15" fmla="*/ 269271 h 1126148"/>
              <a:gd name="connsiteX16" fmla="*/ 287924 w 562805"/>
              <a:gd name="connsiteY16" fmla="*/ 258052 h 1126148"/>
              <a:gd name="connsiteX17" fmla="*/ 213300 w 562805"/>
              <a:gd name="connsiteY17" fmla="*/ 234181 h 1126148"/>
              <a:gd name="connsiteX18" fmla="*/ 171057 w 562805"/>
              <a:gd name="connsiteY18" fmla="*/ 218377 h 1126148"/>
              <a:gd name="connsiteX19" fmla="*/ 74228 w 562805"/>
              <a:gd name="connsiteY19" fmla="*/ 251566 h 1126148"/>
              <a:gd name="connsiteX20" fmla="*/ 53367 w 562805"/>
              <a:gd name="connsiteY20" fmla="*/ 279380 h 1126148"/>
              <a:gd name="connsiteX21" fmla="*/ 25553 w 562805"/>
              <a:gd name="connsiteY21" fmla="*/ 328056 h 1126148"/>
              <a:gd name="connsiteX22" fmla="*/ 25553 w 562805"/>
              <a:gd name="connsiteY22" fmla="*/ 397591 h 1126148"/>
              <a:gd name="connsiteX23" fmla="*/ 18599 w 562805"/>
              <a:gd name="connsiteY23" fmla="*/ 512326 h 1126148"/>
              <a:gd name="connsiteX24" fmla="*/ 682 w 562805"/>
              <a:gd name="connsiteY24" fmla="*/ 739221 h 1126148"/>
              <a:gd name="connsiteX25" fmla="*/ 47525 w 562805"/>
              <a:gd name="connsiteY25" fmla="*/ 860956 h 1126148"/>
              <a:gd name="connsiteX26" fmla="*/ 142544 w 562805"/>
              <a:gd name="connsiteY26" fmla="*/ 835522 h 1126148"/>
              <a:gd name="connsiteX27" fmla="*/ 92757 w 562805"/>
              <a:gd name="connsiteY27" fmla="*/ 996669 h 1126148"/>
              <a:gd name="connsiteX28" fmla="*/ 237425 w 562805"/>
              <a:gd name="connsiteY28" fmla="*/ 1043797 h 1126148"/>
              <a:gd name="connsiteX29" fmla="*/ 238591 w 562805"/>
              <a:gd name="connsiteY29" fmla="*/ 1115042 h 1126148"/>
              <a:gd name="connsiteX30" fmla="*/ 214834 w 562805"/>
              <a:gd name="connsiteY30" fmla="*/ 1126148 h 1126148"/>
              <a:gd name="connsiteX31" fmla="*/ 304538 w 562805"/>
              <a:gd name="connsiteY31" fmla="*/ 1122359 h 1126148"/>
              <a:gd name="connsiteX32" fmla="*/ 313571 w 562805"/>
              <a:gd name="connsiteY32" fmla="*/ 1011085 h 1126148"/>
              <a:gd name="connsiteX33" fmla="*/ 246166 w 562805"/>
              <a:gd name="connsiteY33" fmla="*/ 972264 h 1126148"/>
              <a:gd name="connsiteX34" fmla="*/ 161784 w 562805"/>
              <a:gd name="connsiteY34" fmla="*/ 969987 h 1126148"/>
              <a:gd name="connsiteX35" fmla="*/ 219677 w 562805"/>
              <a:gd name="connsiteY35" fmla="*/ 900432 h 1126148"/>
              <a:gd name="connsiteX36" fmla="*/ 208298 w 562805"/>
              <a:gd name="connsiteY36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557195 w 562805"/>
              <a:gd name="connsiteY4" fmla="*/ 0 h 1126148"/>
              <a:gd name="connsiteX5" fmla="*/ 562805 w 562805"/>
              <a:gd name="connsiteY5" fmla="*/ 33659 h 1126148"/>
              <a:gd name="connsiteX6" fmla="*/ 545975 w 562805"/>
              <a:gd name="connsiteY6" fmla="*/ 67318 h 1126148"/>
              <a:gd name="connsiteX7" fmla="*/ 517926 w 562805"/>
              <a:gd name="connsiteY7" fmla="*/ 140246 h 1126148"/>
              <a:gd name="connsiteX8" fmla="*/ 495487 w 562805"/>
              <a:gd name="connsiteY8" fmla="*/ 173905 h 1126148"/>
              <a:gd name="connsiteX9" fmla="*/ 478657 w 562805"/>
              <a:gd name="connsiteY9" fmla="*/ 185124 h 1126148"/>
              <a:gd name="connsiteX10" fmla="*/ 456218 w 562805"/>
              <a:gd name="connsiteY10" fmla="*/ 235613 h 1126148"/>
              <a:gd name="connsiteX11" fmla="*/ 428169 w 562805"/>
              <a:gd name="connsiteY11" fmla="*/ 246832 h 1126148"/>
              <a:gd name="connsiteX12" fmla="*/ 400120 w 562805"/>
              <a:gd name="connsiteY12" fmla="*/ 246832 h 1126148"/>
              <a:gd name="connsiteX13" fmla="*/ 372071 w 562805"/>
              <a:gd name="connsiteY13" fmla="*/ 263662 h 1126148"/>
              <a:gd name="connsiteX14" fmla="*/ 315973 w 562805"/>
              <a:gd name="connsiteY14" fmla="*/ 269271 h 1126148"/>
              <a:gd name="connsiteX15" fmla="*/ 287924 w 562805"/>
              <a:gd name="connsiteY15" fmla="*/ 258052 h 1126148"/>
              <a:gd name="connsiteX16" fmla="*/ 213300 w 562805"/>
              <a:gd name="connsiteY16" fmla="*/ 234181 h 1126148"/>
              <a:gd name="connsiteX17" fmla="*/ 171057 w 562805"/>
              <a:gd name="connsiteY17" fmla="*/ 218377 h 1126148"/>
              <a:gd name="connsiteX18" fmla="*/ 74228 w 562805"/>
              <a:gd name="connsiteY18" fmla="*/ 251566 h 1126148"/>
              <a:gd name="connsiteX19" fmla="*/ 53367 w 562805"/>
              <a:gd name="connsiteY19" fmla="*/ 279380 h 1126148"/>
              <a:gd name="connsiteX20" fmla="*/ 25553 w 562805"/>
              <a:gd name="connsiteY20" fmla="*/ 328056 h 1126148"/>
              <a:gd name="connsiteX21" fmla="*/ 25553 w 562805"/>
              <a:gd name="connsiteY21" fmla="*/ 397591 h 1126148"/>
              <a:gd name="connsiteX22" fmla="*/ 18599 w 562805"/>
              <a:gd name="connsiteY22" fmla="*/ 512326 h 1126148"/>
              <a:gd name="connsiteX23" fmla="*/ 682 w 562805"/>
              <a:gd name="connsiteY23" fmla="*/ 739221 h 1126148"/>
              <a:gd name="connsiteX24" fmla="*/ 47525 w 562805"/>
              <a:gd name="connsiteY24" fmla="*/ 860956 h 1126148"/>
              <a:gd name="connsiteX25" fmla="*/ 142544 w 562805"/>
              <a:gd name="connsiteY25" fmla="*/ 835522 h 1126148"/>
              <a:gd name="connsiteX26" fmla="*/ 92757 w 562805"/>
              <a:gd name="connsiteY26" fmla="*/ 996669 h 1126148"/>
              <a:gd name="connsiteX27" fmla="*/ 237425 w 562805"/>
              <a:gd name="connsiteY27" fmla="*/ 1043797 h 1126148"/>
              <a:gd name="connsiteX28" fmla="*/ 238591 w 562805"/>
              <a:gd name="connsiteY28" fmla="*/ 1115042 h 1126148"/>
              <a:gd name="connsiteX29" fmla="*/ 214834 w 562805"/>
              <a:gd name="connsiteY29" fmla="*/ 1126148 h 1126148"/>
              <a:gd name="connsiteX30" fmla="*/ 304538 w 562805"/>
              <a:gd name="connsiteY30" fmla="*/ 1122359 h 1126148"/>
              <a:gd name="connsiteX31" fmla="*/ 313571 w 562805"/>
              <a:gd name="connsiteY31" fmla="*/ 1011085 h 1126148"/>
              <a:gd name="connsiteX32" fmla="*/ 246166 w 562805"/>
              <a:gd name="connsiteY32" fmla="*/ 972264 h 1126148"/>
              <a:gd name="connsiteX33" fmla="*/ 161784 w 562805"/>
              <a:gd name="connsiteY33" fmla="*/ 969987 h 1126148"/>
              <a:gd name="connsiteX34" fmla="*/ 219677 w 562805"/>
              <a:gd name="connsiteY34" fmla="*/ 900432 h 1126148"/>
              <a:gd name="connsiteX35" fmla="*/ 208298 w 562805"/>
              <a:gd name="connsiteY35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557195 w 562805"/>
              <a:gd name="connsiteY4" fmla="*/ 0 h 1126148"/>
              <a:gd name="connsiteX5" fmla="*/ 562805 w 562805"/>
              <a:gd name="connsiteY5" fmla="*/ 33659 h 1126148"/>
              <a:gd name="connsiteX6" fmla="*/ 545975 w 562805"/>
              <a:gd name="connsiteY6" fmla="*/ 67318 h 1126148"/>
              <a:gd name="connsiteX7" fmla="*/ 517926 w 562805"/>
              <a:gd name="connsiteY7" fmla="*/ 140246 h 1126148"/>
              <a:gd name="connsiteX8" fmla="*/ 495487 w 562805"/>
              <a:gd name="connsiteY8" fmla="*/ 173905 h 1126148"/>
              <a:gd name="connsiteX9" fmla="*/ 478657 w 562805"/>
              <a:gd name="connsiteY9" fmla="*/ 185124 h 1126148"/>
              <a:gd name="connsiteX10" fmla="*/ 456218 w 562805"/>
              <a:gd name="connsiteY10" fmla="*/ 235613 h 1126148"/>
              <a:gd name="connsiteX11" fmla="*/ 428169 w 562805"/>
              <a:gd name="connsiteY11" fmla="*/ 246832 h 1126148"/>
              <a:gd name="connsiteX12" fmla="*/ 400120 w 562805"/>
              <a:gd name="connsiteY12" fmla="*/ 246832 h 1126148"/>
              <a:gd name="connsiteX13" fmla="*/ 372071 w 562805"/>
              <a:gd name="connsiteY13" fmla="*/ 263662 h 1126148"/>
              <a:gd name="connsiteX14" fmla="*/ 315973 w 562805"/>
              <a:gd name="connsiteY14" fmla="*/ 269271 h 1126148"/>
              <a:gd name="connsiteX15" fmla="*/ 287924 w 562805"/>
              <a:gd name="connsiteY15" fmla="*/ 258052 h 1126148"/>
              <a:gd name="connsiteX16" fmla="*/ 213300 w 562805"/>
              <a:gd name="connsiteY16" fmla="*/ 234181 h 1126148"/>
              <a:gd name="connsiteX17" fmla="*/ 171057 w 562805"/>
              <a:gd name="connsiteY17" fmla="*/ 218377 h 1126148"/>
              <a:gd name="connsiteX18" fmla="*/ 74228 w 562805"/>
              <a:gd name="connsiteY18" fmla="*/ 251566 h 1126148"/>
              <a:gd name="connsiteX19" fmla="*/ 53367 w 562805"/>
              <a:gd name="connsiteY19" fmla="*/ 279380 h 1126148"/>
              <a:gd name="connsiteX20" fmla="*/ 25553 w 562805"/>
              <a:gd name="connsiteY20" fmla="*/ 328056 h 1126148"/>
              <a:gd name="connsiteX21" fmla="*/ 18599 w 562805"/>
              <a:gd name="connsiteY21" fmla="*/ 512326 h 1126148"/>
              <a:gd name="connsiteX22" fmla="*/ 682 w 562805"/>
              <a:gd name="connsiteY22" fmla="*/ 739221 h 1126148"/>
              <a:gd name="connsiteX23" fmla="*/ 47525 w 562805"/>
              <a:gd name="connsiteY23" fmla="*/ 860956 h 1126148"/>
              <a:gd name="connsiteX24" fmla="*/ 142544 w 562805"/>
              <a:gd name="connsiteY24" fmla="*/ 835522 h 1126148"/>
              <a:gd name="connsiteX25" fmla="*/ 92757 w 562805"/>
              <a:gd name="connsiteY25" fmla="*/ 996669 h 1126148"/>
              <a:gd name="connsiteX26" fmla="*/ 237425 w 562805"/>
              <a:gd name="connsiteY26" fmla="*/ 1043797 h 1126148"/>
              <a:gd name="connsiteX27" fmla="*/ 238591 w 562805"/>
              <a:gd name="connsiteY27" fmla="*/ 1115042 h 1126148"/>
              <a:gd name="connsiteX28" fmla="*/ 214834 w 562805"/>
              <a:gd name="connsiteY28" fmla="*/ 1126148 h 1126148"/>
              <a:gd name="connsiteX29" fmla="*/ 304538 w 562805"/>
              <a:gd name="connsiteY29" fmla="*/ 1122359 h 1126148"/>
              <a:gd name="connsiteX30" fmla="*/ 313571 w 562805"/>
              <a:gd name="connsiteY30" fmla="*/ 1011085 h 1126148"/>
              <a:gd name="connsiteX31" fmla="*/ 246166 w 562805"/>
              <a:gd name="connsiteY31" fmla="*/ 972264 h 1126148"/>
              <a:gd name="connsiteX32" fmla="*/ 161784 w 562805"/>
              <a:gd name="connsiteY32" fmla="*/ 969987 h 1126148"/>
              <a:gd name="connsiteX33" fmla="*/ 219677 w 562805"/>
              <a:gd name="connsiteY33" fmla="*/ 900432 h 1126148"/>
              <a:gd name="connsiteX34" fmla="*/ 208298 w 562805"/>
              <a:gd name="connsiteY34" fmla="*/ 764285 h 1126148"/>
              <a:gd name="connsiteX0" fmla="*/ 208298 w 562805"/>
              <a:gd name="connsiteY0" fmla="*/ 764285 h 1126148"/>
              <a:gd name="connsiteX1" fmla="*/ 94036 w 562805"/>
              <a:gd name="connsiteY1" fmla="*/ 767954 h 1126148"/>
              <a:gd name="connsiteX2" fmla="*/ 104243 w 562805"/>
              <a:gd name="connsiteY2" fmla="*/ 689851 h 1126148"/>
              <a:gd name="connsiteX3" fmla="*/ 85184 w 562805"/>
              <a:gd name="connsiteY3" fmla="*/ 644861 h 1126148"/>
              <a:gd name="connsiteX4" fmla="*/ 557195 w 562805"/>
              <a:gd name="connsiteY4" fmla="*/ 0 h 1126148"/>
              <a:gd name="connsiteX5" fmla="*/ 562805 w 562805"/>
              <a:gd name="connsiteY5" fmla="*/ 33659 h 1126148"/>
              <a:gd name="connsiteX6" fmla="*/ 545975 w 562805"/>
              <a:gd name="connsiteY6" fmla="*/ 67318 h 1126148"/>
              <a:gd name="connsiteX7" fmla="*/ 517926 w 562805"/>
              <a:gd name="connsiteY7" fmla="*/ 140246 h 1126148"/>
              <a:gd name="connsiteX8" fmla="*/ 495487 w 562805"/>
              <a:gd name="connsiteY8" fmla="*/ 173905 h 1126148"/>
              <a:gd name="connsiteX9" fmla="*/ 478657 w 562805"/>
              <a:gd name="connsiteY9" fmla="*/ 185124 h 1126148"/>
              <a:gd name="connsiteX10" fmla="*/ 456218 w 562805"/>
              <a:gd name="connsiteY10" fmla="*/ 235613 h 1126148"/>
              <a:gd name="connsiteX11" fmla="*/ 428169 w 562805"/>
              <a:gd name="connsiteY11" fmla="*/ 246832 h 1126148"/>
              <a:gd name="connsiteX12" fmla="*/ 400120 w 562805"/>
              <a:gd name="connsiteY12" fmla="*/ 246832 h 1126148"/>
              <a:gd name="connsiteX13" fmla="*/ 372071 w 562805"/>
              <a:gd name="connsiteY13" fmla="*/ 263662 h 1126148"/>
              <a:gd name="connsiteX14" fmla="*/ 315973 w 562805"/>
              <a:gd name="connsiteY14" fmla="*/ 269271 h 1126148"/>
              <a:gd name="connsiteX15" fmla="*/ 287924 w 562805"/>
              <a:gd name="connsiteY15" fmla="*/ 258052 h 1126148"/>
              <a:gd name="connsiteX16" fmla="*/ 213300 w 562805"/>
              <a:gd name="connsiteY16" fmla="*/ 234181 h 1126148"/>
              <a:gd name="connsiteX17" fmla="*/ 171057 w 562805"/>
              <a:gd name="connsiteY17" fmla="*/ 218377 h 1126148"/>
              <a:gd name="connsiteX18" fmla="*/ 74228 w 562805"/>
              <a:gd name="connsiteY18" fmla="*/ 251566 h 1126148"/>
              <a:gd name="connsiteX19" fmla="*/ 25553 w 562805"/>
              <a:gd name="connsiteY19" fmla="*/ 328056 h 1126148"/>
              <a:gd name="connsiteX20" fmla="*/ 18599 w 562805"/>
              <a:gd name="connsiteY20" fmla="*/ 512326 h 1126148"/>
              <a:gd name="connsiteX21" fmla="*/ 682 w 562805"/>
              <a:gd name="connsiteY21" fmla="*/ 739221 h 1126148"/>
              <a:gd name="connsiteX22" fmla="*/ 47525 w 562805"/>
              <a:gd name="connsiteY22" fmla="*/ 860956 h 1126148"/>
              <a:gd name="connsiteX23" fmla="*/ 142544 w 562805"/>
              <a:gd name="connsiteY23" fmla="*/ 835522 h 1126148"/>
              <a:gd name="connsiteX24" fmla="*/ 92757 w 562805"/>
              <a:gd name="connsiteY24" fmla="*/ 996669 h 1126148"/>
              <a:gd name="connsiteX25" fmla="*/ 237425 w 562805"/>
              <a:gd name="connsiteY25" fmla="*/ 1043797 h 1126148"/>
              <a:gd name="connsiteX26" fmla="*/ 238591 w 562805"/>
              <a:gd name="connsiteY26" fmla="*/ 1115042 h 1126148"/>
              <a:gd name="connsiteX27" fmla="*/ 214834 w 562805"/>
              <a:gd name="connsiteY27" fmla="*/ 1126148 h 1126148"/>
              <a:gd name="connsiteX28" fmla="*/ 304538 w 562805"/>
              <a:gd name="connsiteY28" fmla="*/ 1122359 h 1126148"/>
              <a:gd name="connsiteX29" fmla="*/ 313571 w 562805"/>
              <a:gd name="connsiteY29" fmla="*/ 1011085 h 1126148"/>
              <a:gd name="connsiteX30" fmla="*/ 246166 w 562805"/>
              <a:gd name="connsiteY30" fmla="*/ 972264 h 1126148"/>
              <a:gd name="connsiteX31" fmla="*/ 161784 w 562805"/>
              <a:gd name="connsiteY31" fmla="*/ 969987 h 1126148"/>
              <a:gd name="connsiteX32" fmla="*/ 219677 w 562805"/>
              <a:gd name="connsiteY32" fmla="*/ 900432 h 1126148"/>
              <a:gd name="connsiteX33" fmla="*/ 208298 w 562805"/>
              <a:gd name="connsiteY33" fmla="*/ 764285 h 1126148"/>
              <a:gd name="connsiteX0" fmla="*/ 208814 w 563321"/>
              <a:gd name="connsiteY0" fmla="*/ 764285 h 1126148"/>
              <a:gd name="connsiteX1" fmla="*/ 94552 w 563321"/>
              <a:gd name="connsiteY1" fmla="*/ 767954 h 1126148"/>
              <a:gd name="connsiteX2" fmla="*/ 104759 w 563321"/>
              <a:gd name="connsiteY2" fmla="*/ 689851 h 1126148"/>
              <a:gd name="connsiteX3" fmla="*/ 85700 w 563321"/>
              <a:gd name="connsiteY3" fmla="*/ 644861 h 1126148"/>
              <a:gd name="connsiteX4" fmla="*/ 557711 w 563321"/>
              <a:gd name="connsiteY4" fmla="*/ 0 h 1126148"/>
              <a:gd name="connsiteX5" fmla="*/ 563321 w 563321"/>
              <a:gd name="connsiteY5" fmla="*/ 33659 h 1126148"/>
              <a:gd name="connsiteX6" fmla="*/ 546491 w 563321"/>
              <a:gd name="connsiteY6" fmla="*/ 67318 h 1126148"/>
              <a:gd name="connsiteX7" fmla="*/ 518442 w 563321"/>
              <a:gd name="connsiteY7" fmla="*/ 140246 h 1126148"/>
              <a:gd name="connsiteX8" fmla="*/ 496003 w 563321"/>
              <a:gd name="connsiteY8" fmla="*/ 173905 h 1126148"/>
              <a:gd name="connsiteX9" fmla="*/ 479173 w 563321"/>
              <a:gd name="connsiteY9" fmla="*/ 185124 h 1126148"/>
              <a:gd name="connsiteX10" fmla="*/ 456734 w 563321"/>
              <a:gd name="connsiteY10" fmla="*/ 235613 h 1126148"/>
              <a:gd name="connsiteX11" fmla="*/ 428685 w 563321"/>
              <a:gd name="connsiteY11" fmla="*/ 246832 h 1126148"/>
              <a:gd name="connsiteX12" fmla="*/ 400636 w 563321"/>
              <a:gd name="connsiteY12" fmla="*/ 246832 h 1126148"/>
              <a:gd name="connsiteX13" fmla="*/ 372587 w 563321"/>
              <a:gd name="connsiteY13" fmla="*/ 263662 h 1126148"/>
              <a:gd name="connsiteX14" fmla="*/ 316489 w 563321"/>
              <a:gd name="connsiteY14" fmla="*/ 269271 h 1126148"/>
              <a:gd name="connsiteX15" fmla="*/ 288440 w 563321"/>
              <a:gd name="connsiteY15" fmla="*/ 258052 h 1126148"/>
              <a:gd name="connsiteX16" fmla="*/ 213816 w 563321"/>
              <a:gd name="connsiteY16" fmla="*/ 234181 h 1126148"/>
              <a:gd name="connsiteX17" fmla="*/ 171573 w 563321"/>
              <a:gd name="connsiteY17" fmla="*/ 218377 h 1126148"/>
              <a:gd name="connsiteX18" fmla="*/ 74744 w 563321"/>
              <a:gd name="connsiteY18" fmla="*/ 251566 h 1126148"/>
              <a:gd name="connsiteX19" fmla="*/ 19115 w 563321"/>
              <a:gd name="connsiteY19" fmla="*/ 512326 h 1126148"/>
              <a:gd name="connsiteX20" fmla="*/ 1198 w 563321"/>
              <a:gd name="connsiteY20" fmla="*/ 739221 h 1126148"/>
              <a:gd name="connsiteX21" fmla="*/ 48041 w 563321"/>
              <a:gd name="connsiteY21" fmla="*/ 860956 h 1126148"/>
              <a:gd name="connsiteX22" fmla="*/ 143060 w 563321"/>
              <a:gd name="connsiteY22" fmla="*/ 835522 h 1126148"/>
              <a:gd name="connsiteX23" fmla="*/ 93273 w 563321"/>
              <a:gd name="connsiteY23" fmla="*/ 996669 h 1126148"/>
              <a:gd name="connsiteX24" fmla="*/ 237941 w 563321"/>
              <a:gd name="connsiteY24" fmla="*/ 1043797 h 1126148"/>
              <a:gd name="connsiteX25" fmla="*/ 239107 w 563321"/>
              <a:gd name="connsiteY25" fmla="*/ 1115042 h 1126148"/>
              <a:gd name="connsiteX26" fmla="*/ 215350 w 563321"/>
              <a:gd name="connsiteY26" fmla="*/ 1126148 h 1126148"/>
              <a:gd name="connsiteX27" fmla="*/ 305054 w 563321"/>
              <a:gd name="connsiteY27" fmla="*/ 1122359 h 1126148"/>
              <a:gd name="connsiteX28" fmla="*/ 314087 w 563321"/>
              <a:gd name="connsiteY28" fmla="*/ 1011085 h 1126148"/>
              <a:gd name="connsiteX29" fmla="*/ 246682 w 563321"/>
              <a:gd name="connsiteY29" fmla="*/ 972264 h 1126148"/>
              <a:gd name="connsiteX30" fmla="*/ 162300 w 563321"/>
              <a:gd name="connsiteY30" fmla="*/ 969987 h 1126148"/>
              <a:gd name="connsiteX31" fmla="*/ 220193 w 563321"/>
              <a:gd name="connsiteY31" fmla="*/ 900432 h 1126148"/>
              <a:gd name="connsiteX32" fmla="*/ 208814 w 563321"/>
              <a:gd name="connsiteY32" fmla="*/ 764285 h 1126148"/>
              <a:gd name="connsiteX0" fmla="*/ 208730 w 563237"/>
              <a:gd name="connsiteY0" fmla="*/ 764285 h 1126148"/>
              <a:gd name="connsiteX1" fmla="*/ 94468 w 563237"/>
              <a:gd name="connsiteY1" fmla="*/ 767954 h 1126148"/>
              <a:gd name="connsiteX2" fmla="*/ 104675 w 563237"/>
              <a:gd name="connsiteY2" fmla="*/ 689851 h 1126148"/>
              <a:gd name="connsiteX3" fmla="*/ 85616 w 563237"/>
              <a:gd name="connsiteY3" fmla="*/ 644861 h 1126148"/>
              <a:gd name="connsiteX4" fmla="*/ 557627 w 563237"/>
              <a:gd name="connsiteY4" fmla="*/ 0 h 1126148"/>
              <a:gd name="connsiteX5" fmla="*/ 563237 w 563237"/>
              <a:gd name="connsiteY5" fmla="*/ 33659 h 1126148"/>
              <a:gd name="connsiteX6" fmla="*/ 546407 w 563237"/>
              <a:gd name="connsiteY6" fmla="*/ 67318 h 1126148"/>
              <a:gd name="connsiteX7" fmla="*/ 518358 w 563237"/>
              <a:gd name="connsiteY7" fmla="*/ 140246 h 1126148"/>
              <a:gd name="connsiteX8" fmla="*/ 495919 w 563237"/>
              <a:gd name="connsiteY8" fmla="*/ 173905 h 1126148"/>
              <a:gd name="connsiteX9" fmla="*/ 479089 w 563237"/>
              <a:gd name="connsiteY9" fmla="*/ 185124 h 1126148"/>
              <a:gd name="connsiteX10" fmla="*/ 456650 w 563237"/>
              <a:gd name="connsiteY10" fmla="*/ 235613 h 1126148"/>
              <a:gd name="connsiteX11" fmla="*/ 428601 w 563237"/>
              <a:gd name="connsiteY11" fmla="*/ 246832 h 1126148"/>
              <a:gd name="connsiteX12" fmla="*/ 400552 w 563237"/>
              <a:gd name="connsiteY12" fmla="*/ 246832 h 1126148"/>
              <a:gd name="connsiteX13" fmla="*/ 372503 w 563237"/>
              <a:gd name="connsiteY13" fmla="*/ 263662 h 1126148"/>
              <a:gd name="connsiteX14" fmla="*/ 316405 w 563237"/>
              <a:gd name="connsiteY14" fmla="*/ 269271 h 1126148"/>
              <a:gd name="connsiteX15" fmla="*/ 288356 w 563237"/>
              <a:gd name="connsiteY15" fmla="*/ 258052 h 1126148"/>
              <a:gd name="connsiteX16" fmla="*/ 213732 w 563237"/>
              <a:gd name="connsiteY16" fmla="*/ 234181 h 1126148"/>
              <a:gd name="connsiteX17" fmla="*/ 171489 w 563237"/>
              <a:gd name="connsiteY17" fmla="*/ 218377 h 1126148"/>
              <a:gd name="connsiteX18" fmla="*/ 74660 w 563237"/>
              <a:gd name="connsiteY18" fmla="*/ 251566 h 1126148"/>
              <a:gd name="connsiteX19" fmla="*/ 67160 w 563237"/>
              <a:gd name="connsiteY19" fmla="*/ 260095 h 1126148"/>
              <a:gd name="connsiteX20" fmla="*/ 19031 w 563237"/>
              <a:gd name="connsiteY20" fmla="*/ 512326 h 1126148"/>
              <a:gd name="connsiteX21" fmla="*/ 1114 w 563237"/>
              <a:gd name="connsiteY21" fmla="*/ 739221 h 1126148"/>
              <a:gd name="connsiteX22" fmla="*/ 47957 w 563237"/>
              <a:gd name="connsiteY22" fmla="*/ 860956 h 1126148"/>
              <a:gd name="connsiteX23" fmla="*/ 142976 w 563237"/>
              <a:gd name="connsiteY23" fmla="*/ 835522 h 1126148"/>
              <a:gd name="connsiteX24" fmla="*/ 93189 w 563237"/>
              <a:gd name="connsiteY24" fmla="*/ 996669 h 1126148"/>
              <a:gd name="connsiteX25" fmla="*/ 237857 w 563237"/>
              <a:gd name="connsiteY25" fmla="*/ 1043797 h 1126148"/>
              <a:gd name="connsiteX26" fmla="*/ 239023 w 563237"/>
              <a:gd name="connsiteY26" fmla="*/ 1115042 h 1126148"/>
              <a:gd name="connsiteX27" fmla="*/ 215266 w 563237"/>
              <a:gd name="connsiteY27" fmla="*/ 1126148 h 1126148"/>
              <a:gd name="connsiteX28" fmla="*/ 304970 w 563237"/>
              <a:gd name="connsiteY28" fmla="*/ 1122359 h 1126148"/>
              <a:gd name="connsiteX29" fmla="*/ 314003 w 563237"/>
              <a:gd name="connsiteY29" fmla="*/ 1011085 h 1126148"/>
              <a:gd name="connsiteX30" fmla="*/ 246598 w 563237"/>
              <a:gd name="connsiteY30" fmla="*/ 972264 h 1126148"/>
              <a:gd name="connsiteX31" fmla="*/ 162216 w 563237"/>
              <a:gd name="connsiteY31" fmla="*/ 969987 h 1126148"/>
              <a:gd name="connsiteX32" fmla="*/ 220109 w 563237"/>
              <a:gd name="connsiteY32" fmla="*/ 900432 h 1126148"/>
              <a:gd name="connsiteX33" fmla="*/ 208730 w 563237"/>
              <a:gd name="connsiteY33" fmla="*/ 764285 h 1126148"/>
              <a:gd name="connsiteX0" fmla="*/ 208730 w 563237"/>
              <a:gd name="connsiteY0" fmla="*/ 764285 h 1126148"/>
              <a:gd name="connsiteX1" fmla="*/ 94468 w 563237"/>
              <a:gd name="connsiteY1" fmla="*/ 767954 h 1126148"/>
              <a:gd name="connsiteX2" fmla="*/ 104675 w 563237"/>
              <a:gd name="connsiteY2" fmla="*/ 689851 h 1126148"/>
              <a:gd name="connsiteX3" fmla="*/ 85616 w 563237"/>
              <a:gd name="connsiteY3" fmla="*/ 644861 h 1126148"/>
              <a:gd name="connsiteX4" fmla="*/ 557627 w 563237"/>
              <a:gd name="connsiteY4" fmla="*/ 0 h 1126148"/>
              <a:gd name="connsiteX5" fmla="*/ 563237 w 563237"/>
              <a:gd name="connsiteY5" fmla="*/ 33659 h 1126148"/>
              <a:gd name="connsiteX6" fmla="*/ 546407 w 563237"/>
              <a:gd name="connsiteY6" fmla="*/ 67318 h 1126148"/>
              <a:gd name="connsiteX7" fmla="*/ 518358 w 563237"/>
              <a:gd name="connsiteY7" fmla="*/ 140246 h 1126148"/>
              <a:gd name="connsiteX8" fmla="*/ 495919 w 563237"/>
              <a:gd name="connsiteY8" fmla="*/ 173905 h 1126148"/>
              <a:gd name="connsiteX9" fmla="*/ 479089 w 563237"/>
              <a:gd name="connsiteY9" fmla="*/ 185124 h 1126148"/>
              <a:gd name="connsiteX10" fmla="*/ 456650 w 563237"/>
              <a:gd name="connsiteY10" fmla="*/ 235613 h 1126148"/>
              <a:gd name="connsiteX11" fmla="*/ 428601 w 563237"/>
              <a:gd name="connsiteY11" fmla="*/ 246832 h 1126148"/>
              <a:gd name="connsiteX12" fmla="*/ 400552 w 563237"/>
              <a:gd name="connsiteY12" fmla="*/ 246832 h 1126148"/>
              <a:gd name="connsiteX13" fmla="*/ 372503 w 563237"/>
              <a:gd name="connsiteY13" fmla="*/ 263662 h 1126148"/>
              <a:gd name="connsiteX14" fmla="*/ 316405 w 563237"/>
              <a:gd name="connsiteY14" fmla="*/ 269271 h 1126148"/>
              <a:gd name="connsiteX15" fmla="*/ 288356 w 563237"/>
              <a:gd name="connsiteY15" fmla="*/ 258052 h 1126148"/>
              <a:gd name="connsiteX16" fmla="*/ 213732 w 563237"/>
              <a:gd name="connsiteY16" fmla="*/ 234181 h 1126148"/>
              <a:gd name="connsiteX17" fmla="*/ 74660 w 563237"/>
              <a:gd name="connsiteY17" fmla="*/ 251566 h 1126148"/>
              <a:gd name="connsiteX18" fmla="*/ 67160 w 563237"/>
              <a:gd name="connsiteY18" fmla="*/ 260095 h 1126148"/>
              <a:gd name="connsiteX19" fmla="*/ 19031 w 563237"/>
              <a:gd name="connsiteY19" fmla="*/ 512326 h 1126148"/>
              <a:gd name="connsiteX20" fmla="*/ 1114 w 563237"/>
              <a:gd name="connsiteY20" fmla="*/ 739221 h 1126148"/>
              <a:gd name="connsiteX21" fmla="*/ 47957 w 563237"/>
              <a:gd name="connsiteY21" fmla="*/ 860956 h 1126148"/>
              <a:gd name="connsiteX22" fmla="*/ 142976 w 563237"/>
              <a:gd name="connsiteY22" fmla="*/ 835522 h 1126148"/>
              <a:gd name="connsiteX23" fmla="*/ 93189 w 563237"/>
              <a:gd name="connsiteY23" fmla="*/ 996669 h 1126148"/>
              <a:gd name="connsiteX24" fmla="*/ 237857 w 563237"/>
              <a:gd name="connsiteY24" fmla="*/ 1043797 h 1126148"/>
              <a:gd name="connsiteX25" fmla="*/ 239023 w 563237"/>
              <a:gd name="connsiteY25" fmla="*/ 1115042 h 1126148"/>
              <a:gd name="connsiteX26" fmla="*/ 215266 w 563237"/>
              <a:gd name="connsiteY26" fmla="*/ 1126148 h 1126148"/>
              <a:gd name="connsiteX27" fmla="*/ 304970 w 563237"/>
              <a:gd name="connsiteY27" fmla="*/ 1122359 h 1126148"/>
              <a:gd name="connsiteX28" fmla="*/ 314003 w 563237"/>
              <a:gd name="connsiteY28" fmla="*/ 1011085 h 1126148"/>
              <a:gd name="connsiteX29" fmla="*/ 246598 w 563237"/>
              <a:gd name="connsiteY29" fmla="*/ 972264 h 1126148"/>
              <a:gd name="connsiteX30" fmla="*/ 162216 w 563237"/>
              <a:gd name="connsiteY30" fmla="*/ 969987 h 1126148"/>
              <a:gd name="connsiteX31" fmla="*/ 220109 w 563237"/>
              <a:gd name="connsiteY31" fmla="*/ 900432 h 1126148"/>
              <a:gd name="connsiteX32" fmla="*/ 208730 w 563237"/>
              <a:gd name="connsiteY32" fmla="*/ 764285 h 1126148"/>
              <a:gd name="connsiteX0" fmla="*/ 208814 w 563321"/>
              <a:gd name="connsiteY0" fmla="*/ 764285 h 1126148"/>
              <a:gd name="connsiteX1" fmla="*/ 94552 w 563321"/>
              <a:gd name="connsiteY1" fmla="*/ 767954 h 1126148"/>
              <a:gd name="connsiteX2" fmla="*/ 104759 w 563321"/>
              <a:gd name="connsiteY2" fmla="*/ 689851 h 1126148"/>
              <a:gd name="connsiteX3" fmla="*/ 85700 w 563321"/>
              <a:gd name="connsiteY3" fmla="*/ 644861 h 1126148"/>
              <a:gd name="connsiteX4" fmla="*/ 557711 w 563321"/>
              <a:gd name="connsiteY4" fmla="*/ 0 h 1126148"/>
              <a:gd name="connsiteX5" fmla="*/ 563321 w 563321"/>
              <a:gd name="connsiteY5" fmla="*/ 33659 h 1126148"/>
              <a:gd name="connsiteX6" fmla="*/ 546491 w 563321"/>
              <a:gd name="connsiteY6" fmla="*/ 67318 h 1126148"/>
              <a:gd name="connsiteX7" fmla="*/ 518442 w 563321"/>
              <a:gd name="connsiteY7" fmla="*/ 140246 h 1126148"/>
              <a:gd name="connsiteX8" fmla="*/ 496003 w 563321"/>
              <a:gd name="connsiteY8" fmla="*/ 173905 h 1126148"/>
              <a:gd name="connsiteX9" fmla="*/ 479173 w 563321"/>
              <a:gd name="connsiteY9" fmla="*/ 185124 h 1126148"/>
              <a:gd name="connsiteX10" fmla="*/ 456734 w 563321"/>
              <a:gd name="connsiteY10" fmla="*/ 235613 h 1126148"/>
              <a:gd name="connsiteX11" fmla="*/ 428685 w 563321"/>
              <a:gd name="connsiteY11" fmla="*/ 246832 h 1126148"/>
              <a:gd name="connsiteX12" fmla="*/ 400636 w 563321"/>
              <a:gd name="connsiteY12" fmla="*/ 246832 h 1126148"/>
              <a:gd name="connsiteX13" fmla="*/ 372587 w 563321"/>
              <a:gd name="connsiteY13" fmla="*/ 263662 h 1126148"/>
              <a:gd name="connsiteX14" fmla="*/ 316489 w 563321"/>
              <a:gd name="connsiteY14" fmla="*/ 269271 h 1126148"/>
              <a:gd name="connsiteX15" fmla="*/ 288440 w 563321"/>
              <a:gd name="connsiteY15" fmla="*/ 258052 h 1126148"/>
              <a:gd name="connsiteX16" fmla="*/ 213816 w 563321"/>
              <a:gd name="connsiteY16" fmla="*/ 234181 h 1126148"/>
              <a:gd name="connsiteX17" fmla="*/ 74744 w 563321"/>
              <a:gd name="connsiteY17" fmla="*/ 251566 h 1126148"/>
              <a:gd name="connsiteX18" fmla="*/ 19115 w 563321"/>
              <a:gd name="connsiteY18" fmla="*/ 512326 h 1126148"/>
              <a:gd name="connsiteX19" fmla="*/ 1198 w 563321"/>
              <a:gd name="connsiteY19" fmla="*/ 739221 h 1126148"/>
              <a:gd name="connsiteX20" fmla="*/ 48041 w 563321"/>
              <a:gd name="connsiteY20" fmla="*/ 860956 h 1126148"/>
              <a:gd name="connsiteX21" fmla="*/ 143060 w 563321"/>
              <a:gd name="connsiteY21" fmla="*/ 835522 h 1126148"/>
              <a:gd name="connsiteX22" fmla="*/ 93273 w 563321"/>
              <a:gd name="connsiteY22" fmla="*/ 996669 h 1126148"/>
              <a:gd name="connsiteX23" fmla="*/ 237941 w 563321"/>
              <a:gd name="connsiteY23" fmla="*/ 1043797 h 1126148"/>
              <a:gd name="connsiteX24" fmla="*/ 239107 w 563321"/>
              <a:gd name="connsiteY24" fmla="*/ 1115042 h 1126148"/>
              <a:gd name="connsiteX25" fmla="*/ 215350 w 563321"/>
              <a:gd name="connsiteY25" fmla="*/ 1126148 h 1126148"/>
              <a:gd name="connsiteX26" fmla="*/ 305054 w 563321"/>
              <a:gd name="connsiteY26" fmla="*/ 1122359 h 1126148"/>
              <a:gd name="connsiteX27" fmla="*/ 314087 w 563321"/>
              <a:gd name="connsiteY27" fmla="*/ 1011085 h 1126148"/>
              <a:gd name="connsiteX28" fmla="*/ 246682 w 563321"/>
              <a:gd name="connsiteY28" fmla="*/ 972264 h 1126148"/>
              <a:gd name="connsiteX29" fmla="*/ 162300 w 563321"/>
              <a:gd name="connsiteY29" fmla="*/ 969987 h 1126148"/>
              <a:gd name="connsiteX30" fmla="*/ 220193 w 563321"/>
              <a:gd name="connsiteY30" fmla="*/ 900432 h 1126148"/>
              <a:gd name="connsiteX31" fmla="*/ 208814 w 563321"/>
              <a:gd name="connsiteY31" fmla="*/ 764285 h 1126148"/>
              <a:gd name="connsiteX0" fmla="*/ 213819 w 568326"/>
              <a:gd name="connsiteY0" fmla="*/ 764285 h 1126148"/>
              <a:gd name="connsiteX1" fmla="*/ 99557 w 568326"/>
              <a:gd name="connsiteY1" fmla="*/ 767954 h 1126148"/>
              <a:gd name="connsiteX2" fmla="*/ 109764 w 568326"/>
              <a:gd name="connsiteY2" fmla="*/ 689851 h 1126148"/>
              <a:gd name="connsiteX3" fmla="*/ 90705 w 568326"/>
              <a:gd name="connsiteY3" fmla="*/ 644861 h 1126148"/>
              <a:gd name="connsiteX4" fmla="*/ 562716 w 568326"/>
              <a:gd name="connsiteY4" fmla="*/ 0 h 1126148"/>
              <a:gd name="connsiteX5" fmla="*/ 568326 w 568326"/>
              <a:gd name="connsiteY5" fmla="*/ 33659 h 1126148"/>
              <a:gd name="connsiteX6" fmla="*/ 551496 w 568326"/>
              <a:gd name="connsiteY6" fmla="*/ 67318 h 1126148"/>
              <a:gd name="connsiteX7" fmla="*/ 523447 w 568326"/>
              <a:gd name="connsiteY7" fmla="*/ 140246 h 1126148"/>
              <a:gd name="connsiteX8" fmla="*/ 501008 w 568326"/>
              <a:gd name="connsiteY8" fmla="*/ 173905 h 1126148"/>
              <a:gd name="connsiteX9" fmla="*/ 484178 w 568326"/>
              <a:gd name="connsiteY9" fmla="*/ 185124 h 1126148"/>
              <a:gd name="connsiteX10" fmla="*/ 461739 w 568326"/>
              <a:gd name="connsiteY10" fmla="*/ 235613 h 1126148"/>
              <a:gd name="connsiteX11" fmla="*/ 433690 w 568326"/>
              <a:gd name="connsiteY11" fmla="*/ 246832 h 1126148"/>
              <a:gd name="connsiteX12" fmla="*/ 405641 w 568326"/>
              <a:gd name="connsiteY12" fmla="*/ 246832 h 1126148"/>
              <a:gd name="connsiteX13" fmla="*/ 377592 w 568326"/>
              <a:gd name="connsiteY13" fmla="*/ 263662 h 1126148"/>
              <a:gd name="connsiteX14" fmla="*/ 321494 w 568326"/>
              <a:gd name="connsiteY14" fmla="*/ 269271 h 1126148"/>
              <a:gd name="connsiteX15" fmla="*/ 293445 w 568326"/>
              <a:gd name="connsiteY15" fmla="*/ 258052 h 1126148"/>
              <a:gd name="connsiteX16" fmla="*/ 218821 w 568326"/>
              <a:gd name="connsiteY16" fmla="*/ 234181 h 1126148"/>
              <a:gd name="connsiteX17" fmla="*/ 24120 w 568326"/>
              <a:gd name="connsiteY17" fmla="*/ 512326 h 1126148"/>
              <a:gd name="connsiteX18" fmla="*/ 6203 w 568326"/>
              <a:gd name="connsiteY18" fmla="*/ 739221 h 1126148"/>
              <a:gd name="connsiteX19" fmla="*/ 53046 w 568326"/>
              <a:gd name="connsiteY19" fmla="*/ 860956 h 1126148"/>
              <a:gd name="connsiteX20" fmla="*/ 148065 w 568326"/>
              <a:gd name="connsiteY20" fmla="*/ 835522 h 1126148"/>
              <a:gd name="connsiteX21" fmla="*/ 98278 w 568326"/>
              <a:gd name="connsiteY21" fmla="*/ 996669 h 1126148"/>
              <a:gd name="connsiteX22" fmla="*/ 242946 w 568326"/>
              <a:gd name="connsiteY22" fmla="*/ 1043797 h 1126148"/>
              <a:gd name="connsiteX23" fmla="*/ 244112 w 568326"/>
              <a:gd name="connsiteY23" fmla="*/ 1115042 h 1126148"/>
              <a:gd name="connsiteX24" fmla="*/ 220355 w 568326"/>
              <a:gd name="connsiteY24" fmla="*/ 1126148 h 1126148"/>
              <a:gd name="connsiteX25" fmla="*/ 310059 w 568326"/>
              <a:gd name="connsiteY25" fmla="*/ 1122359 h 1126148"/>
              <a:gd name="connsiteX26" fmla="*/ 319092 w 568326"/>
              <a:gd name="connsiteY26" fmla="*/ 1011085 h 1126148"/>
              <a:gd name="connsiteX27" fmla="*/ 251687 w 568326"/>
              <a:gd name="connsiteY27" fmla="*/ 972264 h 1126148"/>
              <a:gd name="connsiteX28" fmla="*/ 167305 w 568326"/>
              <a:gd name="connsiteY28" fmla="*/ 969987 h 1126148"/>
              <a:gd name="connsiteX29" fmla="*/ 225198 w 568326"/>
              <a:gd name="connsiteY29" fmla="*/ 900432 h 1126148"/>
              <a:gd name="connsiteX30" fmla="*/ 213819 w 568326"/>
              <a:gd name="connsiteY30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410329 w 573014"/>
              <a:gd name="connsiteY12" fmla="*/ 246832 h 1126148"/>
              <a:gd name="connsiteX13" fmla="*/ 382280 w 573014"/>
              <a:gd name="connsiteY13" fmla="*/ 263662 h 1126148"/>
              <a:gd name="connsiteX14" fmla="*/ 326182 w 573014"/>
              <a:gd name="connsiteY14" fmla="*/ 269271 h 1126148"/>
              <a:gd name="connsiteX15" fmla="*/ 298133 w 573014"/>
              <a:gd name="connsiteY15" fmla="*/ 258052 h 1126148"/>
              <a:gd name="connsiteX16" fmla="*/ 28808 w 573014"/>
              <a:gd name="connsiteY16" fmla="*/ 512326 h 1126148"/>
              <a:gd name="connsiteX17" fmla="*/ 10891 w 573014"/>
              <a:gd name="connsiteY17" fmla="*/ 739221 h 1126148"/>
              <a:gd name="connsiteX18" fmla="*/ 57734 w 573014"/>
              <a:gd name="connsiteY18" fmla="*/ 860956 h 1126148"/>
              <a:gd name="connsiteX19" fmla="*/ 152753 w 573014"/>
              <a:gd name="connsiteY19" fmla="*/ 835522 h 1126148"/>
              <a:gd name="connsiteX20" fmla="*/ 102966 w 573014"/>
              <a:gd name="connsiteY20" fmla="*/ 996669 h 1126148"/>
              <a:gd name="connsiteX21" fmla="*/ 247634 w 573014"/>
              <a:gd name="connsiteY21" fmla="*/ 1043797 h 1126148"/>
              <a:gd name="connsiteX22" fmla="*/ 248800 w 573014"/>
              <a:gd name="connsiteY22" fmla="*/ 1115042 h 1126148"/>
              <a:gd name="connsiteX23" fmla="*/ 225043 w 573014"/>
              <a:gd name="connsiteY23" fmla="*/ 1126148 h 1126148"/>
              <a:gd name="connsiteX24" fmla="*/ 314747 w 573014"/>
              <a:gd name="connsiteY24" fmla="*/ 1122359 h 1126148"/>
              <a:gd name="connsiteX25" fmla="*/ 323780 w 573014"/>
              <a:gd name="connsiteY25" fmla="*/ 1011085 h 1126148"/>
              <a:gd name="connsiteX26" fmla="*/ 256375 w 573014"/>
              <a:gd name="connsiteY26" fmla="*/ 972264 h 1126148"/>
              <a:gd name="connsiteX27" fmla="*/ 171993 w 573014"/>
              <a:gd name="connsiteY27" fmla="*/ 969987 h 1126148"/>
              <a:gd name="connsiteX28" fmla="*/ 229886 w 573014"/>
              <a:gd name="connsiteY28" fmla="*/ 900432 h 1126148"/>
              <a:gd name="connsiteX29" fmla="*/ 218507 w 573014"/>
              <a:gd name="connsiteY29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410329 w 573014"/>
              <a:gd name="connsiteY12" fmla="*/ 246832 h 1126148"/>
              <a:gd name="connsiteX13" fmla="*/ 382280 w 573014"/>
              <a:gd name="connsiteY13" fmla="*/ 263662 h 1126148"/>
              <a:gd name="connsiteX14" fmla="*/ 298133 w 573014"/>
              <a:gd name="connsiteY14" fmla="*/ 258052 h 1126148"/>
              <a:gd name="connsiteX15" fmla="*/ 28808 w 573014"/>
              <a:gd name="connsiteY15" fmla="*/ 512326 h 1126148"/>
              <a:gd name="connsiteX16" fmla="*/ 10891 w 573014"/>
              <a:gd name="connsiteY16" fmla="*/ 739221 h 1126148"/>
              <a:gd name="connsiteX17" fmla="*/ 57734 w 573014"/>
              <a:gd name="connsiteY17" fmla="*/ 860956 h 1126148"/>
              <a:gd name="connsiteX18" fmla="*/ 152753 w 573014"/>
              <a:gd name="connsiteY18" fmla="*/ 835522 h 1126148"/>
              <a:gd name="connsiteX19" fmla="*/ 102966 w 573014"/>
              <a:gd name="connsiteY19" fmla="*/ 996669 h 1126148"/>
              <a:gd name="connsiteX20" fmla="*/ 247634 w 573014"/>
              <a:gd name="connsiteY20" fmla="*/ 1043797 h 1126148"/>
              <a:gd name="connsiteX21" fmla="*/ 248800 w 573014"/>
              <a:gd name="connsiteY21" fmla="*/ 1115042 h 1126148"/>
              <a:gd name="connsiteX22" fmla="*/ 225043 w 573014"/>
              <a:gd name="connsiteY22" fmla="*/ 1126148 h 1126148"/>
              <a:gd name="connsiteX23" fmla="*/ 314747 w 573014"/>
              <a:gd name="connsiteY23" fmla="*/ 1122359 h 1126148"/>
              <a:gd name="connsiteX24" fmla="*/ 323780 w 573014"/>
              <a:gd name="connsiteY24" fmla="*/ 1011085 h 1126148"/>
              <a:gd name="connsiteX25" fmla="*/ 256375 w 573014"/>
              <a:gd name="connsiteY25" fmla="*/ 972264 h 1126148"/>
              <a:gd name="connsiteX26" fmla="*/ 171993 w 573014"/>
              <a:gd name="connsiteY26" fmla="*/ 969987 h 1126148"/>
              <a:gd name="connsiteX27" fmla="*/ 229886 w 573014"/>
              <a:gd name="connsiteY27" fmla="*/ 900432 h 1126148"/>
              <a:gd name="connsiteX28" fmla="*/ 218507 w 573014"/>
              <a:gd name="connsiteY28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410329 w 573014"/>
              <a:gd name="connsiteY12" fmla="*/ 246832 h 1126148"/>
              <a:gd name="connsiteX13" fmla="*/ 298133 w 573014"/>
              <a:gd name="connsiteY13" fmla="*/ 258052 h 1126148"/>
              <a:gd name="connsiteX14" fmla="*/ 28808 w 573014"/>
              <a:gd name="connsiteY14" fmla="*/ 512326 h 1126148"/>
              <a:gd name="connsiteX15" fmla="*/ 10891 w 573014"/>
              <a:gd name="connsiteY15" fmla="*/ 739221 h 1126148"/>
              <a:gd name="connsiteX16" fmla="*/ 57734 w 573014"/>
              <a:gd name="connsiteY16" fmla="*/ 860956 h 1126148"/>
              <a:gd name="connsiteX17" fmla="*/ 152753 w 573014"/>
              <a:gd name="connsiteY17" fmla="*/ 835522 h 1126148"/>
              <a:gd name="connsiteX18" fmla="*/ 102966 w 573014"/>
              <a:gd name="connsiteY18" fmla="*/ 996669 h 1126148"/>
              <a:gd name="connsiteX19" fmla="*/ 247634 w 573014"/>
              <a:gd name="connsiteY19" fmla="*/ 1043797 h 1126148"/>
              <a:gd name="connsiteX20" fmla="*/ 248800 w 573014"/>
              <a:gd name="connsiteY20" fmla="*/ 1115042 h 1126148"/>
              <a:gd name="connsiteX21" fmla="*/ 225043 w 573014"/>
              <a:gd name="connsiteY21" fmla="*/ 1126148 h 1126148"/>
              <a:gd name="connsiteX22" fmla="*/ 314747 w 573014"/>
              <a:gd name="connsiteY22" fmla="*/ 1122359 h 1126148"/>
              <a:gd name="connsiteX23" fmla="*/ 323780 w 573014"/>
              <a:gd name="connsiteY23" fmla="*/ 1011085 h 1126148"/>
              <a:gd name="connsiteX24" fmla="*/ 256375 w 573014"/>
              <a:gd name="connsiteY24" fmla="*/ 972264 h 1126148"/>
              <a:gd name="connsiteX25" fmla="*/ 171993 w 573014"/>
              <a:gd name="connsiteY25" fmla="*/ 969987 h 1126148"/>
              <a:gd name="connsiteX26" fmla="*/ 229886 w 573014"/>
              <a:gd name="connsiteY26" fmla="*/ 900432 h 1126148"/>
              <a:gd name="connsiteX27" fmla="*/ 218507 w 573014"/>
              <a:gd name="connsiteY27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438378 w 573014"/>
              <a:gd name="connsiteY11" fmla="*/ 246832 h 1126148"/>
              <a:gd name="connsiteX12" fmla="*/ 298133 w 573014"/>
              <a:gd name="connsiteY12" fmla="*/ 258052 h 1126148"/>
              <a:gd name="connsiteX13" fmla="*/ 28808 w 573014"/>
              <a:gd name="connsiteY13" fmla="*/ 512326 h 1126148"/>
              <a:gd name="connsiteX14" fmla="*/ 10891 w 573014"/>
              <a:gd name="connsiteY14" fmla="*/ 739221 h 1126148"/>
              <a:gd name="connsiteX15" fmla="*/ 57734 w 573014"/>
              <a:gd name="connsiteY15" fmla="*/ 860956 h 1126148"/>
              <a:gd name="connsiteX16" fmla="*/ 152753 w 573014"/>
              <a:gd name="connsiteY16" fmla="*/ 835522 h 1126148"/>
              <a:gd name="connsiteX17" fmla="*/ 102966 w 573014"/>
              <a:gd name="connsiteY17" fmla="*/ 996669 h 1126148"/>
              <a:gd name="connsiteX18" fmla="*/ 247634 w 573014"/>
              <a:gd name="connsiteY18" fmla="*/ 1043797 h 1126148"/>
              <a:gd name="connsiteX19" fmla="*/ 248800 w 573014"/>
              <a:gd name="connsiteY19" fmla="*/ 1115042 h 1126148"/>
              <a:gd name="connsiteX20" fmla="*/ 225043 w 573014"/>
              <a:gd name="connsiteY20" fmla="*/ 1126148 h 1126148"/>
              <a:gd name="connsiteX21" fmla="*/ 314747 w 573014"/>
              <a:gd name="connsiteY21" fmla="*/ 1122359 h 1126148"/>
              <a:gd name="connsiteX22" fmla="*/ 323780 w 573014"/>
              <a:gd name="connsiteY22" fmla="*/ 1011085 h 1126148"/>
              <a:gd name="connsiteX23" fmla="*/ 256375 w 573014"/>
              <a:gd name="connsiteY23" fmla="*/ 972264 h 1126148"/>
              <a:gd name="connsiteX24" fmla="*/ 171993 w 573014"/>
              <a:gd name="connsiteY24" fmla="*/ 969987 h 1126148"/>
              <a:gd name="connsiteX25" fmla="*/ 229886 w 573014"/>
              <a:gd name="connsiteY25" fmla="*/ 900432 h 1126148"/>
              <a:gd name="connsiteX26" fmla="*/ 218507 w 573014"/>
              <a:gd name="connsiteY26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466427 w 573014"/>
              <a:gd name="connsiteY10" fmla="*/ 235613 h 1126148"/>
              <a:gd name="connsiteX11" fmla="*/ 298133 w 573014"/>
              <a:gd name="connsiteY11" fmla="*/ 258052 h 1126148"/>
              <a:gd name="connsiteX12" fmla="*/ 28808 w 573014"/>
              <a:gd name="connsiteY12" fmla="*/ 512326 h 1126148"/>
              <a:gd name="connsiteX13" fmla="*/ 10891 w 573014"/>
              <a:gd name="connsiteY13" fmla="*/ 739221 h 1126148"/>
              <a:gd name="connsiteX14" fmla="*/ 57734 w 573014"/>
              <a:gd name="connsiteY14" fmla="*/ 860956 h 1126148"/>
              <a:gd name="connsiteX15" fmla="*/ 152753 w 573014"/>
              <a:gd name="connsiteY15" fmla="*/ 835522 h 1126148"/>
              <a:gd name="connsiteX16" fmla="*/ 102966 w 573014"/>
              <a:gd name="connsiteY16" fmla="*/ 996669 h 1126148"/>
              <a:gd name="connsiteX17" fmla="*/ 247634 w 573014"/>
              <a:gd name="connsiteY17" fmla="*/ 1043797 h 1126148"/>
              <a:gd name="connsiteX18" fmla="*/ 248800 w 573014"/>
              <a:gd name="connsiteY18" fmla="*/ 1115042 h 1126148"/>
              <a:gd name="connsiteX19" fmla="*/ 225043 w 573014"/>
              <a:gd name="connsiteY19" fmla="*/ 1126148 h 1126148"/>
              <a:gd name="connsiteX20" fmla="*/ 314747 w 573014"/>
              <a:gd name="connsiteY20" fmla="*/ 1122359 h 1126148"/>
              <a:gd name="connsiteX21" fmla="*/ 323780 w 573014"/>
              <a:gd name="connsiteY21" fmla="*/ 1011085 h 1126148"/>
              <a:gd name="connsiteX22" fmla="*/ 256375 w 573014"/>
              <a:gd name="connsiteY22" fmla="*/ 972264 h 1126148"/>
              <a:gd name="connsiteX23" fmla="*/ 171993 w 573014"/>
              <a:gd name="connsiteY23" fmla="*/ 969987 h 1126148"/>
              <a:gd name="connsiteX24" fmla="*/ 229886 w 573014"/>
              <a:gd name="connsiteY24" fmla="*/ 900432 h 1126148"/>
              <a:gd name="connsiteX25" fmla="*/ 218507 w 573014"/>
              <a:gd name="connsiteY25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488866 w 573014"/>
              <a:gd name="connsiteY9" fmla="*/ 185124 h 1126148"/>
              <a:gd name="connsiteX10" fmla="*/ 298133 w 573014"/>
              <a:gd name="connsiteY10" fmla="*/ 258052 h 1126148"/>
              <a:gd name="connsiteX11" fmla="*/ 28808 w 573014"/>
              <a:gd name="connsiteY11" fmla="*/ 512326 h 1126148"/>
              <a:gd name="connsiteX12" fmla="*/ 10891 w 573014"/>
              <a:gd name="connsiteY12" fmla="*/ 739221 h 1126148"/>
              <a:gd name="connsiteX13" fmla="*/ 57734 w 573014"/>
              <a:gd name="connsiteY13" fmla="*/ 860956 h 1126148"/>
              <a:gd name="connsiteX14" fmla="*/ 152753 w 573014"/>
              <a:gd name="connsiteY14" fmla="*/ 835522 h 1126148"/>
              <a:gd name="connsiteX15" fmla="*/ 102966 w 573014"/>
              <a:gd name="connsiteY15" fmla="*/ 996669 h 1126148"/>
              <a:gd name="connsiteX16" fmla="*/ 247634 w 573014"/>
              <a:gd name="connsiteY16" fmla="*/ 1043797 h 1126148"/>
              <a:gd name="connsiteX17" fmla="*/ 248800 w 573014"/>
              <a:gd name="connsiteY17" fmla="*/ 1115042 h 1126148"/>
              <a:gd name="connsiteX18" fmla="*/ 225043 w 573014"/>
              <a:gd name="connsiteY18" fmla="*/ 1126148 h 1126148"/>
              <a:gd name="connsiteX19" fmla="*/ 314747 w 573014"/>
              <a:gd name="connsiteY19" fmla="*/ 1122359 h 1126148"/>
              <a:gd name="connsiteX20" fmla="*/ 323780 w 573014"/>
              <a:gd name="connsiteY20" fmla="*/ 1011085 h 1126148"/>
              <a:gd name="connsiteX21" fmla="*/ 256375 w 573014"/>
              <a:gd name="connsiteY21" fmla="*/ 972264 h 1126148"/>
              <a:gd name="connsiteX22" fmla="*/ 171993 w 573014"/>
              <a:gd name="connsiteY22" fmla="*/ 969987 h 1126148"/>
              <a:gd name="connsiteX23" fmla="*/ 229886 w 573014"/>
              <a:gd name="connsiteY23" fmla="*/ 900432 h 1126148"/>
              <a:gd name="connsiteX24" fmla="*/ 218507 w 573014"/>
              <a:gd name="connsiteY24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28135 w 573014"/>
              <a:gd name="connsiteY7" fmla="*/ 140246 h 1126148"/>
              <a:gd name="connsiteX8" fmla="*/ 505696 w 573014"/>
              <a:gd name="connsiteY8" fmla="*/ 173905 h 1126148"/>
              <a:gd name="connsiteX9" fmla="*/ 298133 w 573014"/>
              <a:gd name="connsiteY9" fmla="*/ 258052 h 1126148"/>
              <a:gd name="connsiteX10" fmla="*/ 28808 w 573014"/>
              <a:gd name="connsiteY10" fmla="*/ 512326 h 1126148"/>
              <a:gd name="connsiteX11" fmla="*/ 10891 w 573014"/>
              <a:gd name="connsiteY11" fmla="*/ 739221 h 1126148"/>
              <a:gd name="connsiteX12" fmla="*/ 57734 w 573014"/>
              <a:gd name="connsiteY12" fmla="*/ 860956 h 1126148"/>
              <a:gd name="connsiteX13" fmla="*/ 152753 w 573014"/>
              <a:gd name="connsiteY13" fmla="*/ 835522 h 1126148"/>
              <a:gd name="connsiteX14" fmla="*/ 102966 w 573014"/>
              <a:gd name="connsiteY14" fmla="*/ 996669 h 1126148"/>
              <a:gd name="connsiteX15" fmla="*/ 247634 w 573014"/>
              <a:gd name="connsiteY15" fmla="*/ 1043797 h 1126148"/>
              <a:gd name="connsiteX16" fmla="*/ 248800 w 573014"/>
              <a:gd name="connsiteY16" fmla="*/ 1115042 h 1126148"/>
              <a:gd name="connsiteX17" fmla="*/ 225043 w 573014"/>
              <a:gd name="connsiteY17" fmla="*/ 1126148 h 1126148"/>
              <a:gd name="connsiteX18" fmla="*/ 314747 w 573014"/>
              <a:gd name="connsiteY18" fmla="*/ 1122359 h 1126148"/>
              <a:gd name="connsiteX19" fmla="*/ 323780 w 573014"/>
              <a:gd name="connsiteY19" fmla="*/ 1011085 h 1126148"/>
              <a:gd name="connsiteX20" fmla="*/ 256375 w 573014"/>
              <a:gd name="connsiteY20" fmla="*/ 972264 h 1126148"/>
              <a:gd name="connsiteX21" fmla="*/ 171993 w 573014"/>
              <a:gd name="connsiteY21" fmla="*/ 969987 h 1126148"/>
              <a:gd name="connsiteX22" fmla="*/ 229886 w 573014"/>
              <a:gd name="connsiteY22" fmla="*/ 900432 h 1126148"/>
              <a:gd name="connsiteX23" fmla="*/ 218507 w 573014"/>
              <a:gd name="connsiteY23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56184 w 573014"/>
              <a:gd name="connsiteY6" fmla="*/ 67318 h 1126148"/>
              <a:gd name="connsiteX7" fmla="*/ 505696 w 573014"/>
              <a:gd name="connsiteY7" fmla="*/ 173905 h 1126148"/>
              <a:gd name="connsiteX8" fmla="*/ 298133 w 573014"/>
              <a:gd name="connsiteY8" fmla="*/ 258052 h 1126148"/>
              <a:gd name="connsiteX9" fmla="*/ 28808 w 573014"/>
              <a:gd name="connsiteY9" fmla="*/ 512326 h 1126148"/>
              <a:gd name="connsiteX10" fmla="*/ 10891 w 573014"/>
              <a:gd name="connsiteY10" fmla="*/ 739221 h 1126148"/>
              <a:gd name="connsiteX11" fmla="*/ 57734 w 573014"/>
              <a:gd name="connsiteY11" fmla="*/ 860956 h 1126148"/>
              <a:gd name="connsiteX12" fmla="*/ 152753 w 573014"/>
              <a:gd name="connsiteY12" fmla="*/ 835522 h 1126148"/>
              <a:gd name="connsiteX13" fmla="*/ 102966 w 573014"/>
              <a:gd name="connsiteY13" fmla="*/ 996669 h 1126148"/>
              <a:gd name="connsiteX14" fmla="*/ 247634 w 573014"/>
              <a:gd name="connsiteY14" fmla="*/ 1043797 h 1126148"/>
              <a:gd name="connsiteX15" fmla="*/ 248800 w 573014"/>
              <a:gd name="connsiteY15" fmla="*/ 1115042 h 1126148"/>
              <a:gd name="connsiteX16" fmla="*/ 225043 w 573014"/>
              <a:gd name="connsiteY16" fmla="*/ 1126148 h 1126148"/>
              <a:gd name="connsiteX17" fmla="*/ 314747 w 573014"/>
              <a:gd name="connsiteY17" fmla="*/ 1122359 h 1126148"/>
              <a:gd name="connsiteX18" fmla="*/ 323780 w 573014"/>
              <a:gd name="connsiteY18" fmla="*/ 1011085 h 1126148"/>
              <a:gd name="connsiteX19" fmla="*/ 256375 w 573014"/>
              <a:gd name="connsiteY19" fmla="*/ 972264 h 1126148"/>
              <a:gd name="connsiteX20" fmla="*/ 171993 w 573014"/>
              <a:gd name="connsiteY20" fmla="*/ 969987 h 1126148"/>
              <a:gd name="connsiteX21" fmla="*/ 229886 w 573014"/>
              <a:gd name="connsiteY21" fmla="*/ 900432 h 1126148"/>
              <a:gd name="connsiteX22" fmla="*/ 218507 w 573014"/>
              <a:gd name="connsiteY22" fmla="*/ 764285 h 1126148"/>
              <a:gd name="connsiteX0" fmla="*/ 218507 w 573014"/>
              <a:gd name="connsiteY0" fmla="*/ 764285 h 1126148"/>
              <a:gd name="connsiteX1" fmla="*/ 104245 w 573014"/>
              <a:gd name="connsiteY1" fmla="*/ 767954 h 1126148"/>
              <a:gd name="connsiteX2" fmla="*/ 114452 w 573014"/>
              <a:gd name="connsiteY2" fmla="*/ 689851 h 1126148"/>
              <a:gd name="connsiteX3" fmla="*/ 95393 w 573014"/>
              <a:gd name="connsiteY3" fmla="*/ 644861 h 1126148"/>
              <a:gd name="connsiteX4" fmla="*/ 567404 w 573014"/>
              <a:gd name="connsiteY4" fmla="*/ 0 h 1126148"/>
              <a:gd name="connsiteX5" fmla="*/ 573014 w 573014"/>
              <a:gd name="connsiteY5" fmla="*/ 33659 h 1126148"/>
              <a:gd name="connsiteX6" fmla="*/ 505696 w 573014"/>
              <a:gd name="connsiteY6" fmla="*/ 173905 h 1126148"/>
              <a:gd name="connsiteX7" fmla="*/ 298133 w 573014"/>
              <a:gd name="connsiteY7" fmla="*/ 258052 h 1126148"/>
              <a:gd name="connsiteX8" fmla="*/ 28808 w 573014"/>
              <a:gd name="connsiteY8" fmla="*/ 512326 h 1126148"/>
              <a:gd name="connsiteX9" fmla="*/ 10891 w 573014"/>
              <a:gd name="connsiteY9" fmla="*/ 739221 h 1126148"/>
              <a:gd name="connsiteX10" fmla="*/ 57734 w 573014"/>
              <a:gd name="connsiteY10" fmla="*/ 860956 h 1126148"/>
              <a:gd name="connsiteX11" fmla="*/ 152753 w 573014"/>
              <a:gd name="connsiteY11" fmla="*/ 835522 h 1126148"/>
              <a:gd name="connsiteX12" fmla="*/ 102966 w 573014"/>
              <a:gd name="connsiteY12" fmla="*/ 996669 h 1126148"/>
              <a:gd name="connsiteX13" fmla="*/ 247634 w 573014"/>
              <a:gd name="connsiteY13" fmla="*/ 1043797 h 1126148"/>
              <a:gd name="connsiteX14" fmla="*/ 248800 w 573014"/>
              <a:gd name="connsiteY14" fmla="*/ 1115042 h 1126148"/>
              <a:gd name="connsiteX15" fmla="*/ 225043 w 573014"/>
              <a:gd name="connsiteY15" fmla="*/ 1126148 h 1126148"/>
              <a:gd name="connsiteX16" fmla="*/ 314747 w 573014"/>
              <a:gd name="connsiteY16" fmla="*/ 1122359 h 1126148"/>
              <a:gd name="connsiteX17" fmla="*/ 323780 w 573014"/>
              <a:gd name="connsiteY17" fmla="*/ 1011085 h 1126148"/>
              <a:gd name="connsiteX18" fmla="*/ 256375 w 573014"/>
              <a:gd name="connsiteY18" fmla="*/ 972264 h 1126148"/>
              <a:gd name="connsiteX19" fmla="*/ 171993 w 573014"/>
              <a:gd name="connsiteY19" fmla="*/ 969987 h 1126148"/>
              <a:gd name="connsiteX20" fmla="*/ 229886 w 573014"/>
              <a:gd name="connsiteY20" fmla="*/ 900432 h 1126148"/>
              <a:gd name="connsiteX21" fmla="*/ 218507 w 573014"/>
              <a:gd name="connsiteY21" fmla="*/ 764285 h 1126148"/>
              <a:gd name="connsiteX0" fmla="*/ 218507 w 567404"/>
              <a:gd name="connsiteY0" fmla="*/ 764285 h 1126148"/>
              <a:gd name="connsiteX1" fmla="*/ 104245 w 567404"/>
              <a:gd name="connsiteY1" fmla="*/ 767954 h 1126148"/>
              <a:gd name="connsiteX2" fmla="*/ 114452 w 567404"/>
              <a:gd name="connsiteY2" fmla="*/ 689851 h 1126148"/>
              <a:gd name="connsiteX3" fmla="*/ 95393 w 567404"/>
              <a:gd name="connsiteY3" fmla="*/ 644861 h 1126148"/>
              <a:gd name="connsiteX4" fmla="*/ 567404 w 567404"/>
              <a:gd name="connsiteY4" fmla="*/ 0 h 1126148"/>
              <a:gd name="connsiteX5" fmla="*/ 505696 w 567404"/>
              <a:gd name="connsiteY5" fmla="*/ 173905 h 1126148"/>
              <a:gd name="connsiteX6" fmla="*/ 298133 w 567404"/>
              <a:gd name="connsiteY6" fmla="*/ 258052 h 1126148"/>
              <a:gd name="connsiteX7" fmla="*/ 28808 w 567404"/>
              <a:gd name="connsiteY7" fmla="*/ 512326 h 1126148"/>
              <a:gd name="connsiteX8" fmla="*/ 10891 w 567404"/>
              <a:gd name="connsiteY8" fmla="*/ 739221 h 1126148"/>
              <a:gd name="connsiteX9" fmla="*/ 57734 w 567404"/>
              <a:gd name="connsiteY9" fmla="*/ 860956 h 1126148"/>
              <a:gd name="connsiteX10" fmla="*/ 152753 w 567404"/>
              <a:gd name="connsiteY10" fmla="*/ 835522 h 1126148"/>
              <a:gd name="connsiteX11" fmla="*/ 102966 w 567404"/>
              <a:gd name="connsiteY11" fmla="*/ 996669 h 1126148"/>
              <a:gd name="connsiteX12" fmla="*/ 247634 w 567404"/>
              <a:gd name="connsiteY12" fmla="*/ 1043797 h 1126148"/>
              <a:gd name="connsiteX13" fmla="*/ 248800 w 567404"/>
              <a:gd name="connsiteY13" fmla="*/ 1115042 h 1126148"/>
              <a:gd name="connsiteX14" fmla="*/ 225043 w 567404"/>
              <a:gd name="connsiteY14" fmla="*/ 1126148 h 1126148"/>
              <a:gd name="connsiteX15" fmla="*/ 314747 w 567404"/>
              <a:gd name="connsiteY15" fmla="*/ 1122359 h 1126148"/>
              <a:gd name="connsiteX16" fmla="*/ 323780 w 567404"/>
              <a:gd name="connsiteY16" fmla="*/ 1011085 h 1126148"/>
              <a:gd name="connsiteX17" fmla="*/ 256375 w 567404"/>
              <a:gd name="connsiteY17" fmla="*/ 972264 h 1126148"/>
              <a:gd name="connsiteX18" fmla="*/ 171993 w 567404"/>
              <a:gd name="connsiteY18" fmla="*/ 969987 h 1126148"/>
              <a:gd name="connsiteX19" fmla="*/ 229886 w 567404"/>
              <a:gd name="connsiteY19" fmla="*/ 900432 h 1126148"/>
              <a:gd name="connsiteX20" fmla="*/ 218507 w 567404"/>
              <a:gd name="connsiteY20" fmla="*/ 764285 h 1126148"/>
              <a:gd name="connsiteX0" fmla="*/ 218507 w 505696"/>
              <a:gd name="connsiteY0" fmla="*/ 590380 h 952243"/>
              <a:gd name="connsiteX1" fmla="*/ 104245 w 505696"/>
              <a:gd name="connsiteY1" fmla="*/ 594049 h 952243"/>
              <a:gd name="connsiteX2" fmla="*/ 114452 w 505696"/>
              <a:gd name="connsiteY2" fmla="*/ 515946 h 952243"/>
              <a:gd name="connsiteX3" fmla="*/ 95393 w 505696"/>
              <a:gd name="connsiteY3" fmla="*/ 470956 h 952243"/>
              <a:gd name="connsiteX4" fmla="*/ 505696 w 505696"/>
              <a:gd name="connsiteY4" fmla="*/ 0 h 952243"/>
              <a:gd name="connsiteX5" fmla="*/ 298133 w 505696"/>
              <a:gd name="connsiteY5" fmla="*/ 84147 h 952243"/>
              <a:gd name="connsiteX6" fmla="*/ 28808 w 505696"/>
              <a:gd name="connsiteY6" fmla="*/ 338421 h 952243"/>
              <a:gd name="connsiteX7" fmla="*/ 10891 w 505696"/>
              <a:gd name="connsiteY7" fmla="*/ 565316 h 952243"/>
              <a:gd name="connsiteX8" fmla="*/ 57734 w 505696"/>
              <a:gd name="connsiteY8" fmla="*/ 687051 h 952243"/>
              <a:gd name="connsiteX9" fmla="*/ 152753 w 505696"/>
              <a:gd name="connsiteY9" fmla="*/ 661617 h 952243"/>
              <a:gd name="connsiteX10" fmla="*/ 102966 w 505696"/>
              <a:gd name="connsiteY10" fmla="*/ 822764 h 952243"/>
              <a:gd name="connsiteX11" fmla="*/ 247634 w 505696"/>
              <a:gd name="connsiteY11" fmla="*/ 869892 h 952243"/>
              <a:gd name="connsiteX12" fmla="*/ 248800 w 505696"/>
              <a:gd name="connsiteY12" fmla="*/ 941137 h 952243"/>
              <a:gd name="connsiteX13" fmla="*/ 225043 w 505696"/>
              <a:gd name="connsiteY13" fmla="*/ 952243 h 952243"/>
              <a:gd name="connsiteX14" fmla="*/ 314747 w 505696"/>
              <a:gd name="connsiteY14" fmla="*/ 948454 h 952243"/>
              <a:gd name="connsiteX15" fmla="*/ 323780 w 505696"/>
              <a:gd name="connsiteY15" fmla="*/ 837180 h 952243"/>
              <a:gd name="connsiteX16" fmla="*/ 256375 w 505696"/>
              <a:gd name="connsiteY16" fmla="*/ 798359 h 952243"/>
              <a:gd name="connsiteX17" fmla="*/ 171993 w 505696"/>
              <a:gd name="connsiteY17" fmla="*/ 796082 h 952243"/>
              <a:gd name="connsiteX18" fmla="*/ 229886 w 505696"/>
              <a:gd name="connsiteY18" fmla="*/ 726527 h 952243"/>
              <a:gd name="connsiteX19" fmla="*/ 218507 w 505696"/>
              <a:gd name="connsiteY19" fmla="*/ 590380 h 952243"/>
              <a:gd name="connsiteX0" fmla="*/ 218507 w 323863"/>
              <a:gd name="connsiteY0" fmla="*/ 507956 h 869819"/>
              <a:gd name="connsiteX1" fmla="*/ 104245 w 323863"/>
              <a:gd name="connsiteY1" fmla="*/ 511625 h 869819"/>
              <a:gd name="connsiteX2" fmla="*/ 114452 w 323863"/>
              <a:gd name="connsiteY2" fmla="*/ 433522 h 869819"/>
              <a:gd name="connsiteX3" fmla="*/ 95393 w 323863"/>
              <a:gd name="connsiteY3" fmla="*/ 388532 h 869819"/>
              <a:gd name="connsiteX4" fmla="*/ 298133 w 323863"/>
              <a:gd name="connsiteY4" fmla="*/ 1723 h 869819"/>
              <a:gd name="connsiteX5" fmla="*/ 28808 w 323863"/>
              <a:gd name="connsiteY5" fmla="*/ 255997 h 869819"/>
              <a:gd name="connsiteX6" fmla="*/ 10891 w 323863"/>
              <a:gd name="connsiteY6" fmla="*/ 482892 h 869819"/>
              <a:gd name="connsiteX7" fmla="*/ 57734 w 323863"/>
              <a:gd name="connsiteY7" fmla="*/ 604627 h 869819"/>
              <a:gd name="connsiteX8" fmla="*/ 152753 w 323863"/>
              <a:gd name="connsiteY8" fmla="*/ 579193 h 869819"/>
              <a:gd name="connsiteX9" fmla="*/ 102966 w 323863"/>
              <a:gd name="connsiteY9" fmla="*/ 740340 h 869819"/>
              <a:gd name="connsiteX10" fmla="*/ 247634 w 323863"/>
              <a:gd name="connsiteY10" fmla="*/ 787468 h 869819"/>
              <a:gd name="connsiteX11" fmla="*/ 248800 w 323863"/>
              <a:gd name="connsiteY11" fmla="*/ 858713 h 869819"/>
              <a:gd name="connsiteX12" fmla="*/ 225043 w 323863"/>
              <a:gd name="connsiteY12" fmla="*/ 869819 h 869819"/>
              <a:gd name="connsiteX13" fmla="*/ 314747 w 323863"/>
              <a:gd name="connsiteY13" fmla="*/ 866030 h 869819"/>
              <a:gd name="connsiteX14" fmla="*/ 323780 w 323863"/>
              <a:gd name="connsiteY14" fmla="*/ 754756 h 869819"/>
              <a:gd name="connsiteX15" fmla="*/ 256375 w 323863"/>
              <a:gd name="connsiteY15" fmla="*/ 715935 h 869819"/>
              <a:gd name="connsiteX16" fmla="*/ 171993 w 323863"/>
              <a:gd name="connsiteY16" fmla="*/ 713658 h 869819"/>
              <a:gd name="connsiteX17" fmla="*/ 229886 w 323863"/>
              <a:gd name="connsiteY17" fmla="*/ 644103 h 869819"/>
              <a:gd name="connsiteX18" fmla="*/ 218507 w 323863"/>
              <a:gd name="connsiteY18" fmla="*/ 507956 h 869819"/>
              <a:gd name="connsiteX0" fmla="*/ 208960 w 314316"/>
              <a:gd name="connsiteY0" fmla="*/ 253388 h 615251"/>
              <a:gd name="connsiteX1" fmla="*/ 94698 w 314316"/>
              <a:gd name="connsiteY1" fmla="*/ 257057 h 615251"/>
              <a:gd name="connsiteX2" fmla="*/ 104905 w 314316"/>
              <a:gd name="connsiteY2" fmla="*/ 178954 h 615251"/>
              <a:gd name="connsiteX3" fmla="*/ 85846 w 314316"/>
              <a:gd name="connsiteY3" fmla="*/ 133964 h 615251"/>
              <a:gd name="connsiteX4" fmla="*/ 19261 w 314316"/>
              <a:gd name="connsiteY4" fmla="*/ 1429 h 615251"/>
              <a:gd name="connsiteX5" fmla="*/ 1344 w 314316"/>
              <a:gd name="connsiteY5" fmla="*/ 228324 h 615251"/>
              <a:gd name="connsiteX6" fmla="*/ 48187 w 314316"/>
              <a:gd name="connsiteY6" fmla="*/ 350059 h 615251"/>
              <a:gd name="connsiteX7" fmla="*/ 143206 w 314316"/>
              <a:gd name="connsiteY7" fmla="*/ 324625 h 615251"/>
              <a:gd name="connsiteX8" fmla="*/ 93419 w 314316"/>
              <a:gd name="connsiteY8" fmla="*/ 485772 h 615251"/>
              <a:gd name="connsiteX9" fmla="*/ 238087 w 314316"/>
              <a:gd name="connsiteY9" fmla="*/ 532900 h 615251"/>
              <a:gd name="connsiteX10" fmla="*/ 239253 w 314316"/>
              <a:gd name="connsiteY10" fmla="*/ 604145 h 615251"/>
              <a:gd name="connsiteX11" fmla="*/ 215496 w 314316"/>
              <a:gd name="connsiteY11" fmla="*/ 615251 h 615251"/>
              <a:gd name="connsiteX12" fmla="*/ 305200 w 314316"/>
              <a:gd name="connsiteY12" fmla="*/ 611462 h 615251"/>
              <a:gd name="connsiteX13" fmla="*/ 314233 w 314316"/>
              <a:gd name="connsiteY13" fmla="*/ 500188 h 615251"/>
              <a:gd name="connsiteX14" fmla="*/ 246828 w 314316"/>
              <a:gd name="connsiteY14" fmla="*/ 461367 h 615251"/>
              <a:gd name="connsiteX15" fmla="*/ 162446 w 314316"/>
              <a:gd name="connsiteY15" fmla="*/ 459090 h 615251"/>
              <a:gd name="connsiteX16" fmla="*/ 220339 w 314316"/>
              <a:gd name="connsiteY16" fmla="*/ 389535 h 615251"/>
              <a:gd name="connsiteX17" fmla="*/ 208960 w 314316"/>
              <a:gd name="connsiteY17" fmla="*/ 253388 h 615251"/>
              <a:gd name="connsiteX0" fmla="*/ 207616 w 312972"/>
              <a:gd name="connsiteY0" fmla="*/ 119424 h 481287"/>
              <a:gd name="connsiteX1" fmla="*/ 93354 w 312972"/>
              <a:gd name="connsiteY1" fmla="*/ 123093 h 481287"/>
              <a:gd name="connsiteX2" fmla="*/ 103561 w 312972"/>
              <a:gd name="connsiteY2" fmla="*/ 44990 h 481287"/>
              <a:gd name="connsiteX3" fmla="*/ 84502 w 312972"/>
              <a:gd name="connsiteY3" fmla="*/ 0 h 481287"/>
              <a:gd name="connsiteX4" fmla="*/ 0 w 312972"/>
              <a:gd name="connsiteY4" fmla="*/ 94360 h 481287"/>
              <a:gd name="connsiteX5" fmla="*/ 46843 w 312972"/>
              <a:gd name="connsiteY5" fmla="*/ 216095 h 481287"/>
              <a:gd name="connsiteX6" fmla="*/ 141862 w 312972"/>
              <a:gd name="connsiteY6" fmla="*/ 190661 h 481287"/>
              <a:gd name="connsiteX7" fmla="*/ 92075 w 312972"/>
              <a:gd name="connsiteY7" fmla="*/ 351808 h 481287"/>
              <a:gd name="connsiteX8" fmla="*/ 236743 w 312972"/>
              <a:gd name="connsiteY8" fmla="*/ 398936 h 481287"/>
              <a:gd name="connsiteX9" fmla="*/ 237909 w 312972"/>
              <a:gd name="connsiteY9" fmla="*/ 470181 h 481287"/>
              <a:gd name="connsiteX10" fmla="*/ 214152 w 312972"/>
              <a:gd name="connsiteY10" fmla="*/ 481287 h 481287"/>
              <a:gd name="connsiteX11" fmla="*/ 303856 w 312972"/>
              <a:gd name="connsiteY11" fmla="*/ 477498 h 481287"/>
              <a:gd name="connsiteX12" fmla="*/ 312889 w 312972"/>
              <a:gd name="connsiteY12" fmla="*/ 366224 h 481287"/>
              <a:gd name="connsiteX13" fmla="*/ 245484 w 312972"/>
              <a:gd name="connsiteY13" fmla="*/ 327403 h 481287"/>
              <a:gd name="connsiteX14" fmla="*/ 161102 w 312972"/>
              <a:gd name="connsiteY14" fmla="*/ 325126 h 481287"/>
              <a:gd name="connsiteX15" fmla="*/ 218995 w 312972"/>
              <a:gd name="connsiteY15" fmla="*/ 255571 h 481287"/>
              <a:gd name="connsiteX16" fmla="*/ 207616 w 312972"/>
              <a:gd name="connsiteY16" fmla="*/ 119424 h 48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2972" h="481287">
                <a:moveTo>
                  <a:pt x="207616" y="119424"/>
                </a:moveTo>
                <a:cubicBezTo>
                  <a:pt x="170319" y="101612"/>
                  <a:pt x="149903" y="101374"/>
                  <a:pt x="93354" y="123093"/>
                </a:cubicBezTo>
                <a:cubicBezTo>
                  <a:pt x="93348" y="95616"/>
                  <a:pt x="103567" y="72467"/>
                  <a:pt x="103561" y="44990"/>
                </a:cubicBezTo>
                <a:cubicBezTo>
                  <a:pt x="100603" y="26992"/>
                  <a:pt x="57339" y="32670"/>
                  <a:pt x="84502" y="0"/>
                </a:cubicBezTo>
                <a:cubicBezTo>
                  <a:pt x="67242" y="8228"/>
                  <a:pt x="6277" y="58344"/>
                  <a:pt x="0" y="94360"/>
                </a:cubicBezTo>
                <a:cubicBezTo>
                  <a:pt x="4821" y="152465"/>
                  <a:pt x="26887" y="164771"/>
                  <a:pt x="46843" y="216095"/>
                </a:cubicBezTo>
                <a:cubicBezTo>
                  <a:pt x="82326" y="225121"/>
                  <a:pt x="110189" y="199139"/>
                  <a:pt x="141862" y="190661"/>
                </a:cubicBezTo>
                <a:cubicBezTo>
                  <a:pt x="51180" y="299938"/>
                  <a:pt x="108671" y="298092"/>
                  <a:pt x="92075" y="351808"/>
                </a:cubicBezTo>
                <a:cubicBezTo>
                  <a:pt x="164211" y="447167"/>
                  <a:pt x="177240" y="404279"/>
                  <a:pt x="236743" y="398936"/>
                </a:cubicBezTo>
                <a:cubicBezTo>
                  <a:pt x="238519" y="455719"/>
                  <a:pt x="236133" y="413398"/>
                  <a:pt x="237909" y="470181"/>
                </a:cubicBezTo>
                <a:lnTo>
                  <a:pt x="214152" y="481287"/>
                </a:lnTo>
                <a:lnTo>
                  <a:pt x="303856" y="477498"/>
                </a:lnTo>
                <a:cubicBezTo>
                  <a:pt x="302697" y="355810"/>
                  <a:pt x="314048" y="487912"/>
                  <a:pt x="312889" y="366224"/>
                </a:cubicBezTo>
                <a:lnTo>
                  <a:pt x="245484" y="327403"/>
                </a:lnTo>
                <a:cubicBezTo>
                  <a:pt x="244325" y="270036"/>
                  <a:pt x="166897" y="357576"/>
                  <a:pt x="161102" y="325126"/>
                </a:cubicBezTo>
                <a:cubicBezTo>
                  <a:pt x="155307" y="292676"/>
                  <a:pt x="221414" y="277185"/>
                  <a:pt x="218995" y="255571"/>
                </a:cubicBezTo>
                <a:lnTo>
                  <a:pt x="207616" y="11942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8000"/>
                </a:schemeClr>
              </a:gs>
              <a:gs pos="50000">
                <a:schemeClr val="bg2">
                  <a:lumMod val="75000"/>
                  <a:alpha val="75000"/>
                </a:schemeClr>
              </a:gs>
              <a:gs pos="88000">
                <a:schemeClr val="bg2">
                  <a:lumMod val="60000"/>
                  <a:lumOff val="40000"/>
                  <a:alpha val="6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3589594" y="3099342"/>
            <a:ext cx="2433620" cy="360581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chemeClr val="accent5">
                  <a:alpha val="59000"/>
                  <a:lumMod val="94000"/>
                  <a:lumOff val="6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600">
              <a:solidFill>
                <a:srgbClr val="FFFFFF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384550" y="3101975"/>
            <a:ext cx="28432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</a:t>
            </a:r>
            <a:r>
              <a:rPr lang="es-ES" sz="1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STEKINUMAB</a:t>
            </a: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90 </a:t>
            </a:r>
            <a:r>
              <a:rPr lang="es-ES" sz="1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mg/8 </a:t>
            </a:r>
            <a:r>
              <a:rPr lang="es-ES" sz="1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3617913" y="3414713"/>
            <a:ext cx="2378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1200" i="1">
                <a:solidFill>
                  <a:srgbClr val="FFFFFF"/>
                </a:solidFill>
                <a:latin typeface="Cambria" pitchFamily="18" charset="0"/>
              </a:rPr>
              <a:t>De acuerdo con reumatología</a:t>
            </a:r>
            <a:endParaRPr lang="es-ES" sz="1200" b="1" i="1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617533" y="4181581"/>
            <a:ext cx="2339022" cy="684287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3606800" y="4292600"/>
            <a:ext cx="237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sz="1200" i="1">
                <a:solidFill>
                  <a:srgbClr val="FFFFFF"/>
                </a:solidFill>
                <a:latin typeface="Cambria" pitchFamily="18" charset="0"/>
              </a:rPr>
              <a:t>Artropatía y clínica digestiva claramente peor</a:t>
            </a:r>
          </a:p>
        </p:txBody>
      </p:sp>
      <p:sp>
        <p:nvSpPr>
          <p:cNvPr id="30" name="29 Rectángulo redondeado"/>
          <p:cNvSpPr/>
          <p:nvPr/>
        </p:nvSpPr>
        <p:spPr>
          <a:xfrm>
            <a:off x="3873424" y="5461891"/>
            <a:ext cx="1800200" cy="360581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rgbClr val="C17775">
                  <a:alpha val="90000"/>
                </a:srgbClr>
              </a:gs>
              <a:gs pos="100000">
                <a:schemeClr val="accent2">
                  <a:shade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600">
              <a:solidFill>
                <a:srgbClr val="FFFFFF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729038" y="5461000"/>
            <a:ext cx="20891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ADA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40 mg/ </a:t>
            </a:r>
            <a:r>
              <a:rPr lang="es-ES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4 CuadroTexto"/>
          <p:cNvSpPr txBox="1"/>
          <p:nvPr/>
        </p:nvSpPr>
        <p:spPr>
          <a:xfrm>
            <a:off x="2607448" y="6094779"/>
            <a:ext cx="4358215" cy="637849"/>
          </a:xfrm>
          <a:prstGeom prst="rect">
            <a:avLst/>
          </a:prstGeom>
          <a:noFill/>
          <a:effectLst>
            <a:outerShdw blurRad="3937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lIns="180000" tIns="36000" rIns="72000" bIns="10800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¿T</a:t>
            </a:r>
            <a:r>
              <a:rPr lang="es-ES_tradnl" sz="24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ECHO</a:t>
            </a:r>
            <a:r>
              <a:rPr lang="es-ES_tradnl" sz="32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D</a:t>
            </a:r>
            <a:r>
              <a:rPr lang="es-ES_tradnl" sz="24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E</a:t>
            </a:r>
            <a:r>
              <a:rPr lang="es-ES_tradnl" sz="32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E</a:t>
            </a:r>
            <a:r>
              <a:rPr lang="es-ES_tradnl" sz="24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FICACIA?</a:t>
            </a:r>
            <a:endParaRPr lang="es-ES" sz="1000" i="1" kern="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28" grpId="0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92222 Rectángulo"/>
          <p:cNvSpPr>
            <a:spLocks noChangeArrowheads="1"/>
          </p:cNvSpPr>
          <p:nvPr/>
        </p:nvSpPr>
        <p:spPr bwMode="auto">
          <a:xfrm>
            <a:off x="268750" y="1412776"/>
            <a:ext cx="8641147" cy="4697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803275" y="2149475"/>
            <a:ext cx="7639050" cy="2647950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811213" y="4797425"/>
            <a:ext cx="7631112" cy="787400"/>
          </a:xfrm>
          <a:prstGeom prst="rect">
            <a:avLst/>
          </a:prstGeom>
          <a:solidFill>
            <a:schemeClr val="accent3">
              <a:lumMod val="20000"/>
              <a:lumOff val="80000"/>
              <a:alpha val="57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Forma libre"/>
          <p:cNvSpPr/>
          <p:nvPr/>
        </p:nvSpPr>
        <p:spPr>
          <a:xfrm>
            <a:off x="808038" y="2078038"/>
            <a:ext cx="7705725" cy="3506787"/>
          </a:xfrm>
          <a:custGeom>
            <a:avLst/>
            <a:gdLst>
              <a:gd name="connsiteX0" fmla="*/ 0 w 4065373"/>
              <a:gd name="connsiteY0" fmla="*/ 0 h 2384854"/>
              <a:gd name="connsiteX1" fmla="*/ 0 w 4065373"/>
              <a:gd name="connsiteY1" fmla="*/ 2384854 h 2384854"/>
              <a:gd name="connsiteX2" fmla="*/ 4065373 w 4065373"/>
              <a:gd name="connsiteY2" fmla="*/ 2384854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5373" h="2384854">
                <a:moveTo>
                  <a:pt x="0" y="0"/>
                </a:moveTo>
                <a:lnTo>
                  <a:pt x="0" y="2384854"/>
                </a:lnTo>
                <a:lnTo>
                  <a:pt x="4065373" y="2384854"/>
                </a:lnTo>
              </a:path>
            </a:pathLst>
          </a:cu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721600" y="5602288"/>
            <a:ext cx="8651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Tiempo</a:t>
            </a:r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-1019968" y="3864769"/>
            <a:ext cx="3297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Actividad inflamatoria</a:t>
            </a:r>
          </a:p>
        </p:txBody>
      </p:sp>
      <p:sp>
        <p:nvSpPr>
          <p:cNvPr id="10" name="9 Forma libre"/>
          <p:cNvSpPr/>
          <p:nvPr/>
        </p:nvSpPr>
        <p:spPr>
          <a:xfrm>
            <a:off x="814005" y="3535936"/>
            <a:ext cx="7552295" cy="1710586"/>
          </a:xfrm>
          <a:custGeom>
            <a:avLst/>
            <a:gdLst>
              <a:gd name="connsiteX0" fmla="*/ 0 w 3682652"/>
              <a:gd name="connsiteY0" fmla="*/ 172187 h 1938357"/>
              <a:gd name="connsiteX1" fmla="*/ 212943 w 3682652"/>
              <a:gd name="connsiteY1" fmla="*/ 15612 h 1938357"/>
              <a:gd name="connsiteX2" fmla="*/ 538620 w 3682652"/>
              <a:gd name="connsiteY2" fmla="*/ 59453 h 1938357"/>
              <a:gd name="connsiteX3" fmla="*/ 845507 w 3682652"/>
              <a:gd name="connsiteY3" fmla="*/ 491601 h 1938357"/>
              <a:gd name="connsiteX4" fmla="*/ 1139869 w 3682652"/>
              <a:gd name="connsiteY4" fmla="*/ 1230636 h 1938357"/>
              <a:gd name="connsiteX5" fmla="*/ 1528176 w 3682652"/>
              <a:gd name="connsiteY5" fmla="*/ 1631469 h 1938357"/>
              <a:gd name="connsiteX6" fmla="*/ 2267211 w 3682652"/>
              <a:gd name="connsiteY6" fmla="*/ 1881990 h 1938357"/>
              <a:gd name="connsiteX7" fmla="*/ 3682652 w 3682652"/>
              <a:gd name="connsiteY7" fmla="*/ 1938357 h 1938357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139869 w 3682652"/>
              <a:gd name="connsiteY4" fmla="*/ 1231744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280584 w 3682652"/>
              <a:gd name="connsiteY4" fmla="*/ 1231745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280584 w 3682652"/>
              <a:gd name="connsiteY4" fmla="*/ 1230279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318961 w 3682652"/>
              <a:gd name="connsiteY4" fmla="*/ 1209380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318961 w 3682652"/>
              <a:gd name="connsiteY4" fmla="*/ 1206369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079852 w 3682652"/>
              <a:gd name="connsiteY4" fmla="*/ 1359625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37415"/>
              <a:gd name="connsiteY0" fmla="*/ 168817 h 1934988"/>
              <a:gd name="connsiteX1" fmla="*/ 167706 w 3637415"/>
              <a:gd name="connsiteY1" fmla="*/ 12243 h 1934988"/>
              <a:gd name="connsiteX2" fmla="*/ 493383 w 3637415"/>
              <a:gd name="connsiteY2" fmla="*/ 56084 h 1934988"/>
              <a:gd name="connsiteX3" fmla="*/ 992155 w 3637415"/>
              <a:gd name="connsiteY3" fmla="*/ 418571 h 1934988"/>
              <a:gd name="connsiteX4" fmla="*/ 1034615 w 3637415"/>
              <a:gd name="connsiteY4" fmla="*/ 1359625 h 1934988"/>
              <a:gd name="connsiteX5" fmla="*/ 1482939 w 3637415"/>
              <a:gd name="connsiteY5" fmla="*/ 1628100 h 1934988"/>
              <a:gd name="connsiteX6" fmla="*/ 2221974 w 3637415"/>
              <a:gd name="connsiteY6" fmla="*/ 1878621 h 1934988"/>
              <a:gd name="connsiteX7" fmla="*/ 3637415 w 3637415"/>
              <a:gd name="connsiteY7" fmla="*/ 1934988 h 1934988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637415 w 3637415"/>
              <a:gd name="connsiteY7" fmla="*/ 1937642 h 1937642"/>
              <a:gd name="connsiteX0" fmla="*/ 0 w 3637415"/>
              <a:gd name="connsiteY0" fmla="*/ 171471 h 1937867"/>
              <a:gd name="connsiteX1" fmla="*/ 167706 w 3637415"/>
              <a:gd name="connsiteY1" fmla="*/ 14897 h 1937867"/>
              <a:gd name="connsiteX2" fmla="*/ 493383 w 3637415"/>
              <a:gd name="connsiteY2" fmla="*/ 58738 h 1937867"/>
              <a:gd name="connsiteX3" fmla="*/ 824132 w 3637415"/>
              <a:gd name="connsiteY3" fmla="*/ 476954 h 1937867"/>
              <a:gd name="connsiteX4" fmla="*/ 1034615 w 3637415"/>
              <a:gd name="connsiteY4" fmla="*/ 1362279 h 1937867"/>
              <a:gd name="connsiteX5" fmla="*/ 1482939 w 3637415"/>
              <a:gd name="connsiteY5" fmla="*/ 1630754 h 1937867"/>
              <a:gd name="connsiteX6" fmla="*/ 2221974 w 3637415"/>
              <a:gd name="connsiteY6" fmla="*/ 1881275 h 1937867"/>
              <a:gd name="connsiteX7" fmla="*/ 2941397 w 3637415"/>
              <a:gd name="connsiteY7" fmla="*/ 1930507 h 1937867"/>
              <a:gd name="connsiteX8" fmla="*/ 3637415 w 3637415"/>
              <a:gd name="connsiteY8" fmla="*/ 1937642 h 1937867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038333 w 3637415"/>
              <a:gd name="connsiteY7" fmla="*/ 1874777 h 1937642"/>
              <a:gd name="connsiteX8" fmla="*/ 3637415 w 3637415"/>
              <a:gd name="connsiteY8" fmla="*/ 1937642 h 1937642"/>
              <a:gd name="connsiteX0" fmla="*/ 0 w 3811901"/>
              <a:gd name="connsiteY0" fmla="*/ 171471 h 1900702"/>
              <a:gd name="connsiteX1" fmla="*/ 167706 w 3811901"/>
              <a:gd name="connsiteY1" fmla="*/ 14897 h 1900702"/>
              <a:gd name="connsiteX2" fmla="*/ 493383 w 3811901"/>
              <a:gd name="connsiteY2" fmla="*/ 58738 h 1900702"/>
              <a:gd name="connsiteX3" fmla="*/ 824132 w 3811901"/>
              <a:gd name="connsiteY3" fmla="*/ 476954 h 1900702"/>
              <a:gd name="connsiteX4" fmla="*/ 1034615 w 3811901"/>
              <a:gd name="connsiteY4" fmla="*/ 1362279 h 1900702"/>
              <a:gd name="connsiteX5" fmla="*/ 1482939 w 3811901"/>
              <a:gd name="connsiteY5" fmla="*/ 1630754 h 1900702"/>
              <a:gd name="connsiteX6" fmla="*/ 2221974 w 3811901"/>
              <a:gd name="connsiteY6" fmla="*/ 1881275 h 1900702"/>
              <a:gd name="connsiteX7" fmla="*/ 3038333 w 3811901"/>
              <a:gd name="connsiteY7" fmla="*/ 1874777 h 1900702"/>
              <a:gd name="connsiteX8" fmla="*/ 3811901 w 3811901"/>
              <a:gd name="connsiteY8" fmla="*/ 1812250 h 1900702"/>
              <a:gd name="connsiteX0" fmla="*/ 0 w 7792752"/>
              <a:gd name="connsiteY0" fmla="*/ 171471 h 1900702"/>
              <a:gd name="connsiteX1" fmla="*/ 167706 w 7792752"/>
              <a:gd name="connsiteY1" fmla="*/ 14897 h 1900702"/>
              <a:gd name="connsiteX2" fmla="*/ 493383 w 7792752"/>
              <a:gd name="connsiteY2" fmla="*/ 58738 h 1900702"/>
              <a:gd name="connsiteX3" fmla="*/ 824132 w 7792752"/>
              <a:gd name="connsiteY3" fmla="*/ 476954 h 1900702"/>
              <a:gd name="connsiteX4" fmla="*/ 1034615 w 7792752"/>
              <a:gd name="connsiteY4" fmla="*/ 1362279 h 1900702"/>
              <a:gd name="connsiteX5" fmla="*/ 1482939 w 7792752"/>
              <a:gd name="connsiteY5" fmla="*/ 1630754 h 1900702"/>
              <a:gd name="connsiteX6" fmla="*/ 2221974 w 7792752"/>
              <a:gd name="connsiteY6" fmla="*/ 1881275 h 1900702"/>
              <a:gd name="connsiteX7" fmla="*/ 3038333 w 7792752"/>
              <a:gd name="connsiteY7" fmla="*/ 1874777 h 1900702"/>
              <a:gd name="connsiteX8" fmla="*/ 7792752 w 7792752"/>
              <a:gd name="connsiteY8" fmla="*/ 1784385 h 1900702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020621 w 7792752"/>
              <a:gd name="connsiteY8" fmla="*/ 1491638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5086921 w 7792752"/>
              <a:gd name="connsiteY9" fmla="*/ 1742418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78065 w 7792752"/>
              <a:gd name="connsiteY10" fmla="*/ 1463772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0599 w 7792752"/>
              <a:gd name="connsiteY9" fmla="*/ 920410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5020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3745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92752" h="1902638">
                <a:moveTo>
                  <a:pt x="0" y="171471"/>
                </a:moveTo>
                <a:cubicBezTo>
                  <a:pt x="61586" y="102578"/>
                  <a:pt x="85476" y="33686"/>
                  <a:pt x="167706" y="14897"/>
                </a:cubicBezTo>
                <a:cubicBezTo>
                  <a:pt x="249936" y="-3892"/>
                  <a:pt x="383979" y="-18272"/>
                  <a:pt x="493383" y="58738"/>
                </a:cubicBezTo>
                <a:cubicBezTo>
                  <a:pt x="602787" y="135748"/>
                  <a:pt x="733927" y="259697"/>
                  <a:pt x="824132" y="476954"/>
                </a:cubicBezTo>
                <a:cubicBezTo>
                  <a:pt x="914337" y="694211"/>
                  <a:pt x="924814" y="1169979"/>
                  <a:pt x="1034615" y="1362279"/>
                </a:cubicBezTo>
                <a:cubicBezTo>
                  <a:pt x="1144416" y="1554579"/>
                  <a:pt x="1285046" y="1544255"/>
                  <a:pt x="1482939" y="1630754"/>
                </a:cubicBezTo>
                <a:cubicBezTo>
                  <a:pt x="1680832" y="1717253"/>
                  <a:pt x="1985360" y="1830155"/>
                  <a:pt x="2221974" y="1881275"/>
                </a:cubicBezTo>
                <a:cubicBezTo>
                  <a:pt x="2458588" y="1932395"/>
                  <a:pt x="2755792" y="1875860"/>
                  <a:pt x="3038333" y="1874777"/>
                </a:cubicBezTo>
                <a:cubicBezTo>
                  <a:pt x="3320874" y="1873694"/>
                  <a:pt x="3992794" y="1654182"/>
                  <a:pt x="4337456" y="1630961"/>
                </a:cubicBezTo>
                <a:cubicBezTo>
                  <a:pt x="4565795" y="1633283"/>
                  <a:pt x="4748723" y="597645"/>
                  <a:pt x="4977062" y="599967"/>
                </a:cubicBezTo>
                <a:cubicBezTo>
                  <a:pt x="5169858" y="555848"/>
                  <a:pt x="5206798" y="1626288"/>
                  <a:pt x="5681465" y="1749385"/>
                </a:cubicBezTo>
                <a:cubicBezTo>
                  <a:pt x="6156132" y="1872482"/>
                  <a:pt x="7423638" y="1730950"/>
                  <a:pt x="7792752" y="1784385"/>
                </a:cubicBezTo>
              </a:path>
            </a:pathLst>
          </a:cu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76263" y="4433888"/>
            <a:ext cx="13779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CTIVIDAD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6875" y="4772025"/>
            <a:ext cx="165735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R</a:t>
            </a:r>
            <a:r>
              <a:rPr lang="es-ES" sz="1200" dirty="0">
                <a:solidFill>
                  <a:schemeClr val="bg1"/>
                </a:solidFill>
              </a:rPr>
              <a:t>EMISIÓN</a:t>
            </a:r>
          </a:p>
        </p:txBody>
      </p:sp>
      <p:sp>
        <p:nvSpPr>
          <p:cNvPr id="14" name="13 Pentágono"/>
          <p:cNvSpPr/>
          <p:nvPr/>
        </p:nvSpPr>
        <p:spPr>
          <a:xfrm>
            <a:off x="4100370" y="2586779"/>
            <a:ext cx="3478782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Pentágono"/>
          <p:cNvSpPr/>
          <p:nvPr/>
        </p:nvSpPr>
        <p:spPr>
          <a:xfrm flipH="1">
            <a:off x="739959" y="2586779"/>
            <a:ext cx="3828588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93743" y="2564903"/>
            <a:ext cx="838628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Anti-TNF</a:t>
            </a:r>
          </a:p>
        </p:txBody>
      </p:sp>
      <p:sp>
        <p:nvSpPr>
          <p:cNvPr id="17" name="16 Pentágono"/>
          <p:cNvSpPr/>
          <p:nvPr/>
        </p:nvSpPr>
        <p:spPr>
          <a:xfrm>
            <a:off x="2213153" y="2226325"/>
            <a:ext cx="180020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17 Pentágono"/>
          <p:cNvSpPr/>
          <p:nvPr/>
        </p:nvSpPr>
        <p:spPr>
          <a:xfrm flipH="1">
            <a:off x="739959" y="2226325"/>
            <a:ext cx="175873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1771118" y="2175911"/>
            <a:ext cx="1090107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s-ES" sz="1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ZATIOPRINA</a:t>
            </a:r>
          </a:p>
        </p:txBody>
      </p:sp>
      <p:sp>
        <p:nvSpPr>
          <p:cNvPr id="20" name="18 CuadroTexto"/>
          <p:cNvSpPr txBox="1"/>
          <p:nvPr/>
        </p:nvSpPr>
        <p:spPr>
          <a:xfrm>
            <a:off x="1868520" y="1720666"/>
            <a:ext cx="5449337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OSIBLES</a:t>
            </a: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ETERMINACIONES</a:t>
            </a:r>
            <a:endParaRPr lang="es-ES" sz="10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458913" y="3473450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OST-</a:t>
            </a: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NDUCCIÓN</a:t>
            </a:r>
            <a:endParaRPr lang="es-ES" sz="1000" b="1" i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6" name="25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3760788"/>
            <a:ext cx="2603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4875213" y="2997200"/>
            <a:ext cx="1525587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ÉRDIDA DE 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ESPUESTA</a:t>
            </a:r>
            <a:endParaRPr lang="es-E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7139" name="27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57563"/>
            <a:ext cx="260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2" name="2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20888" y="234950"/>
            <a:ext cx="55578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" b="100000" l="889" r="100000">
                        <a14:foregroundMark x1="21333" y1="46588" x2="24667" y2="42136"/>
                        <a14:foregroundMark x1="36667" y1="44510" x2="37778" y2="40356"/>
                        <a14:foregroundMark x1="41333" y1="35608" x2="42222" y2="41543"/>
                        <a14:foregroundMark x1="48444" y1="34125" x2="46222" y2="38279"/>
                        <a14:foregroundMark x1="58889" y1="33234" x2="58889" y2="37685"/>
                        <a14:foregroundMark x1="64000" y1="28487" x2="62444" y2="32938"/>
                        <a14:foregroundMark x1="72000" y1="27596" x2="72000" y2="30861"/>
                        <a14:foregroundMark x1="80444" y1="17211" x2="80667" y2="21068"/>
                        <a14:backgroundMark x1="26667" y1="28190" x2="76444" y2="8902"/>
                        <a14:backgroundMark x1="36222" y1="63798" x2="62000" y2="43620"/>
                        <a14:backgroundMark x1="35556" y1="40950" x2="35333" y2="42136"/>
                        <a14:backgroundMark x1="49333" y1="35905" x2="48444" y2="36795"/>
                        <a14:backgroundMark x1="65333" y1="32344" x2="65556" y2="34718"/>
                        <a14:backgroundMark x1="65111" y1="28783" x2="65111" y2="29970"/>
                        <a14:backgroundMark x1="73333" y1="57270" x2="72889" y2="62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85" y="213867"/>
            <a:ext cx="1589600" cy="11904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 redondeado"/>
          <p:cNvSpPr/>
          <p:nvPr/>
        </p:nvSpPr>
        <p:spPr>
          <a:xfrm>
            <a:off x="285720" y="1534332"/>
            <a:ext cx="1857388" cy="4881966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58000"/>
                </a:schemeClr>
              </a:gs>
              <a:gs pos="35000">
                <a:schemeClr val="accent1">
                  <a:tint val="37000"/>
                  <a:satMod val="300000"/>
                  <a:alpha val="73000"/>
                </a:schemeClr>
              </a:gs>
              <a:gs pos="100000">
                <a:schemeClr val="accent1">
                  <a:tint val="15000"/>
                  <a:satMod val="350000"/>
                  <a:alpha val="72000"/>
                </a:schemeClr>
              </a:gs>
            </a:gsLst>
          </a:gradFill>
          <a:ln/>
          <a:effectLst>
            <a:outerShdw blurRad="203200" dist="889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2725172" y="4357694"/>
            <a:ext cx="5836940" cy="2143140"/>
          </a:xfrm>
          <a:prstGeom prst="rect">
            <a:avLst/>
          </a:prstGeom>
          <a:gradFill flip="none" rotWithShape="1">
            <a:gsLst>
              <a:gs pos="0">
                <a:srgbClr val="006666">
                  <a:alpha val="51000"/>
                </a:srgbClr>
              </a:gs>
              <a:gs pos="50000">
                <a:srgbClr val="008080">
                  <a:alpha val="71000"/>
                </a:srgbClr>
              </a:gs>
            </a:gsLst>
            <a:lin ang="16800000" scaled="0"/>
            <a:tileRect/>
          </a:gradFill>
          <a:effectLst>
            <a:outerShdw blurRad="508000" dist="88900" dir="20100000">
              <a:srgbClr val="000000">
                <a:alpha val="3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68000" tIns="504000" bIns="583200" rtlCol="0" anchor="ctr">
            <a:noAutofit/>
          </a:bodyPr>
          <a:lstStyle/>
          <a:p>
            <a:pPr>
              <a:defRPr/>
            </a:pPr>
            <a:endParaRPr lang="es-ES" b="1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687128" y="1571612"/>
            <a:ext cx="5848914" cy="249874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6800000" scaled="0"/>
            <a:tileRect/>
          </a:gradFill>
          <a:effectLst>
            <a:outerShdw blurRad="508000" dist="88900" dir="20100000">
              <a:srgbClr val="000000">
                <a:alpha val="3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68000" tIns="504000" bIns="583200" rtlCol="0" anchor="ctr">
            <a:noAutofit/>
          </a:bodyPr>
          <a:lstStyle/>
          <a:p>
            <a:pPr>
              <a:defRPr/>
            </a:pPr>
            <a:endParaRPr lang="es-ES" b="1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pic>
        <p:nvPicPr>
          <p:cNvPr id="5" name="4 Imagen" descr="C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70" y="217511"/>
            <a:ext cx="3765259" cy="378219"/>
          </a:xfrm>
          <a:prstGeom prst="rect">
            <a:avLst/>
          </a:prstGeom>
        </p:spPr>
      </p:pic>
      <p:pic>
        <p:nvPicPr>
          <p:cNvPr id="9" name="8 Imagen" descr="Crohn Colitis.png"/>
          <p:cNvPicPr>
            <a:picLocks noChangeAspect="1"/>
          </p:cNvPicPr>
          <p:nvPr/>
        </p:nvPicPr>
        <p:blipFill>
          <a:blip r:embed="rId4"/>
          <a:srcRect l="51323"/>
          <a:stretch>
            <a:fillRect/>
          </a:stretch>
        </p:blipFill>
        <p:spPr>
          <a:xfrm>
            <a:off x="395288" y="1472356"/>
            <a:ext cx="1462068" cy="2241122"/>
          </a:xfrm>
          <a:prstGeom prst="rect">
            <a:avLst/>
          </a:prstGeom>
        </p:spPr>
      </p:pic>
      <p:pic>
        <p:nvPicPr>
          <p:cNvPr id="12" name="11 Imagen" descr="C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40" y="4422191"/>
            <a:ext cx="1215915" cy="1318668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128395" y="1980925"/>
            <a:ext cx="1033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E1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Proctitis</a:t>
            </a:r>
            <a:endParaRPr lang="es-ES" sz="1200" b="1" i="1" u="sng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grpSp>
        <p:nvGrpSpPr>
          <p:cNvPr id="4" name="19 Grupo"/>
          <p:cNvGrpSpPr/>
          <p:nvPr/>
        </p:nvGrpSpPr>
        <p:grpSpPr>
          <a:xfrm>
            <a:off x="3128395" y="2243712"/>
            <a:ext cx="1188368" cy="1469766"/>
            <a:chOff x="1218956" y="1671638"/>
            <a:chExt cx="1188368" cy="1469766"/>
          </a:xfrm>
        </p:grpSpPr>
        <p:pic>
          <p:nvPicPr>
            <p:cNvPr id="6" name="5 Imagen" descr="shared_6968_UC-06.jpg"/>
            <p:cNvPicPr>
              <a:picLocks noChangeAspect="1"/>
            </p:cNvPicPr>
            <p:nvPr/>
          </p:nvPicPr>
          <p:blipFill>
            <a:blip r:embed="rId6"/>
            <a:srcRect r="66325"/>
            <a:stretch>
              <a:fillRect/>
            </a:stretch>
          </p:blipFill>
          <p:spPr>
            <a:xfrm>
              <a:off x="1218956" y="1671638"/>
              <a:ext cx="1188368" cy="1469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blurRad="12700" stA="38000" endPos="28000" dist="5000" dir="5400000" sy="-100000" algn="bl" rotWithShape="0"/>
              <a:softEdge rad="31750"/>
            </a:effectLst>
          </p:spPr>
        </p:pic>
        <p:sp>
          <p:nvSpPr>
            <p:cNvPr id="14" name="13 Rectángulo"/>
            <p:cNvSpPr/>
            <p:nvPr/>
          </p:nvSpPr>
          <p:spPr>
            <a:xfrm>
              <a:off x="1643043" y="2357430"/>
              <a:ext cx="500066" cy="142876"/>
            </a:xfrm>
            <a:prstGeom prst="rect">
              <a:avLst/>
            </a:prstGeom>
            <a:solidFill>
              <a:schemeClr val="tx1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24 Grupo"/>
          <p:cNvGrpSpPr/>
          <p:nvPr/>
        </p:nvGrpSpPr>
        <p:grpSpPr>
          <a:xfrm>
            <a:off x="5072066" y="2244986"/>
            <a:ext cx="1205676" cy="1469766"/>
            <a:chOff x="3788120" y="2394208"/>
            <a:chExt cx="1205676" cy="1469766"/>
          </a:xfrm>
        </p:grpSpPr>
        <p:pic>
          <p:nvPicPr>
            <p:cNvPr id="10" name="9 Imagen" descr="shared_6968_UC-06.jpg"/>
            <p:cNvPicPr>
              <a:picLocks noChangeAspect="1"/>
            </p:cNvPicPr>
            <p:nvPr/>
          </p:nvPicPr>
          <p:blipFill>
            <a:blip r:embed="rId6"/>
            <a:srcRect l="32852" r="32983"/>
            <a:stretch>
              <a:fillRect/>
            </a:stretch>
          </p:blipFill>
          <p:spPr>
            <a:xfrm>
              <a:off x="3788120" y="2394208"/>
              <a:ext cx="1205676" cy="1469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blurRad="12700" stA="38000" endPos="28000" dist="5000" dir="5400000" sy="-100000" algn="bl" rotWithShape="0"/>
              <a:softEdge rad="31750"/>
            </a:effectLst>
          </p:spPr>
        </p:pic>
        <p:grpSp>
          <p:nvGrpSpPr>
            <p:cNvPr id="8" name="22 Grupo"/>
            <p:cNvGrpSpPr/>
            <p:nvPr/>
          </p:nvGrpSpPr>
          <p:grpSpPr>
            <a:xfrm>
              <a:off x="4119389" y="3086291"/>
              <a:ext cx="500066" cy="229129"/>
              <a:chOff x="3696852" y="2320359"/>
              <a:chExt cx="500066" cy="229129"/>
            </a:xfrm>
          </p:grpSpPr>
          <p:sp>
            <p:nvSpPr>
              <p:cNvPr id="15" name="14 Rectángulo"/>
              <p:cNvSpPr/>
              <p:nvPr/>
            </p:nvSpPr>
            <p:spPr>
              <a:xfrm>
                <a:off x="3696852" y="2320359"/>
                <a:ext cx="500066" cy="142876"/>
              </a:xfrm>
              <a:prstGeom prst="rect">
                <a:avLst/>
              </a:prstGeom>
              <a:solidFill>
                <a:schemeClr val="tx1"/>
              </a:solidFill>
              <a:ln w="25400" cap="rnd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15 Rectángulo"/>
              <p:cNvSpPr/>
              <p:nvPr/>
            </p:nvSpPr>
            <p:spPr>
              <a:xfrm>
                <a:off x="3892639" y="2456161"/>
                <a:ext cx="300681" cy="93327"/>
              </a:xfrm>
              <a:prstGeom prst="rect">
                <a:avLst/>
              </a:prstGeom>
              <a:solidFill>
                <a:schemeClr val="tx1"/>
              </a:solidFill>
              <a:ln w="25400" cap="rnd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20" name="20 Grupo"/>
          <p:cNvGrpSpPr/>
          <p:nvPr/>
        </p:nvGrpSpPr>
        <p:grpSpPr>
          <a:xfrm>
            <a:off x="7172405" y="2265673"/>
            <a:ext cx="1175031" cy="1469766"/>
            <a:chOff x="5859168" y="1671638"/>
            <a:chExt cx="1175031" cy="1469766"/>
          </a:xfrm>
        </p:grpSpPr>
        <p:pic>
          <p:nvPicPr>
            <p:cNvPr id="11" name="10 Imagen" descr="shared_6968_UC-06.jpg"/>
            <p:cNvPicPr>
              <a:picLocks noChangeAspect="1"/>
            </p:cNvPicPr>
            <p:nvPr/>
          </p:nvPicPr>
          <p:blipFill>
            <a:blip r:embed="rId6"/>
            <a:srcRect l="66703"/>
            <a:stretch>
              <a:fillRect/>
            </a:stretch>
          </p:blipFill>
          <p:spPr>
            <a:xfrm>
              <a:off x="5859168" y="1671638"/>
              <a:ext cx="1175031" cy="1469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blurRad="12700" stA="38000" endPos="28000" dist="5000" dir="5400000" sy="-100000" algn="bl" rotWithShape="0"/>
              <a:softEdge rad="31750"/>
            </a:effectLst>
          </p:spPr>
        </p:pic>
        <p:sp>
          <p:nvSpPr>
            <p:cNvPr id="17" name="16 Rectángulo"/>
            <p:cNvSpPr/>
            <p:nvPr/>
          </p:nvSpPr>
          <p:spPr>
            <a:xfrm>
              <a:off x="6172583" y="2378147"/>
              <a:ext cx="500066" cy="142876"/>
            </a:xfrm>
            <a:prstGeom prst="rect">
              <a:avLst/>
            </a:prstGeom>
            <a:solidFill>
              <a:schemeClr val="tx1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4860544" y="1988674"/>
            <a:ext cx="1694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E2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Colitis Izquierda</a:t>
            </a:r>
            <a:endParaRPr lang="es-ES" sz="1200" b="1" i="1" u="sng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973408" y="1988674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E3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Colitis Extensa</a:t>
            </a:r>
            <a:endParaRPr lang="es-ES" sz="1200" b="1" i="1" u="sng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95288" y="3713478"/>
            <a:ext cx="164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Afectación</a:t>
            </a: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continua</a:t>
            </a:r>
            <a:endParaRPr lang="es-ES" sz="1200" b="1" i="1" u="sng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99187" y="5765369"/>
            <a:ext cx="1642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Superficial</a:t>
            </a:r>
            <a:endParaRPr lang="es-ES" sz="1200" b="1" i="1" u="sng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9" name="28 Imagen" descr="Montreal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843" y="708881"/>
            <a:ext cx="5141898" cy="317219"/>
          </a:xfrm>
          <a:prstGeom prst="rect">
            <a:avLst/>
          </a:prstGeom>
        </p:spPr>
      </p:pic>
      <p:sp>
        <p:nvSpPr>
          <p:cNvPr id="30" name="29 Rectángulo"/>
          <p:cNvSpPr/>
          <p:nvPr/>
        </p:nvSpPr>
        <p:spPr>
          <a:xfrm>
            <a:off x="2725172" y="1571612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E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XTENSIÓN</a:t>
            </a:r>
            <a:r>
              <a:rPr lang="es-ES" b="1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(E)</a:t>
            </a:r>
            <a:endParaRPr lang="es-ES" dirty="0"/>
          </a:p>
        </p:txBody>
      </p:sp>
      <p:sp>
        <p:nvSpPr>
          <p:cNvPr id="31" name="30 Rectángulo"/>
          <p:cNvSpPr/>
          <p:nvPr/>
        </p:nvSpPr>
        <p:spPr>
          <a:xfrm>
            <a:off x="2737219" y="431477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G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RAVEDAD</a:t>
            </a:r>
            <a:r>
              <a:rPr lang="es-ES" b="1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 (S)</a:t>
            </a:r>
            <a:endParaRPr lang="es-ES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857488" y="4714884"/>
            <a:ext cx="5128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S0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200" b="1" i="1" u="sng" dirty="0">
                <a:solidFill>
                  <a:srgbClr val="FFFF99"/>
                </a:solidFill>
                <a:latin typeface="Century Gothic" pitchFamily="34" charset="0"/>
              </a:rPr>
              <a:t>C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OLITIS EN </a:t>
            </a:r>
            <a:r>
              <a:rPr lang="es-ES" sz="1200" b="1" i="1" u="sng" dirty="0">
                <a:solidFill>
                  <a:srgbClr val="FFFF99"/>
                </a:solidFill>
                <a:latin typeface="Century Gothic" pitchFamily="34" charset="0"/>
              </a:rPr>
              <a:t>R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EMISIÓN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: </a:t>
            </a:r>
            <a:r>
              <a:rPr lang="es-ES" sz="1200" dirty="0">
                <a:latin typeface="Century Gothic" pitchFamily="34" charset="0"/>
              </a:rPr>
              <a:t>Sin síntomas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2857488" y="5146139"/>
            <a:ext cx="567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S1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200" b="1" i="1" u="sng" dirty="0">
                <a:solidFill>
                  <a:srgbClr val="FFFF99"/>
                </a:solidFill>
                <a:latin typeface="Century Gothic" pitchFamily="34" charset="0"/>
              </a:rPr>
              <a:t>C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OLITIS </a:t>
            </a:r>
            <a:r>
              <a:rPr lang="es-ES" sz="1200" b="1" i="1" u="sng" dirty="0">
                <a:solidFill>
                  <a:srgbClr val="FFFF99"/>
                </a:solidFill>
                <a:latin typeface="Century Gothic" pitchFamily="34" charset="0"/>
              </a:rPr>
              <a:t>L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EVE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: </a:t>
            </a:r>
            <a:r>
              <a:rPr lang="es-ES" sz="1050" dirty="0">
                <a:latin typeface="Century Gothic" pitchFamily="34" charset="0"/>
              </a:rPr>
              <a:t>≤ 4 </a:t>
            </a:r>
            <a:r>
              <a:rPr lang="es-ES" sz="1050" dirty="0" err="1">
                <a:latin typeface="Century Gothic" pitchFamily="34" charset="0"/>
              </a:rPr>
              <a:t>dep</a:t>
            </a:r>
            <a:r>
              <a:rPr lang="es-ES" sz="1050" dirty="0">
                <a:latin typeface="Century Gothic" pitchFamily="34" charset="0"/>
              </a:rPr>
              <a:t>/día con sangre sin fiebre, anemia, leucocitosis o ↑ VSG</a:t>
            </a:r>
            <a:endParaRPr lang="es-ES" sz="12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2857488" y="5577394"/>
            <a:ext cx="561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S2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400" b="1" i="1" u="sng" dirty="0">
                <a:solidFill>
                  <a:srgbClr val="FFFF99"/>
                </a:solidFill>
                <a:latin typeface="Century Gothic" pitchFamily="34" charset="0"/>
              </a:rPr>
              <a:t>C</a:t>
            </a:r>
            <a:r>
              <a:rPr lang="es-ES" sz="1100" b="1" i="1" u="sng" dirty="0">
                <a:solidFill>
                  <a:srgbClr val="FFFF99"/>
                </a:solidFill>
                <a:latin typeface="Century Gothic" pitchFamily="34" charset="0"/>
              </a:rPr>
              <a:t>OLITIS </a:t>
            </a:r>
            <a:r>
              <a:rPr lang="es-ES" sz="1400" b="1" i="1" u="sng" dirty="0">
                <a:solidFill>
                  <a:srgbClr val="FFFF99"/>
                </a:solidFill>
                <a:latin typeface="Century Gothic" pitchFamily="34" charset="0"/>
              </a:rPr>
              <a:t>M</a:t>
            </a:r>
            <a:r>
              <a:rPr lang="es-ES" sz="1100" b="1" i="1" u="sng" dirty="0">
                <a:solidFill>
                  <a:srgbClr val="FFFF99"/>
                </a:solidFill>
                <a:latin typeface="Century Gothic" pitchFamily="34" charset="0"/>
              </a:rPr>
              <a:t>ODERADA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: </a:t>
            </a:r>
            <a:r>
              <a:rPr lang="es-ES" sz="1050" dirty="0">
                <a:latin typeface="Century Gothic" pitchFamily="34" charset="0"/>
              </a:rPr>
              <a:t>Criterios intermedios con afectación sistémica leve</a:t>
            </a:r>
            <a:endParaRPr lang="es-ES" sz="12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857488" y="6008649"/>
            <a:ext cx="54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S3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200" b="1" i="1" u="sng" dirty="0">
                <a:solidFill>
                  <a:srgbClr val="FFFF99"/>
                </a:solidFill>
                <a:latin typeface="Century Gothic" pitchFamily="34" charset="0"/>
              </a:rPr>
              <a:t>C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OLITIS </a:t>
            </a:r>
            <a:r>
              <a:rPr lang="es-ES" sz="1200" b="1" i="1" u="sng" dirty="0">
                <a:solidFill>
                  <a:srgbClr val="FFFF99"/>
                </a:solidFill>
                <a:latin typeface="Century Gothic" pitchFamily="34" charset="0"/>
              </a:rPr>
              <a:t>G</a:t>
            </a:r>
            <a:r>
              <a:rPr lang="es-ES" sz="1050" b="1" i="1" u="sng" dirty="0">
                <a:solidFill>
                  <a:srgbClr val="FFFF99"/>
                </a:solidFill>
                <a:latin typeface="Century Gothic" pitchFamily="34" charset="0"/>
              </a:rPr>
              <a:t>RAVE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: </a:t>
            </a:r>
            <a:r>
              <a:rPr lang="es-ES" sz="1100" dirty="0">
                <a:latin typeface="Century Gothic" pitchFamily="34" charset="0"/>
              </a:rPr>
              <a:t>≥ 6 </a:t>
            </a:r>
            <a:r>
              <a:rPr lang="es-ES" sz="1100" dirty="0" err="1">
                <a:latin typeface="Century Gothic" pitchFamily="34" charset="0"/>
              </a:rPr>
              <a:t>dep</a:t>
            </a:r>
            <a:r>
              <a:rPr lang="es-ES" sz="1100" dirty="0">
                <a:latin typeface="Century Gothic" pitchFamily="34" charset="0"/>
              </a:rPr>
              <a:t>/día con fiebre, leucocitosis, anemia, ↑ VSG </a:t>
            </a:r>
            <a:endParaRPr lang="es-ES" sz="1100" b="1" i="1" u="sng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4286248" y="6567511"/>
            <a:ext cx="475399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n-US" sz="1400" i="1" dirty="0">
                <a:solidFill>
                  <a:srgbClr val="CCFFCC"/>
                </a:solidFill>
                <a:latin typeface="Times New Roman" pitchFamily="18" charset="0"/>
              </a:rPr>
              <a:t>Silverberg M et al. J </a:t>
            </a:r>
            <a:r>
              <a:rPr lang="en-US" sz="14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n-US" sz="1400" i="1" dirty="0">
                <a:solidFill>
                  <a:srgbClr val="CCFFCC"/>
                </a:solidFill>
                <a:latin typeface="Times New Roman" pitchFamily="18" charset="0"/>
              </a:rPr>
              <a:t> 2005; 19 (</a:t>
            </a:r>
            <a:r>
              <a:rPr lang="en-US" sz="1400" i="1" dirty="0" err="1">
                <a:solidFill>
                  <a:srgbClr val="CCFFCC"/>
                </a:solidFill>
                <a:latin typeface="Times New Roman" pitchFamily="18" charset="0"/>
              </a:rPr>
              <a:t>Suppl</a:t>
            </a:r>
            <a:r>
              <a:rPr lang="en-US" sz="1400" i="1" dirty="0">
                <a:solidFill>
                  <a:srgbClr val="CCFFCC"/>
                </a:solidFill>
                <a:latin typeface="Times New Roman" pitchFamily="18" charset="0"/>
              </a:rPr>
              <a:t> A): 5A-36A</a:t>
            </a: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20" y="215776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  <p:extLst>
      <p:ext uri="{BB962C8B-B14F-4D97-AF65-F5344CB8AC3E}">
        <p14:creationId xmlns:p14="http://schemas.microsoft.com/office/powerpoint/2010/main" val="7310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967157" y="1419241"/>
            <a:ext cx="7392359" cy="4852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8131" name="Rectangle 49"/>
          <p:cNvSpPr>
            <a:spLocks noChangeArrowheads="1"/>
          </p:cNvSpPr>
          <p:nvPr/>
        </p:nvSpPr>
        <p:spPr bwMode="auto">
          <a:xfrm>
            <a:off x="4418013" y="6450013"/>
            <a:ext cx="40894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Papamichael K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Inflamm Bowel Dis. 2017;23(9):1510-5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48133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322513" y="241300"/>
            <a:ext cx="46815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39246" y="836712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LGORITMO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P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ROPUESTO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1519238" y="2581275"/>
            <a:ext cx="6289675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4096265" y="2746308"/>
            <a:ext cx="2366319" cy="342881"/>
          </a:xfrm>
          <a:prstGeom prst="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142685" y="1083130"/>
            <a:ext cx="8958310" cy="5298195"/>
          </a:xfrm>
          <a:prstGeom prst="roundRect">
            <a:avLst>
              <a:gd name="adj" fmla="val 1175"/>
            </a:avLst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49158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479675" y="517525"/>
            <a:ext cx="4368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49"/>
          <p:cNvSpPr>
            <a:spLocks noChangeArrowheads="1"/>
          </p:cNvSpPr>
          <p:nvPr/>
        </p:nvSpPr>
        <p:spPr bwMode="auto">
          <a:xfrm>
            <a:off x="7199313" y="6605588"/>
            <a:ext cx="18430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Gonczi L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JCC 2016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479631" y="1700808"/>
            <a:ext cx="2298357" cy="895866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503613" y="1700213"/>
            <a:ext cx="3586162" cy="8620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85725" indent="-85725">
              <a:lnSpc>
                <a:spcPts val="2000"/>
              </a:lnSpc>
              <a:buFontTx/>
              <a:buBlip>
                <a:blip r:embed="rId5"/>
              </a:buBlip>
              <a:defRPr/>
            </a:pP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N=291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(EC=84   CU=107)</a:t>
            </a:r>
          </a:p>
          <a:p>
            <a:pPr marL="85725" indent="-85725">
              <a:lnSpc>
                <a:spcPts val="2000"/>
              </a:lnSpc>
              <a:buFontTx/>
              <a:buBlip>
                <a:blip r:embed="rId5"/>
              </a:buBlip>
              <a:defRPr/>
            </a:pPr>
            <a:r>
              <a:rPr lang="es-ES_tradnl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Anti-TNF previo=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20%</a:t>
            </a:r>
          </a:p>
          <a:p>
            <a:pPr marL="85725" indent="-85725">
              <a:lnSpc>
                <a:spcPts val="2000"/>
              </a:lnSpc>
              <a:buFontTx/>
              <a:buBlip>
                <a:blip r:embed="rId5"/>
              </a:buBlip>
              <a:defRPr/>
            </a:pP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IMM concomitantes=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36%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309472" y="1196752"/>
            <a:ext cx="6624736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STUDIO 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ROSPECTIVO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IFX B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IOSIMILAR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H</a:t>
            </a:r>
            <a:r>
              <a:rPr lang="es-ES" sz="1200" b="1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UNGRÍA</a:t>
            </a:r>
            <a:endParaRPr lang="es-ES" sz="8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825276" y="2699848"/>
            <a:ext cx="5691726" cy="423067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s-ES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IVELES</a:t>
            </a:r>
            <a:r>
              <a:rPr lang="es-ES" sz="2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s-ES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EMANA</a:t>
            </a:r>
            <a:r>
              <a:rPr lang="es-ES" sz="2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2 </a:t>
            </a:r>
            <a:endParaRPr lang="es-ES" sz="11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66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66938" y="88900"/>
            <a:ext cx="50831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85" y="3065840"/>
            <a:ext cx="2816903" cy="2970434"/>
          </a:xfrm>
          <a:prstGeom prst="rect">
            <a:avLst/>
          </a:prstGeom>
          <a:noFill/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r="4087" b="17611"/>
          <a:stretch/>
        </p:blipFill>
        <p:spPr bwMode="auto">
          <a:xfrm>
            <a:off x="3290893" y="3080437"/>
            <a:ext cx="2880320" cy="2952973"/>
          </a:xfrm>
          <a:prstGeom prst="rect">
            <a:avLst/>
          </a:prstGeom>
          <a:noFill/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-1085" r="1192" b="19196"/>
          <a:stretch/>
        </p:blipFill>
        <p:spPr bwMode="auto">
          <a:xfrm>
            <a:off x="230214" y="2999731"/>
            <a:ext cx="3063928" cy="3064960"/>
          </a:xfrm>
          <a:prstGeom prst="rect">
            <a:avLst/>
          </a:prstGeom>
          <a:noFill/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404526" y="4783356"/>
            <a:ext cx="1581082" cy="851360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541463" y="5124450"/>
            <a:ext cx="13144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AUC</a:t>
            </a:r>
            <a:r>
              <a:rPr lang="es-ES_tradnl" sz="2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=</a:t>
            </a:r>
            <a:r>
              <a:rPr lang="es-ES_tradnl" sz="2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0,72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498600" y="4811713"/>
            <a:ext cx="142081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16,9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g/ml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4412347" y="4868561"/>
            <a:ext cx="1488989" cy="729050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500563" y="5151438"/>
            <a:ext cx="13128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AUC</a:t>
            </a:r>
            <a:r>
              <a:rPr lang="es-ES_tradnl" sz="2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=</a:t>
            </a:r>
            <a:r>
              <a:rPr lang="es-ES_tradnl" sz="2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0,72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4456113" y="4837113"/>
            <a:ext cx="14097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20,4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g/ml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250777" y="4761488"/>
            <a:ext cx="1581082" cy="851360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7388225" y="5103813"/>
            <a:ext cx="126841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AUC</a:t>
            </a:r>
            <a:r>
              <a:rPr lang="es-ES_tradnl" sz="2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=</a:t>
            </a:r>
            <a:r>
              <a:rPr lang="es-ES_tradnl" sz="2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0,79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7343775" y="4789488"/>
            <a:ext cx="14097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15,3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g/ml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9750" y="3284538"/>
            <a:ext cx="19780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EC: R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ESPUESTA </a:t>
            </a:r>
            <a:r>
              <a:rPr lang="es-ES" sz="1200" b="1" dirty="0" err="1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sem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14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371850" y="3294063"/>
            <a:ext cx="17954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EC: R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EMISIÓN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6308725" y="3149600"/>
            <a:ext cx="17954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CU: R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EMISIÓN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76636" y="1083130"/>
            <a:ext cx="8929217" cy="5317669"/>
          </a:xfrm>
          <a:prstGeom prst="roundRect">
            <a:avLst>
              <a:gd name="adj" fmla="val 1175"/>
            </a:avLst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0182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479675" y="517525"/>
            <a:ext cx="4368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66938" y="88900"/>
            <a:ext cx="50831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89578" y="1196752"/>
            <a:ext cx="6624736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OSTINDUCCIÓ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 ADA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EN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CU</a:t>
            </a:r>
            <a:endParaRPr lang="es-ES" sz="8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/>
          <a:stretch/>
        </p:blipFill>
        <p:spPr bwMode="auto">
          <a:xfrm>
            <a:off x="316949" y="2728757"/>
            <a:ext cx="4363985" cy="3416225"/>
          </a:xfrm>
          <a:prstGeom prst="rect">
            <a:avLst/>
          </a:prstGeom>
          <a:noFill/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r="8514" b="28756"/>
          <a:stretch/>
        </p:blipFill>
        <p:spPr bwMode="auto">
          <a:xfrm>
            <a:off x="4801970" y="2754844"/>
            <a:ext cx="4083932" cy="3416225"/>
          </a:xfrm>
          <a:prstGeom prst="rect">
            <a:avLst/>
          </a:prstGeom>
          <a:noFill/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69263" r="53200" b="3419"/>
          <a:stretch>
            <a:fillRect/>
          </a:stretch>
        </p:blipFill>
        <p:spPr bwMode="auto">
          <a:xfrm>
            <a:off x="5718175" y="3744913"/>
            <a:ext cx="14255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136531" y="1717804"/>
            <a:ext cx="2880320" cy="895866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3219450" y="1706563"/>
            <a:ext cx="3586163" cy="8604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85725" indent="-85725">
              <a:lnSpc>
                <a:spcPts val="2000"/>
              </a:lnSpc>
              <a:buFontTx/>
              <a:buBlip>
                <a:blip r:embed="rId8"/>
              </a:buBlip>
              <a:defRPr/>
            </a:pP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N=43</a:t>
            </a:r>
            <a:endParaRPr lang="es-ES" sz="11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85725" indent="-85725">
              <a:lnSpc>
                <a:spcPts val="2000"/>
              </a:lnSpc>
              <a:buFontTx/>
              <a:buBlip>
                <a:blip r:embed="rId8"/>
              </a:buBlip>
              <a:defRPr/>
            </a:pPr>
            <a:r>
              <a:rPr lang="es-ES_tradnl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Anti-TNF previo=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88%</a:t>
            </a:r>
          </a:p>
          <a:p>
            <a:pPr marL="85725" indent="-85725">
              <a:lnSpc>
                <a:spcPts val="2000"/>
              </a:lnSpc>
              <a:buFontTx/>
              <a:buBlip>
                <a:blip r:embed="rId8"/>
              </a:buBlip>
              <a:defRPr/>
            </a:pP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Curación mucosa precoz (STMH)</a:t>
            </a:r>
          </a:p>
        </p:txBody>
      </p:sp>
      <p:sp>
        <p:nvSpPr>
          <p:cNvPr id="50192" name="Rectangle 49"/>
          <p:cNvSpPr>
            <a:spLocks noChangeArrowheads="1"/>
          </p:cNvSpPr>
          <p:nvPr/>
        </p:nvSpPr>
        <p:spPr bwMode="auto">
          <a:xfrm>
            <a:off x="5481638" y="6605588"/>
            <a:ext cx="356076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Papamichael K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J Crohns Colitis 2017;11:53-9 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899592" y="1712164"/>
            <a:ext cx="1473680" cy="864096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00125" y="1800225"/>
            <a:ext cx="1206500" cy="412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s-ES_tradnl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9,4</a:t>
            </a: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es-ES_tradnl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µg/ml</a:t>
            </a:r>
            <a:endParaRPr lang="es-ES" sz="1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77900" y="2100263"/>
            <a:ext cx="1271588" cy="377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AUC=0,778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787825" y="1742245"/>
            <a:ext cx="1440160" cy="777706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83413" y="2057400"/>
            <a:ext cx="10144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Mayo 3</a:t>
            </a:r>
            <a:endPara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905625" y="1765300"/>
            <a:ext cx="12017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</a:t>
            </a:r>
            <a:r>
              <a:rPr lang="es-ES_tradnl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ACTORES</a:t>
            </a:r>
            <a:endParaRPr lang="es-ES_tradnl" sz="12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2222 Rectángulo"/>
          <p:cNvSpPr>
            <a:spLocks noChangeArrowheads="1"/>
          </p:cNvSpPr>
          <p:nvPr/>
        </p:nvSpPr>
        <p:spPr bwMode="auto">
          <a:xfrm>
            <a:off x="919172" y="912337"/>
            <a:ext cx="7685693" cy="57932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1206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577619" y="395568"/>
            <a:ext cx="4368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393474" y="28934"/>
            <a:ext cx="4630102" cy="40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801378"/>
              </p:ext>
            </p:extLst>
          </p:nvPr>
        </p:nvGraphicFramePr>
        <p:xfrm>
          <a:off x="1324184" y="1397152"/>
          <a:ext cx="6912769" cy="5148064"/>
        </p:xfrm>
        <a:graphic>
          <a:graphicData uri="http://schemas.openxmlformats.org/drawingml/2006/table">
            <a:tbl>
              <a:tblPr firstRow="1" bandRow="1"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49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33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s-E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Semana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Fármaco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Punto de corte</a:t>
                      </a:r>
                    </a:p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µ/ml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Predicción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s-ES" sz="1200" b="1" i="0" u="none" strike="noStrike" kern="1200" cap="all" spc="0" normalizeH="0" baseline="0" noProof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iaz</a:t>
                      </a:r>
                      <a:r>
                        <a:rPr kumimoji="0" lang="es-ES" sz="1600" b="1" i="0" u="none" strike="noStrike" kern="1200" cap="all" spc="0" normalizeH="0" baseline="0" noProof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2018</a:t>
                      </a:r>
                      <a:endParaRPr kumimoji="0" lang="es-ES" sz="1600" b="1" i="0" u="none" strike="noStrike" kern="1200" cap="all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  <a:endParaRPr lang="es-ES" sz="1600" b="1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IFX </a:t>
                      </a:r>
                      <a:r>
                        <a:rPr kumimoji="0" lang="es-ES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(CU/EC)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s-ES" sz="20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Niveles</a:t>
                      </a:r>
                      <a:r>
                        <a:rPr lang="es-ES" sz="1200" b="0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N mantenimiento</a:t>
                      </a:r>
                      <a:endParaRPr lang="es-ES" sz="1200" b="0" i="1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s-ES" sz="12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avidov</a:t>
                      </a: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2017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</a:t>
                      </a:r>
                    </a:p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IFX </a:t>
                      </a:r>
                      <a:r>
                        <a:rPr lang="es-ES" sz="1200" b="0" i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(EPA)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9,25</a:t>
                      </a:r>
                    </a:p>
                    <a:p>
                      <a:pPr algn="ctr"/>
                      <a:r>
                        <a:rPr lang="es-ES" sz="20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7,25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Cese</a:t>
                      </a:r>
                      <a:r>
                        <a:rPr lang="es-ES" sz="1600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drenaje</a:t>
                      </a:r>
                      <a:endParaRPr lang="es-ES" sz="1600" b="1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ONCZI 2017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i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IFX</a:t>
                      </a:r>
                      <a:r>
                        <a:rPr lang="es-ES" sz="12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(CU / EC)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11,5 / 16,9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R</a:t>
                      </a:r>
                      <a:r>
                        <a:rPr lang="es-ES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ESPUESTA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ES" sz="12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apamichael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2016</a:t>
                      </a:r>
                      <a:endParaRPr kumimoji="0" lang="es-ES" sz="1100" b="1" i="0" u="none" strike="noStrike" kern="1200" cap="none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</a:t>
                      </a:r>
                    </a:p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IFX </a:t>
                      </a:r>
                      <a:r>
                        <a:rPr lang="es-ES" sz="12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(CU)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28,3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&gt;15</a:t>
                      </a:r>
                      <a:endParaRPr lang="es-ES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 err="1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ES" sz="1200" b="1" i="0" u="none" strike="noStrike" kern="1200" cap="all" spc="0" normalizeH="0" baseline="0" noProof="0" dirty="0" err="1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apamichael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2016</a:t>
                      </a:r>
                      <a:endParaRPr kumimoji="0" lang="es-ES" sz="1100" b="1" i="0" u="none" strike="noStrike" kern="1200" cap="none" spc="0" normalizeH="0" baseline="0" noProof="0" dirty="0">
                        <a:ln w="9000" cmpd="sng">
                          <a:solidFill>
                            <a:srgbClr val="8064A2">
                              <a:shade val="50000"/>
                              <a:satMod val="120000"/>
                            </a:srgbClr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r>
                        <a:rPr lang="es-ES" sz="12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(CU)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≥7,5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51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s-ES" sz="1100" b="1" i="0" u="none" strike="noStrike" kern="1200" cap="none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CHARRI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2015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_tradnl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  <a:endParaRPr lang="es-ES" sz="1600" b="1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IFX </a:t>
                      </a:r>
                      <a:r>
                        <a:rPr lang="es-ES" sz="1200" b="0" i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(CU/EC)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&gt;3</a:t>
                      </a:r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endParaRPr lang="es-ES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EMISIÓN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DEDOKUN</a:t>
                      </a: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014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IFX </a:t>
                      </a:r>
                      <a:r>
                        <a:rPr lang="es-ES" sz="12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(CU)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&gt;41</a:t>
                      </a:r>
                      <a:endParaRPr lang="es-ES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ESPUESTA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EVESQUE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2014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IFX</a:t>
                      </a:r>
                      <a:r>
                        <a:rPr lang="es-ES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s-ES" sz="1200" b="0" i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(EC)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&gt;3</a:t>
                      </a:r>
                      <a:endParaRPr lang="es-ES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ESPUESTA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s-ES" sz="11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ORNILLIE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2014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IFX</a:t>
                      </a: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(EC)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&gt;3,5</a:t>
                      </a:r>
                      <a:endParaRPr lang="es-ES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ESPUESTA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s-ES" sz="11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aert</a:t>
                      </a:r>
                      <a:r>
                        <a:rPr kumimoji="0" lang="es-ES" sz="11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r>
                        <a:rPr lang="es-ES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s-ES" sz="14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(CU)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&gt;4,6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2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ESPUESTA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449650" y="912337"/>
            <a:ext cx="6624736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UNTOS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 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ORTE</a:t>
            </a:r>
            <a:endParaRPr lang="es-ES" sz="6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">
            <a:extLst>
              <a:ext uri="{FF2B5EF4-FFF2-40B4-BE49-F238E27FC236}">
                <a16:creationId xmlns:a16="http://schemas.microsoft.com/office/drawing/2014/main" xmlns="" id="{35B4FB1D-E933-9840-BE58-0CE27834811A}"/>
              </a:ext>
            </a:extLst>
          </p:cNvPr>
          <p:cNvSpPr/>
          <p:nvPr/>
        </p:nvSpPr>
        <p:spPr>
          <a:xfrm>
            <a:off x="1324358" y="527000"/>
            <a:ext cx="6712085" cy="103650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216000" tIns="360000" rIns="72000" bIns="10800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508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500"/>
              </a:lnSpc>
              <a:defRPr/>
            </a:pPr>
            <a:r>
              <a:rPr lang="es-ES_tradnl" altLang="es-ES" sz="3600" b="1" kern="0" cap="all" dirty="0" smtClean="0">
                <a:ln w="0"/>
                <a:gradFill flip="none" rotWithShape="1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itchFamily="18" charset="0"/>
                <a:ea typeface="ヒラギノ角ゴ ProN W3"/>
              </a:rPr>
              <a:t>N</a:t>
            </a:r>
            <a:r>
              <a:rPr lang="es-ES_tradnl" altLang="es-ES" sz="2800" b="1" kern="0" cap="all" dirty="0" smtClean="0">
                <a:ln w="0"/>
                <a:gradFill flip="none" rotWithShape="1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itchFamily="18" charset="0"/>
                <a:ea typeface="ヒラギノ角ゴ ProN W3"/>
              </a:rPr>
              <a:t>IVELES</a:t>
            </a:r>
            <a:r>
              <a:rPr lang="es-ES_tradnl" altLang="es-ES" sz="3600" b="1" kern="0" cap="all" dirty="0" smtClean="0">
                <a:ln w="0"/>
                <a:gradFill flip="none" rotWithShape="1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itchFamily="18" charset="0"/>
                <a:ea typeface="ヒラギノ角ゴ ProN W3"/>
              </a:rPr>
              <a:t> D</a:t>
            </a:r>
            <a:r>
              <a:rPr lang="es-ES_tradnl" altLang="es-ES" sz="2800" b="1" kern="0" cap="all" dirty="0" smtClean="0">
                <a:ln w="0"/>
                <a:gradFill flip="none" rotWithShape="1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itchFamily="18" charset="0"/>
                <a:ea typeface="ヒラギノ角ゴ ProN W3"/>
              </a:rPr>
              <a:t>E</a:t>
            </a:r>
            <a:r>
              <a:rPr lang="es-ES_tradnl" altLang="es-ES" sz="3600" b="1" kern="0" cap="all" dirty="0" smtClean="0">
                <a:ln w="0"/>
                <a:gradFill flip="none" rotWithShape="1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itchFamily="18" charset="0"/>
                <a:ea typeface="ヒラギノ角ゴ ProN W3"/>
              </a:rPr>
              <a:t> V</a:t>
            </a:r>
            <a:r>
              <a:rPr lang="es-ES_tradnl" altLang="es-ES" sz="2800" b="1" kern="0" cap="all" dirty="0" smtClean="0">
                <a:ln w="0"/>
                <a:gradFill flip="none" rotWithShape="1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itchFamily="18" charset="0"/>
                <a:ea typeface="ヒラギノ角ゴ ProN W3"/>
              </a:rPr>
              <a:t>EDOLIZUMAB</a:t>
            </a:r>
            <a:endParaRPr lang="es-ES_tradnl" altLang="es-ES" sz="2000" b="1" kern="0" cap="all" dirty="0">
              <a:ln w="0"/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chemeClr val="accent3">
                      <a:lumMod val="75000"/>
                    </a:schemeClr>
                  </a:gs>
                </a:gsLst>
                <a:lin ang="16200000" scaled="1"/>
                <a:tileRect/>
              </a:gradFill>
              <a:latin typeface="Cambria" pitchFamily="18" charset="0"/>
              <a:ea typeface="ヒラギノ角ゴ ProN W3"/>
            </a:endParaRPr>
          </a:p>
          <a:p>
            <a:pPr algn="ctr">
              <a:lnSpc>
                <a:spcPts val="2500"/>
              </a:lnSpc>
              <a:defRPr/>
            </a:pPr>
            <a:endParaRPr lang="es-ES_tradnl" altLang="es-ES" sz="200" kern="0" cap="all" dirty="0">
              <a:ln w="0"/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chemeClr val="accent3">
                      <a:lumMod val="75000"/>
                    </a:schemeClr>
                  </a:gs>
                </a:gsLst>
                <a:lin ang="16200000" scaled="1"/>
                <a:tileRect/>
              </a:gradFill>
              <a:latin typeface="Cambria" pitchFamily="18" charset="0"/>
              <a:ea typeface="ヒラギノ角ゴ ProN W3"/>
            </a:endParaRPr>
          </a:p>
        </p:txBody>
      </p:sp>
      <p:pic>
        <p:nvPicPr>
          <p:cNvPr id="3" name="Imagen 13">
            <a:extLst>
              <a:ext uri="{FF2B5EF4-FFF2-40B4-BE49-F238E27FC236}">
                <a16:creationId xmlns:a16="http://schemas.microsoft.com/office/drawing/2014/main" xmlns="" id="{684421EF-148F-F94B-A3E0-7959DD088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92" t="5631" r="-1" b="3683"/>
          <a:stretch/>
        </p:blipFill>
        <p:spPr>
          <a:xfrm rot="360000">
            <a:off x="1116470" y="1397117"/>
            <a:ext cx="7127860" cy="4802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ángulo 14">
            <a:extLst>
              <a:ext uri="{FF2B5EF4-FFF2-40B4-BE49-F238E27FC236}">
                <a16:creationId xmlns:a16="http://schemas.microsoft.com/office/drawing/2014/main" xmlns="" id="{1CFA9029-8E99-B744-A71E-4F53372D2CCB}"/>
              </a:ext>
            </a:extLst>
          </p:cNvPr>
          <p:cNvSpPr/>
          <p:nvPr/>
        </p:nvSpPr>
        <p:spPr>
          <a:xfrm>
            <a:off x="1160103" y="1988784"/>
            <a:ext cx="6957949" cy="32986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ángulo 15">
            <a:extLst>
              <a:ext uri="{FF2B5EF4-FFF2-40B4-BE49-F238E27FC236}">
                <a16:creationId xmlns:a16="http://schemas.microsoft.com/office/drawing/2014/main" xmlns="" id="{E45261CA-0DF2-B143-8EBE-907A80B5C7AB}"/>
              </a:ext>
            </a:extLst>
          </p:cNvPr>
          <p:cNvSpPr/>
          <p:nvPr/>
        </p:nvSpPr>
        <p:spPr>
          <a:xfrm>
            <a:off x="1155462" y="3955500"/>
            <a:ext cx="6962591" cy="808387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3 Rectángulo">
            <a:extLst>
              <a:ext uri="{FF2B5EF4-FFF2-40B4-BE49-F238E27FC236}">
                <a16:creationId xmlns:a16="http://schemas.microsoft.com/office/drawing/2014/main" xmlns="" id="{187EB78D-F752-904E-BB4B-921CBC553F0D}"/>
              </a:ext>
            </a:extLst>
          </p:cNvPr>
          <p:cNvSpPr/>
          <p:nvPr/>
        </p:nvSpPr>
        <p:spPr>
          <a:xfrm>
            <a:off x="5141720" y="6558574"/>
            <a:ext cx="3752758" cy="240066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" sz="1200" b="1" i="1" dirty="0" err="1">
                <a:solidFill>
                  <a:srgbClr val="CCFFCC"/>
                </a:solidFill>
                <a:latin typeface="Century Gothic" pitchFamily="34" charset="0"/>
              </a:rPr>
              <a:t>Dressen</a:t>
            </a:r>
            <a:r>
              <a:rPr lang="es-ES" sz="1200" b="1" i="1" dirty="0">
                <a:solidFill>
                  <a:srgbClr val="CCFFCC"/>
                </a:solidFill>
                <a:latin typeface="Century Gothic" pitchFamily="34" charset="0"/>
              </a:rPr>
              <a:t> E et al.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Clin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Gastroenterol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Hepatol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2018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epub</a:t>
            </a:r>
            <a:endParaRPr lang="es-ES" sz="1200" i="1" dirty="0">
              <a:solidFill>
                <a:srgbClr val="CCFFCC"/>
              </a:solidFill>
              <a:latin typeface="Cambria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3" b="35122"/>
          <a:stretch/>
        </p:blipFill>
        <p:spPr>
          <a:xfrm>
            <a:off x="1802176" y="127489"/>
            <a:ext cx="6790765" cy="65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5" name="42 Rectángulo"/>
          <p:cNvSpPr/>
          <p:nvPr/>
        </p:nvSpPr>
        <p:spPr>
          <a:xfrm>
            <a:off x="762000" y="1124744"/>
            <a:ext cx="7662672" cy="5256583"/>
          </a:xfrm>
          <a:prstGeom prst="rect">
            <a:avLst/>
          </a:prstGeom>
          <a:solidFill>
            <a:schemeClr val="bg2">
              <a:lumMod val="50000"/>
              <a:alpha val="64706"/>
            </a:schemeClr>
          </a:solidFill>
          <a:effectLst>
            <a:softEdge rad="63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lnSpc>
                <a:spcPts val="1400"/>
              </a:lnSpc>
              <a:defRPr/>
            </a:pPr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0"/>
          <a:stretch/>
        </p:blipFill>
        <p:spPr bwMode="auto">
          <a:xfrm>
            <a:off x="1509153" y="1772816"/>
            <a:ext cx="6024281" cy="4266976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5054260" y="4166149"/>
            <a:ext cx="2178692" cy="980690"/>
          </a:xfrm>
          <a:prstGeom prst="roundRect">
            <a:avLst>
              <a:gd name="adj" fmla="val 1644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341938" y="4181475"/>
            <a:ext cx="15144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EMANA 14: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162550" y="4549775"/>
            <a:ext cx="19081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AUC</a:t>
            </a:r>
            <a:r>
              <a:rPr lang="es-ES_tradnl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=0,929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675581" y="4181118"/>
            <a:ext cx="2160240" cy="994074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847975" y="4549775"/>
            <a:ext cx="181133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AUC</a:t>
            </a:r>
            <a:r>
              <a:rPr lang="es-ES_tradnl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=0,865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065463" y="4167188"/>
            <a:ext cx="13779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EMANA 6:</a:t>
            </a:r>
          </a:p>
        </p:txBody>
      </p:sp>
      <p:sp>
        <p:nvSpPr>
          <p:cNvPr id="53266" name="Rectangle 48"/>
          <p:cNvSpPr>
            <a:spLocks noChangeArrowheads="1"/>
          </p:cNvSpPr>
          <p:nvPr/>
        </p:nvSpPr>
        <p:spPr bwMode="auto">
          <a:xfrm>
            <a:off x="4356100" y="6573838"/>
            <a:ext cx="4598988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Vande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Casteele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N et al.  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Am J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 2013 108 (6) 962-71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23085" y="1376092"/>
            <a:ext cx="7957152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IFX: N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 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OST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-I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NDUCCIÓN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REDICEN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 </a:t>
            </a:r>
            <a:r>
              <a:rPr lang="es-ES" sz="1600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(&lt;2,2µg/ml) </a:t>
            </a:r>
            <a:endParaRPr lang="es-ES" sz="10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53268" name="1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479675" y="598488"/>
            <a:ext cx="43672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9" name="1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1936750" y="115888"/>
            <a:ext cx="555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79388" y="1554163"/>
            <a:ext cx="8856662" cy="4754562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2" y="1951126"/>
            <a:ext cx="4124380" cy="396044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12700" stA="15000" endPos="10000" dist="5000" dir="5400000" sy="-100000" algn="bl" rotWithShape="0"/>
          </a:effectLst>
          <a:scene3d>
            <a:camera prst="perspectiveContrastingLeftFacing" fov="2400000">
              <a:rot lat="21561119" lon="1505795" rev="2159400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7" name="6 CuadroTexto"/>
          <p:cNvSpPr txBox="1"/>
          <p:nvPr/>
        </p:nvSpPr>
        <p:spPr>
          <a:xfrm>
            <a:off x="629143" y="944636"/>
            <a:ext cx="7957152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ADA: N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 </a:t>
            </a: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OST</a:t>
            </a: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-I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NDUCCIÓN </a:t>
            </a: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REDICEN</a:t>
            </a: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endParaRPr lang="es-ES" sz="1000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latin typeface="Lucida Sans"/>
            </a:endParaRPr>
          </a:p>
        </p:txBody>
      </p:sp>
      <p:graphicFrame>
        <p:nvGraphicFramePr>
          <p:cNvPr id="54279" name="8 Gráfico"/>
          <p:cNvGraphicFramePr>
            <a:graphicFrameLocks/>
          </p:cNvGraphicFramePr>
          <p:nvPr/>
        </p:nvGraphicFramePr>
        <p:xfrm>
          <a:off x="-50800" y="1649413"/>
          <a:ext cx="5321300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9" r:id="rId5" imgW="5322269" imgH="4840644" progId="Excel.Chart.8">
                  <p:embed/>
                </p:oleObj>
              </mc:Choice>
              <mc:Fallback>
                <p:oleObj r:id="rId5" imgW="5322269" imgH="4840644" progId="Excel.Chart.8">
                  <p:embed/>
                  <p:pic>
                    <p:nvPicPr>
                      <p:cNvPr id="0" name="8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649413"/>
                        <a:ext cx="5321300" cy="484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0" name="Rectangle 48"/>
          <p:cNvSpPr>
            <a:spLocks noChangeArrowheads="1"/>
          </p:cNvSpPr>
          <p:nvPr/>
        </p:nvSpPr>
        <p:spPr bwMode="auto">
          <a:xfrm>
            <a:off x="6230938" y="6559550"/>
            <a:ext cx="2805112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>
                <a:solidFill>
                  <a:srgbClr val="CCFFCC"/>
                </a:solidFill>
                <a:latin typeface="Century Gothic" pitchFamily="34" charset="0"/>
              </a:rPr>
              <a:t>Baet F et al.  </a:t>
            </a:r>
            <a:r>
              <a:rPr lang="en-US" sz="1200" i="1">
                <a:solidFill>
                  <a:srgbClr val="CCFFCC"/>
                </a:solidFill>
                <a:latin typeface="Times New Roman" pitchFamily="18" charset="0"/>
              </a:rPr>
              <a:t>Gut 2016 65 (7) 1126-1131</a:t>
            </a:r>
          </a:p>
        </p:txBody>
      </p:sp>
      <p:pic>
        <p:nvPicPr>
          <p:cNvPr id="5428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85988" y="188913"/>
            <a:ext cx="51546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962534" y="954760"/>
            <a:ext cx="6825372" cy="5549672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1062852" y="954760"/>
            <a:ext cx="6624736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8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NMUNOGENICIDAD</a:t>
            </a:r>
            <a:r>
              <a:rPr lang="es-ES" sz="28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: F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ENÓMENO</a:t>
            </a:r>
            <a:r>
              <a:rPr lang="es-ES" sz="28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RECOZ</a:t>
            </a:r>
            <a:endParaRPr lang="es-ES" sz="5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56327" name="Rectangle 49"/>
          <p:cNvSpPr>
            <a:spLocks noChangeArrowheads="1"/>
          </p:cNvSpPr>
          <p:nvPr/>
        </p:nvSpPr>
        <p:spPr bwMode="auto">
          <a:xfrm>
            <a:off x="5999163" y="6618287"/>
            <a:ext cx="314483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Ungar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B et al. </a:t>
            </a:r>
            <a:r>
              <a:rPr lang="es-ES_tradnl" sz="1200" i="1" dirty="0" err="1">
                <a:solidFill>
                  <a:srgbClr val="CCFFCC"/>
                </a:solidFill>
                <a:latin typeface="Cambria" pitchFamily="18" charset="0"/>
              </a:rPr>
              <a:t>Aliment</a:t>
            </a:r>
            <a:r>
              <a:rPr lang="es-ES_tradnl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Cambria" pitchFamily="18" charset="0"/>
              </a:rPr>
              <a:t>Pharmacol</a:t>
            </a:r>
            <a:r>
              <a:rPr lang="es-ES_tradnl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Cambria" pitchFamily="18" charset="0"/>
              </a:rPr>
              <a:t>Ther</a:t>
            </a:r>
            <a:r>
              <a:rPr lang="es-ES_tradnl" sz="1200" i="1" dirty="0">
                <a:solidFill>
                  <a:srgbClr val="CCFFCC"/>
                </a:solidFill>
                <a:latin typeface="Cambria" pitchFamily="18" charset="0"/>
              </a:rPr>
              <a:t> 2016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82" y="1916832"/>
            <a:ext cx="5789545" cy="407077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28000" endPos="11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503289" y="1791351"/>
            <a:ext cx="4275020" cy="369332"/>
          </a:xfrm>
          <a:prstGeom prst="rect">
            <a:avLst/>
          </a:prstGeom>
          <a:noFill/>
          <a:scene3d>
            <a:camera prst="perspectiveContrastingRightFacing" fov="1800000">
              <a:rot lat="820222" lon="20174536" rev="2082000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prstClr val="black"/>
                </a:solidFill>
                <a:latin typeface="Cambria" pitchFamily="18" charset="0"/>
              </a:rPr>
              <a:t>Ac anti- IFX </a:t>
            </a:r>
            <a:r>
              <a:rPr lang="es-ES" b="1" dirty="0" err="1">
                <a:solidFill>
                  <a:prstClr val="black"/>
                </a:solidFill>
                <a:latin typeface="Cambria" pitchFamily="18" charset="0"/>
              </a:rPr>
              <a:t>sem</a:t>
            </a:r>
            <a:r>
              <a:rPr lang="es-ES" b="1" dirty="0">
                <a:solidFill>
                  <a:prstClr val="black"/>
                </a:solidFill>
                <a:latin typeface="Cambria" pitchFamily="18" charset="0"/>
              </a:rPr>
              <a:t> 2 (Brote grave CU)</a:t>
            </a:r>
            <a:endParaRPr lang="es-ES" sz="14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367235" y="1916832"/>
            <a:ext cx="1026089" cy="3508478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noFill/>
          </a:ln>
          <a:effectLst/>
          <a:scene3d>
            <a:camera prst="perspectiveHeroicExtremeLeftFacing" fov="0">
              <a:rot lat="466710" lon="1159746" rev="1914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7" b="35826"/>
          <a:stretch/>
        </p:blipFill>
        <p:spPr>
          <a:xfrm>
            <a:off x="1729024" y="190922"/>
            <a:ext cx="6425184" cy="55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2222 Rectángulo"/>
          <p:cNvSpPr>
            <a:spLocks noChangeArrowheads="1"/>
          </p:cNvSpPr>
          <p:nvPr/>
        </p:nvSpPr>
        <p:spPr bwMode="auto">
          <a:xfrm>
            <a:off x="524255" y="1200913"/>
            <a:ext cx="7699249" cy="2292096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5" name="4 Rectángulo"/>
          <p:cNvSpPr/>
          <p:nvPr/>
        </p:nvSpPr>
        <p:spPr>
          <a:xfrm>
            <a:off x="902185" y="1710141"/>
            <a:ext cx="3261360" cy="120484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976436" y="1741005"/>
            <a:ext cx="339744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N=98</a:t>
            </a:r>
            <a:r>
              <a:rPr lang="es-E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E. Crohn con </a:t>
            </a:r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DALIMUMAB</a:t>
            </a:r>
            <a:r>
              <a:rPr lang="es-E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 marL="179388" indent="-179388"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Prospectivo</a:t>
            </a:r>
          </a:p>
          <a:p>
            <a:pPr marL="179388" indent="-179388"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Drug</a:t>
            </a:r>
            <a:r>
              <a:rPr lang="es-E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tolerant</a:t>
            </a:r>
            <a:endParaRPr lang="es-ES" sz="1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9388" indent="-179388"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Seguimiento domiciliario 0-2-14 y cada 12 </a:t>
            </a:r>
            <a:r>
              <a:rPr lang="es-ES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endParaRPr lang="es-ES" sz="105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7" b="35826"/>
          <a:stretch/>
        </p:blipFill>
        <p:spPr>
          <a:xfrm>
            <a:off x="1729024" y="190922"/>
            <a:ext cx="6425184" cy="55657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245732" y="671678"/>
            <a:ext cx="6624736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NMUNOGENICIDAD</a:t>
            </a: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: F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ENÓMENO</a:t>
            </a:r>
            <a:r>
              <a:rPr lang="es-ES" sz="24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RECOZ</a:t>
            </a:r>
            <a:endParaRPr lang="es-ES" sz="4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graphicFrame>
        <p:nvGraphicFramePr>
          <p:cNvPr id="11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78969"/>
              </p:ext>
            </p:extLst>
          </p:nvPr>
        </p:nvGraphicFramePr>
        <p:xfrm>
          <a:off x="4130063" y="1356360"/>
          <a:ext cx="4093442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577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3"/>
          <a:stretch/>
        </p:blipFill>
        <p:spPr bwMode="auto">
          <a:xfrm>
            <a:off x="5394961" y="3668567"/>
            <a:ext cx="3060191" cy="27817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6573"/>
          <a:stretch/>
        </p:blipFill>
        <p:spPr bwMode="auto">
          <a:xfrm>
            <a:off x="389157" y="3677250"/>
            <a:ext cx="4572000" cy="27435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9"/>
          <p:cNvSpPr>
            <a:spLocks noChangeArrowheads="1"/>
          </p:cNvSpPr>
          <p:nvPr/>
        </p:nvSpPr>
        <p:spPr bwMode="auto">
          <a:xfrm>
            <a:off x="4345556" y="6617934"/>
            <a:ext cx="4771820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Ungar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B et al. </a:t>
            </a:r>
            <a:r>
              <a:rPr lang="nl-NL" sz="1200" i="1" dirty="0">
                <a:solidFill>
                  <a:srgbClr val="CCFFCC"/>
                </a:solidFill>
                <a:latin typeface="Cambria" pitchFamily="18" charset="0"/>
              </a:rPr>
              <a:t>Am J Gastroenterol. 2018. 10.1038/s41395-018-0073-0 </a:t>
            </a:r>
            <a:endParaRPr lang="es-ES_tradnl" sz="1200" i="1" dirty="0">
              <a:solidFill>
                <a:srgbClr val="CCFFCC"/>
              </a:solidFill>
              <a:latin typeface="Cambria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02185" y="3602638"/>
            <a:ext cx="383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N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IVELES</a:t>
            </a:r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Y</a:t>
            </a:r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No R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ESPONDEDORES </a:t>
            </a:r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RIMARIOS</a:t>
            </a:r>
            <a:endParaRPr lang="es-ES" sz="1200" b="1" dirty="0">
              <a:solidFill>
                <a:schemeClr val="bg2">
                  <a:lumMod val="50000"/>
                </a:schemeClr>
              </a:solidFill>
              <a:effectLst>
                <a:outerShdw blurRad="1270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27881" y="3593622"/>
            <a:ext cx="323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A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C</a:t>
            </a:r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A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NTI</a:t>
            </a:r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-A</a:t>
            </a:r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DALIMUMAB</a:t>
            </a:r>
            <a:r>
              <a:rPr lang="es-ES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</a:t>
            </a:r>
            <a:r>
              <a:rPr lang="es-ES" sz="12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(AAA)</a:t>
            </a:r>
            <a:endParaRPr lang="es-ES" sz="1050" i="1" dirty="0">
              <a:solidFill>
                <a:schemeClr val="bg2">
                  <a:lumMod val="50000"/>
                </a:schemeClr>
              </a:solidFill>
              <a:effectLst>
                <a:outerShdw blurRad="1270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6278300" y="4504789"/>
            <a:ext cx="1598814" cy="663394"/>
          </a:xfrm>
          <a:prstGeom prst="roundRect">
            <a:avLst>
              <a:gd name="adj" fmla="val 8586"/>
            </a:avLst>
          </a:prstGeom>
          <a:gradFill>
            <a:gsLst>
              <a:gs pos="0">
                <a:srgbClr val="561F1E"/>
              </a:gs>
              <a:gs pos="79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31750"/>
          </a:sp3d>
        </p:spPr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278300" y="4504789"/>
            <a:ext cx="1595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Blip>
                <a:blip r:embed="rId8"/>
              </a:buBlip>
              <a:defRPr/>
            </a:pPr>
            <a:r>
              <a:rPr lang="es-ES_tradnl" sz="14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Sem</a:t>
            </a:r>
            <a:r>
              <a:rPr lang="es-ES_tradnl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2: </a:t>
            </a:r>
            <a:r>
              <a:rPr lang="es-ES_tradnl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55%</a:t>
            </a:r>
            <a:endParaRPr lang="es-ES_tradnl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  <a:p>
            <a:pPr marL="176213" indent="-176213">
              <a:buBlip>
                <a:blip r:embed="rId8"/>
              </a:buBlip>
              <a:defRPr/>
            </a:pPr>
            <a:r>
              <a:rPr lang="es-ES_tradnl" sz="14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Sem</a:t>
            </a:r>
            <a:r>
              <a:rPr lang="es-ES_tradnl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14: 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79%</a:t>
            </a:r>
            <a:endParaRPr lang="es-ES" b="1" dirty="0"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7" grpId="0"/>
      <p:bldP spid="18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Pentágono"/>
          <p:cNvSpPr/>
          <p:nvPr/>
        </p:nvSpPr>
        <p:spPr>
          <a:xfrm rot="10800000" flipH="1">
            <a:off x="4809929" y="2292646"/>
            <a:ext cx="1008112" cy="495606"/>
          </a:xfrm>
          <a:prstGeom prst="homePlate">
            <a:avLst>
              <a:gd name="adj" fmla="val 87642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 redondeado"/>
          <p:cNvSpPr/>
          <p:nvPr/>
        </p:nvSpPr>
        <p:spPr>
          <a:xfrm>
            <a:off x="5811023" y="2181106"/>
            <a:ext cx="2484276" cy="973314"/>
          </a:xfrm>
          <a:prstGeom prst="roundRect">
            <a:avLst/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6941" y="152496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5303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6376"/>
          <a:stretch>
            <a:fillRect/>
          </a:stretch>
        </p:blipFill>
        <p:spPr bwMode="auto">
          <a:xfrm>
            <a:off x="2736850" y="188913"/>
            <a:ext cx="35639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r="17604"/>
          <a:stretch/>
        </p:blipFill>
        <p:spPr bwMode="auto">
          <a:xfrm rot="360000">
            <a:off x="252920" y="2276873"/>
            <a:ext cx="4577613" cy="3849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6 CuadroTexto"/>
          <p:cNvSpPr txBox="1"/>
          <p:nvPr/>
        </p:nvSpPr>
        <p:spPr>
          <a:xfrm>
            <a:off x="1730383" y="783422"/>
            <a:ext cx="5544616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¿D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OSIS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M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E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LEVADAS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sz="1600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96265" y="1236758"/>
            <a:ext cx="3090923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AUTA</a:t>
            </a:r>
            <a:r>
              <a:rPr lang="es-ES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CELERADA </a:t>
            </a:r>
            <a:r>
              <a:rPr lang="es-ES" sz="2000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(3 dosis en 24 días)</a:t>
            </a:r>
            <a:endParaRPr lang="es-ES" sz="5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55307" name="Rectangle 49"/>
          <p:cNvSpPr>
            <a:spLocks noChangeArrowheads="1"/>
          </p:cNvSpPr>
          <p:nvPr/>
        </p:nvSpPr>
        <p:spPr bwMode="auto">
          <a:xfrm>
            <a:off x="107950" y="6327775"/>
            <a:ext cx="382111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>
                <a:solidFill>
                  <a:srgbClr val="CCFFCC"/>
                </a:solidFill>
                <a:latin typeface="Century Gothic" pitchFamily="34" charset="0"/>
              </a:rPr>
              <a:t>Gibson DJ et al. </a:t>
            </a:r>
            <a:r>
              <a:rPr lang="es-ES_tradnl" sz="1200" i="1">
                <a:solidFill>
                  <a:srgbClr val="CCFFCC"/>
                </a:solidFill>
                <a:latin typeface="Cambria" pitchFamily="18" charset="0"/>
              </a:rPr>
              <a:t>Clin Gastroenterol  Hepatol Ther 2015</a:t>
            </a: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5469178" y="5993430"/>
            <a:ext cx="3568220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" sz="1200" b="1" i="1" dirty="0" err="1">
                <a:solidFill>
                  <a:srgbClr val="CCFFCC"/>
                </a:solidFill>
                <a:latin typeface="Century Gothic" pitchFamily="34" charset="0"/>
              </a:rPr>
              <a:t>Beswick</a:t>
            </a:r>
            <a:r>
              <a:rPr lang="es-ES" sz="1200" b="1" i="1" dirty="0">
                <a:solidFill>
                  <a:srgbClr val="CCFFCC"/>
                </a:solidFill>
                <a:latin typeface="Century Gothic" pitchFamily="34" charset="0"/>
              </a:rPr>
              <a:t> L et al. 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J </a:t>
            </a:r>
            <a:r>
              <a:rPr lang="es-ES" sz="1200" i="1" dirty="0" err="1">
                <a:solidFill>
                  <a:srgbClr val="CCFFCC"/>
                </a:solidFill>
                <a:latin typeface="Cambria" pitchFamily="18" charset="0"/>
              </a:rPr>
              <a:t>Crohns</a:t>
            </a:r>
            <a:r>
              <a:rPr lang="es-ES" sz="1200" i="1" dirty="0">
                <a:solidFill>
                  <a:srgbClr val="CCFFCC"/>
                </a:solidFill>
                <a:latin typeface="Cambria" pitchFamily="18" charset="0"/>
              </a:rPr>
              <a:t> Colitis 2018;12(3):289-97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5733599" y="1821066"/>
            <a:ext cx="2664296" cy="483941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702300" y="1863725"/>
            <a:ext cx="26955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E</a:t>
            </a:r>
            <a:r>
              <a:rPr lang="es-ES_tradnl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STUDIO</a:t>
            </a:r>
            <a:r>
              <a:rPr lang="es-ES_tradnl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PREDICT-CU</a:t>
            </a:r>
            <a:endParaRPr lang="es-ES" sz="1200" b="1" dirty="0">
              <a:latin typeface="Cambria" pitchFamily="18" charset="0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991225" y="2292350"/>
            <a:ext cx="25511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es-ES" sz="1600">
                <a:latin typeface="Cambria" pitchFamily="18" charset="0"/>
              </a:rPr>
              <a:t>5 mg/kg 0-2-6 sem  </a:t>
            </a:r>
          </a:p>
          <a:p>
            <a:pPr eaLnBrk="1" hangingPunct="1">
              <a:buFontTx/>
              <a:buBlip>
                <a:blip r:embed="rId5"/>
              </a:buBlip>
            </a:pPr>
            <a:r>
              <a:rPr lang="es-ES" sz="1600">
                <a:latin typeface="Cambria" pitchFamily="18" charset="0"/>
              </a:rPr>
              <a:t>5 mg/kg 0-1-3 sem</a:t>
            </a:r>
          </a:p>
          <a:p>
            <a:pPr eaLnBrk="1" hangingPunct="1">
              <a:buFontTx/>
              <a:buBlip>
                <a:blip r:embed="rId5"/>
              </a:buBlip>
            </a:pPr>
            <a:r>
              <a:rPr lang="es-ES" sz="1600">
                <a:latin typeface="Cambria" pitchFamily="18" charset="0"/>
              </a:rPr>
              <a:t>10 mg/kg 0-1 sem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5313985" y="3574095"/>
            <a:ext cx="3606684" cy="2310799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047351" y="3718112"/>
            <a:ext cx="4032448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E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CU G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RAVE</a:t>
            </a:r>
            <a:endParaRPr lang="es-ES" sz="4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/>
        </p:nvGraphicFramePr>
        <p:xfrm>
          <a:off x="5575875" y="4233612"/>
          <a:ext cx="3200778" cy="1402080"/>
        </p:xfrm>
        <a:graphic>
          <a:graphicData uri="http://schemas.openxmlformats.org/drawingml/2006/table">
            <a:tbl>
              <a:tblPr firstRow="1" bandRow="1">
                <a:effectLst>
                  <a:outerShdw blurRad="2159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366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86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297">
                <a:tc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i="0" kern="1200" noProof="0" dirty="0" err="1">
                          <a:ln w="11430"/>
                          <a:solidFill>
                            <a:srgbClr val="FFFFCC"/>
                          </a:soli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  <a:sym typeface="Symbol"/>
                        </a:rPr>
                        <a:t>Sens</a:t>
                      </a:r>
                      <a:r>
                        <a:rPr lang="es-ES" sz="1400" b="1" i="0" kern="1200" baseline="0" noProof="0" dirty="0">
                          <a:ln w="11430"/>
                          <a:solidFill>
                            <a:srgbClr val="FFFFCC"/>
                          </a:soli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  <a:sym typeface="Symbol"/>
                        </a:rPr>
                        <a:t> %</a:t>
                      </a:r>
                      <a:endParaRPr lang="es-ES" sz="900" b="0" i="0" kern="1200" noProof="0" dirty="0">
                        <a:ln w="11430"/>
                        <a:solidFill>
                          <a:srgbClr val="FFFFCC"/>
                        </a:solidFill>
                        <a:effectLst>
                          <a:outerShdw blurRad="80000" dist="40000" dir="5040000" algn="tl">
                            <a:srgbClr val="000000">
                              <a:alpha val="30000"/>
                            </a:srgbClr>
                          </a:outerShdw>
                        </a:effectLst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 w="11430"/>
                          <a:solidFill>
                            <a:srgbClr val="FFFFCC"/>
                          </a:soli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entury Gothic"/>
                          <a:ea typeface="+mn-ea"/>
                          <a:cs typeface="+mn-cs"/>
                          <a:sym typeface="Symbol"/>
                        </a:rPr>
                        <a:t>Espec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 w="11430"/>
                          <a:solidFill>
                            <a:srgbClr val="FFFFCC"/>
                          </a:soli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entury Gothic"/>
                          <a:ea typeface="+mn-ea"/>
                          <a:cs typeface="+mn-cs"/>
                          <a:sym typeface="Symbol"/>
                        </a:rPr>
                        <a:t> %</a:t>
                      </a:r>
                      <a:endParaRPr kumimoji="0" lang="es-ES" sz="900" b="0" i="0" u="none" strike="noStrike" kern="1200" cap="none" spc="0" normalizeH="0" baseline="0" noProof="0" dirty="0">
                        <a:ln w="11430"/>
                        <a:solidFill>
                          <a:srgbClr val="FFFFCC"/>
                        </a:solidFill>
                        <a:effectLst>
                          <a:outerShdw blurRad="80000" dist="40000" dir="5040000" algn="tl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297"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noProof="0" dirty="0" err="1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Travis</a:t>
                      </a:r>
                      <a:endParaRPr lang="es-ES" sz="1200" b="1" kern="1200" noProof="0" dirty="0">
                        <a:ln w="11430"/>
                        <a:gradFill>
                          <a:gsLst>
                            <a:gs pos="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  <a:gs pos="2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50000">
                              <a:schemeClr val="accent6">
                                <a:tint val="100000"/>
                                <a:shade val="99000"/>
                                <a:satMod val="100000"/>
                              </a:schemeClr>
                            </a:gs>
                            <a:gs pos="7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10000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80000" dist="40000" dir="5040000" algn="tl">
                            <a:srgbClr val="000000">
                              <a:alpha val="30000"/>
                            </a:srgbClr>
                          </a:outerShdw>
                        </a:effectLst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64</a:t>
                      </a:r>
                      <a:endParaRPr lang="es-ES" sz="11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297"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Niveles</a:t>
                      </a:r>
                      <a:r>
                        <a:rPr lang="es-ES" sz="1200" b="1" kern="1200" baseline="0" noProof="0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 IFX</a:t>
                      </a:r>
                      <a:endParaRPr lang="es-ES" sz="1200" b="1" kern="1200" noProof="0" dirty="0">
                        <a:ln w="11430"/>
                        <a:gradFill>
                          <a:gsLst>
                            <a:gs pos="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  <a:gs pos="2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50000">
                              <a:schemeClr val="accent6">
                                <a:tint val="100000"/>
                                <a:shade val="99000"/>
                                <a:satMod val="100000"/>
                              </a:schemeClr>
                            </a:gs>
                            <a:gs pos="7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10000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80000" dist="40000" dir="5040000" algn="tl">
                            <a:srgbClr val="000000">
                              <a:alpha val="30000"/>
                            </a:srgbClr>
                          </a:outerShdw>
                        </a:effectLst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36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6167"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kern="1200" noProof="0" dirty="0" err="1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Calprotectina</a:t>
                      </a:r>
                      <a:endParaRPr lang="es-ES" sz="1100" b="1" i="1" kern="1200" noProof="0" dirty="0">
                        <a:ln w="11430"/>
                        <a:gradFill>
                          <a:gsLst>
                            <a:gs pos="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  <a:gs pos="2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50000">
                              <a:schemeClr val="accent6">
                                <a:tint val="100000"/>
                                <a:shade val="99000"/>
                                <a:satMod val="100000"/>
                              </a:schemeClr>
                            </a:gs>
                            <a:gs pos="7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10000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80000" dist="40000" dir="5040000" algn="tl">
                            <a:srgbClr val="000000">
                              <a:alpha val="30000"/>
                            </a:srgbClr>
                          </a:outerShdw>
                        </a:effectLst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cs typeface="+mn-cs"/>
                        </a:rPr>
                        <a:t>90</a:t>
                      </a:r>
                      <a:endParaRPr lang="es-ES" sz="1200" b="0" dirty="0">
                        <a:latin typeface="Century Gothic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cs typeface="+mn-cs"/>
                        </a:rPr>
                        <a:t>64</a:t>
                      </a:r>
                      <a:endParaRPr lang="es-ES" sz="1200" b="0" dirty="0">
                        <a:latin typeface="Century Gothic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6167"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kern="1200" noProof="0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IFX</a:t>
                      </a:r>
                      <a:r>
                        <a:rPr lang="es-ES" sz="1200" b="1" i="0" kern="1200" baseline="0" noProof="0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 + </a:t>
                      </a:r>
                      <a:r>
                        <a:rPr lang="es-ES" sz="1200" b="1" i="0" kern="1200" baseline="0" noProof="0" dirty="0" err="1">
                          <a:ln w="11430"/>
                          <a:gradFill>
                            <a:gsLst>
                              <a:gs pos="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  <a:gs pos="2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50000">
                                <a:schemeClr val="accent6">
                                  <a:tint val="100000"/>
                                  <a:shade val="99000"/>
                                  <a:satMod val="100000"/>
                                </a:schemeClr>
                              </a:gs>
                              <a:gs pos="75000">
                                <a:schemeClr val="accent6">
                                  <a:tint val="92000"/>
                                  <a:shade val="100000"/>
                                  <a:satMod val="105000"/>
                                </a:schemeClr>
                              </a:gs>
                              <a:gs pos="100000">
                                <a:schemeClr val="accent6">
                                  <a:tint val="70000"/>
                                  <a:shade val="100000"/>
                                  <a:satMod val="13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entury Gothic"/>
                          <a:ea typeface="+mn-ea"/>
                          <a:cs typeface="+mn-cs"/>
                        </a:rPr>
                        <a:t>Calpro</a:t>
                      </a:r>
                      <a:endParaRPr lang="es-ES" sz="1200" b="1" i="0" kern="1200" noProof="0" dirty="0">
                        <a:ln w="11430"/>
                        <a:gradFill>
                          <a:gsLst>
                            <a:gs pos="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  <a:gs pos="2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50000">
                              <a:schemeClr val="accent6">
                                <a:tint val="100000"/>
                                <a:shade val="99000"/>
                                <a:satMod val="100000"/>
                              </a:schemeClr>
                            </a:gs>
                            <a:gs pos="75000">
                              <a:schemeClr val="accent6">
                                <a:tint val="92000"/>
                                <a:shade val="100000"/>
                                <a:satMod val="105000"/>
                              </a:schemeClr>
                            </a:gs>
                            <a:gs pos="100000">
                              <a:schemeClr val="accent6">
                                <a:tint val="70000"/>
                                <a:shade val="100000"/>
                                <a:satMod val="13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80000" dist="40000" dir="5040000" algn="tl">
                            <a:srgbClr val="000000">
                              <a:alpha val="30000"/>
                            </a:srgbClr>
                          </a:outerShdw>
                        </a:effectLst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latin typeface="Century Gothic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latin typeface="Century Gothic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5773774" y="1703601"/>
            <a:ext cx="3045082" cy="1535545"/>
          </a:xfrm>
          <a:prstGeom prst="rect">
            <a:avLst/>
          </a:prstGeom>
          <a:gradFill>
            <a:gsLst>
              <a:gs pos="0">
                <a:srgbClr val="003399">
                  <a:alpha val="71000"/>
                </a:srgbClr>
              </a:gs>
              <a:gs pos="65000">
                <a:srgbClr val="003366">
                  <a:alpha val="67000"/>
                </a:srgb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Croh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59" y="219377"/>
            <a:ext cx="3398886" cy="402567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285720" y="1534332"/>
            <a:ext cx="1857388" cy="4735927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58000"/>
                </a:schemeClr>
              </a:gs>
              <a:gs pos="35000">
                <a:schemeClr val="accent1">
                  <a:tint val="37000"/>
                  <a:satMod val="300000"/>
                  <a:alpha val="73000"/>
                </a:schemeClr>
              </a:gs>
              <a:gs pos="100000">
                <a:schemeClr val="accent1">
                  <a:tint val="15000"/>
                  <a:satMod val="350000"/>
                  <a:alpha val="72000"/>
                </a:schemeClr>
              </a:gs>
            </a:gsLst>
          </a:gradFill>
          <a:ln/>
          <a:effectLst>
            <a:outerShdw blurRad="203200" dist="889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286248" y="6567511"/>
            <a:ext cx="475399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n-US" sz="1400" i="1" dirty="0">
                <a:solidFill>
                  <a:srgbClr val="CCFFCC"/>
                </a:solidFill>
                <a:latin typeface="Times New Roman" pitchFamily="18" charset="0"/>
              </a:rPr>
              <a:t>Silverberg M et al. J </a:t>
            </a:r>
            <a:r>
              <a:rPr lang="en-US" sz="14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en-US" sz="1400" i="1" dirty="0">
                <a:solidFill>
                  <a:srgbClr val="CCFFCC"/>
                </a:solidFill>
                <a:latin typeface="Times New Roman" pitchFamily="18" charset="0"/>
              </a:rPr>
              <a:t> 2005; 19 (</a:t>
            </a:r>
            <a:r>
              <a:rPr lang="en-US" sz="1400" i="1" dirty="0" err="1">
                <a:solidFill>
                  <a:srgbClr val="CCFFCC"/>
                </a:solidFill>
                <a:latin typeface="Times New Roman" pitchFamily="18" charset="0"/>
              </a:rPr>
              <a:t>Suppl</a:t>
            </a:r>
            <a:r>
              <a:rPr lang="en-US" sz="1400" i="1" dirty="0">
                <a:solidFill>
                  <a:srgbClr val="CCFFCC"/>
                </a:solidFill>
                <a:latin typeface="Times New Roman" pitchFamily="18" charset="0"/>
              </a:rPr>
              <a:t> A): 5A-36A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95288" y="3643314"/>
            <a:ext cx="164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Afectación</a:t>
            </a: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discontinua</a:t>
            </a:r>
            <a:endParaRPr lang="es-ES" sz="1200" b="1" i="1" u="sng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3055" y="5697816"/>
            <a:ext cx="1642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Transmural</a:t>
            </a:r>
            <a:endParaRPr lang="es-ES" sz="1200" b="1" i="1" u="sng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" name="10 Imagen" descr="Montre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843" y="708881"/>
            <a:ext cx="5141898" cy="317219"/>
          </a:xfrm>
          <a:prstGeom prst="rect">
            <a:avLst/>
          </a:prstGeom>
        </p:spPr>
      </p:pic>
      <p:pic>
        <p:nvPicPr>
          <p:cNvPr id="12" name="11 Imagen" descr="Crohn Colitis.png"/>
          <p:cNvPicPr>
            <a:picLocks noChangeAspect="1"/>
          </p:cNvPicPr>
          <p:nvPr/>
        </p:nvPicPr>
        <p:blipFill>
          <a:blip r:embed="rId5"/>
          <a:srcRect r="48026"/>
          <a:stretch>
            <a:fillRect/>
          </a:stretch>
        </p:blipFill>
        <p:spPr>
          <a:xfrm>
            <a:off x="463206" y="1493329"/>
            <a:ext cx="1617909" cy="2196901"/>
          </a:xfrm>
          <a:prstGeom prst="rect">
            <a:avLst/>
          </a:prstGeom>
        </p:spPr>
      </p:pic>
      <p:pic>
        <p:nvPicPr>
          <p:cNvPr id="13" name="12 Imagen" descr="Crohn.png"/>
          <p:cNvPicPr>
            <a:picLocks noChangeAspect="1"/>
          </p:cNvPicPr>
          <p:nvPr/>
        </p:nvPicPr>
        <p:blipFill>
          <a:blip r:embed="rId6"/>
          <a:srcRect l="4768" r="5439" b="7502"/>
          <a:stretch>
            <a:fillRect/>
          </a:stretch>
        </p:blipFill>
        <p:spPr>
          <a:xfrm>
            <a:off x="560838" y="4438422"/>
            <a:ext cx="1213146" cy="12496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2448241" y="1750783"/>
            <a:ext cx="3001143" cy="14728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6800000" scaled="0"/>
            <a:tileRect/>
          </a:gradFill>
          <a:effectLst>
            <a:outerShdw blurRad="508000" dist="88900" dir="20100000">
              <a:srgbClr val="000000">
                <a:alpha val="3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68000" tIns="504000" bIns="583200" rtlCol="0" anchor="ctr">
            <a:noAutofit/>
          </a:bodyPr>
          <a:lstStyle/>
          <a:p>
            <a:pPr>
              <a:defRPr/>
            </a:pPr>
            <a:endParaRPr lang="es-ES" b="1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456582" y="3643314"/>
            <a:ext cx="6362274" cy="2500330"/>
          </a:xfrm>
          <a:prstGeom prst="rect">
            <a:avLst/>
          </a:prstGeom>
          <a:gradFill flip="none" rotWithShape="1">
            <a:gsLst>
              <a:gs pos="0">
                <a:srgbClr val="006666">
                  <a:alpha val="51000"/>
                </a:srgbClr>
              </a:gs>
              <a:gs pos="50000">
                <a:srgbClr val="008080">
                  <a:alpha val="71000"/>
                </a:srgbClr>
              </a:gs>
            </a:gsLst>
            <a:lin ang="16800000" scaled="0"/>
            <a:tileRect/>
          </a:gradFill>
          <a:effectLst>
            <a:outerShdw blurRad="508000" dist="88900" dir="20100000">
              <a:srgbClr val="000000">
                <a:alpha val="3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68000" tIns="504000" bIns="583200" rtlCol="0" anchor="ctr">
            <a:noAutofit/>
          </a:bodyPr>
          <a:lstStyle/>
          <a:p>
            <a:pPr>
              <a:defRPr/>
            </a:pPr>
            <a:endParaRPr lang="es-ES" b="1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2421365" y="1734426"/>
            <a:ext cx="3001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E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DAD AL </a:t>
            </a:r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D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IAGNÓSTICO</a:t>
            </a:r>
            <a:r>
              <a:rPr lang="es-ES" b="1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(A)</a:t>
            </a:r>
            <a:endParaRPr lang="es-ES" dirty="0"/>
          </a:p>
        </p:txBody>
      </p:sp>
      <p:sp>
        <p:nvSpPr>
          <p:cNvPr id="25" name="24 Rectángulo"/>
          <p:cNvSpPr/>
          <p:nvPr/>
        </p:nvSpPr>
        <p:spPr>
          <a:xfrm>
            <a:off x="5800903" y="1683199"/>
            <a:ext cx="2140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L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OCALIZACIÓN</a:t>
            </a:r>
            <a:r>
              <a:rPr lang="es-ES" b="1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(L)</a:t>
            </a:r>
            <a:endParaRPr lang="es-ES" dirty="0"/>
          </a:p>
        </p:txBody>
      </p:sp>
      <p:sp>
        <p:nvSpPr>
          <p:cNvPr id="26" name="25 Rectángulo"/>
          <p:cNvSpPr/>
          <p:nvPr/>
        </p:nvSpPr>
        <p:spPr>
          <a:xfrm>
            <a:off x="2458253" y="3643314"/>
            <a:ext cx="2308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P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ATRÓN </a:t>
            </a:r>
            <a:r>
              <a:rPr lang="es-ES" sz="20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C</a:t>
            </a:r>
            <a:r>
              <a:rPr lang="es-ES" sz="1600" b="1" u="sng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LÍNICO</a:t>
            </a:r>
            <a:r>
              <a:rPr lang="es-ES" sz="1600" b="1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 </a:t>
            </a:r>
            <a:r>
              <a:rPr lang="es-ES" b="1" dirty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/>
              </a:rPr>
              <a:t>(B)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559480" y="2150681"/>
            <a:ext cx="2817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A1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>
                <a:latin typeface="Century Gothic" pitchFamily="34" charset="0"/>
              </a:rPr>
              <a:t>16 años o menos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2559480" y="2455150"/>
            <a:ext cx="267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A2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>
                <a:latin typeface="Century Gothic" pitchFamily="34" charset="0"/>
              </a:rPr>
              <a:t>17-40 años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2559480" y="2759618"/>
            <a:ext cx="267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A3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>
                <a:latin typeface="Century Gothic" pitchFamily="34" charset="0"/>
              </a:rPr>
              <a:t>&gt; 40 años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5889572" y="2083309"/>
            <a:ext cx="2769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L1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 err="1">
                <a:latin typeface="Century Gothic" pitchFamily="34" charset="0"/>
              </a:rPr>
              <a:t>Ileon</a:t>
            </a:r>
            <a:r>
              <a:rPr lang="es-ES" sz="1200" dirty="0">
                <a:latin typeface="Century Gothic" pitchFamily="34" charset="0"/>
              </a:rPr>
              <a:t> Terminal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889572" y="2336726"/>
            <a:ext cx="2769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L2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>
                <a:latin typeface="Century Gothic" pitchFamily="34" charset="0"/>
              </a:rPr>
              <a:t>Colon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5889572" y="2590143"/>
            <a:ext cx="2769291" cy="3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L3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 err="1">
                <a:latin typeface="Century Gothic" pitchFamily="34" charset="0"/>
              </a:rPr>
              <a:t>Ileocólica</a:t>
            </a:r>
            <a:endParaRPr lang="es-ES" sz="1200" dirty="0">
              <a:latin typeface="Century Gothic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5889572" y="2845924"/>
            <a:ext cx="2769291" cy="3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L4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dirty="0">
                <a:latin typeface="Century Gothic" pitchFamily="34" charset="0"/>
              </a:rPr>
              <a:t>Tracto digestivo alto</a:t>
            </a:r>
          </a:p>
        </p:txBody>
      </p:sp>
      <p:pic>
        <p:nvPicPr>
          <p:cNvPr id="21" name="20 Imagen" descr="Fistulizant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8311" y="4486760"/>
            <a:ext cx="1986118" cy="1340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2" name="21 Imagen" descr="Estenosant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6898" y="4486760"/>
            <a:ext cx="1647178" cy="1341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3" name="22 Imagen" descr="Inflamatori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93" y="4488630"/>
            <a:ext cx="1669400" cy="134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  <a:softEdge rad="31750"/>
          </a:effectLst>
        </p:spPr>
      </p:pic>
      <p:sp>
        <p:nvSpPr>
          <p:cNvPr id="35" name="34 CuadroTexto"/>
          <p:cNvSpPr txBox="1"/>
          <p:nvPr/>
        </p:nvSpPr>
        <p:spPr>
          <a:xfrm>
            <a:off x="2680093" y="4158729"/>
            <a:ext cx="1606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B1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b="1" i="1" dirty="0">
                <a:latin typeface="Century Gothic" pitchFamily="34" charset="0"/>
              </a:rPr>
              <a:t>Inflamatorio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4766898" y="4158729"/>
            <a:ext cx="1606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B2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b="1" i="1" dirty="0" err="1">
                <a:latin typeface="Century Gothic" pitchFamily="34" charset="0"/>
              </a:rPr>
              <a:t>Estenosante</a:t>
            </a:r>
            <a:endParaRPr lang="es-ES" sz="1200" b="1" i="1" dirty="0">
              <a:latin typeface="Century Gothic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6786578" y="4158729"/>
            <a:ext cx="1606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 B3</a:t>
            </a:r>
            <a:r>
              <a:rPr lang="es-ES" sz="1200" dirty="0">
                <a:solidFill>
                  <a:srgbClr val="FFFF99"/>
                </a:solidFill>
                <a:latin typeface="Century Gothic" pitchFamily="34" charset="0"/>
              </a:rPr>
              <a:t>:</a:t>
            </a:r>
            <a:r>
              <a:rPr lang="es-ES" sz="1200" dirty="0">
                <a:solidFill>
                  <a:srgbClr val="FFFF99"/>
                </a:solidFill>
              </a:rPr>
              <a:t> </a:t>
            </a:r>
            <a:r>
              <a:rPr lang="es-ES" sz="1050" b="1" i="1" dirty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es-ES" sz="1200" b="1" i="1" dirty="0" err="1">
                <a:latin typeface="Century Gothic" pitchFamily="34" charset="0"/>
              </a:rPr>
              <a:t>Fistulizante</a:t>
            </a:r>
            <a:endParaRPr lang="es-ES" sz="1200" b="1" i="1" dirty="0">
              <a:latin typeface="Century Gothic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219728" y="3669610"/>
            <a:ext cx="319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>
                <a:solidFill>
                  <a:srgbClr val="FFFF99"/>
                </a:solidFill>
                <a:latin typeface="Century Gothic" pitchFamily="34" charset="0"/>
              </a:rPr>
              <a:t> p</a:t>
            </a:r>
            <a:r>
              <a:rPr lang="es-ES" sz="1400" b="1" dirty="0">
                <a:solidFill>
                  <a:srgbClr val="FFFF99"/>
                </a:solidFill>
                <a:latin typeface="Century Gothic" pitchFamily="34" charset="0"/>
              </a:rPr>
              <a:t>: </a:t>
            </a:r>
            <a:r>
              <a:rPr lang="es-ES" sz="1400" b="1" i="1" dirty="0">
                <a:latin typeface="Century Gothic" pitchFamily="34" charset="0"/>
              </a:rPr>
              <a:t>Enfermedad </a:t>
            </a:r>
            <a:r>
              <a:rPr lang="es-ES" sz="1400" b="1" i="1" dirty="0" err="1">
                <a:latin typeface="Century Gothic" pitchFamily="34" charset="0"/>
              </a:rPr>
              <a:t>perianal</a:t>
            </a:r>
            <a:r>
              <a:rPr lang="es-ES" sz="1400" b="1" i="1" dirty="0">
                <a:latin typeface="Century Gothic" pitchFamily="34" charset="0"/>
              </a:rPr>
              <a:t> </a:t>
            </a:r>
            <a:r>
              <a:rPr lang="es-ES" sz="1400" i="1" dirty="0">
                <a:latin typeface="Century Gothic" pitchFamily="34" charset="0"/>
              </a:rPr>
              <a:t>(Ej. </a:t>
            </a:r>
            <a:r>
              <a:rPr lang="es-ES" sz="1400" b="1" i="1" dirty="0">
                <a:latin typeface="Century Gothic" pitchFamily="34" charset="0"/>
              </a:rPr>
              <a:t>B1p</a:t>
            </a:r>
            <a:r>
              <a:rPr lang="es-ES" sz="1400" i="1" dirty="0">
                <a:latin typeface="Century Gothic" pitchFamily="34" charset="0"/>
              </a:rPr>
              <a:t>)</a:t>
            </a:r>
          </a:p>
        </p:txBody>
      </p:sp>
      <p:pic>
        <p:nvPicPr>
          <p:cNvPr id="40" name="39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51520" y="215776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  <p:extLst>
      <p:ext uri="{BB962C8B-B14F-4D97-AF65-F5344CB8AC3E}">
        <p14:creationId xmlns:p14="http://schemas.microsoft.com/office/powerpoint/2010/main" val="36033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2222 Rectángulo"/>
          <p:cNvSpPr>
            <a:spLocks noChangeArrowheads="1"/>
          </p:cNvSpPr>
          <p:nvPr/>
        </p:nvSpPr>
        <p:spPr bwMode="auto">
          <a:xfrm>
            <a:off x="129746" y="1462423"/>
            <a:ext cx="8740523" cy="5012518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85988" y="139486"/>
            <a:ext cx="51546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479675" y="585573"/>
            <a:ext cx="4368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86710" y="1102382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R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ESPONDEDORES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RIMARIOS</a:t>
            </a:r>
            <a:endParaRPr lang="es-ES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49"/>
          <p:cNvSpPr>
            <a:spLocks noChangeArrowheads="1"/>
          </p:cNvSpPr>
          <p:nvPr/>
        </p:nvSpPr>
        <p:spPr bwMode="auto">
          <a:xfrm>
            <a:off x="4523014" y="6539224"/>
            <a:ext cx="4422557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Bar-</a:t>
            </a: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Yoseph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H et al. </a:t>
            </a:r>
            <a:r>
              <a:rPr lang="es-ES_tradnl" sz="1200" i="1" dirty="0" err="1">
                <a:solidFill>
                  <a:srgbClr val="CCFFCC"/>
                </a:solidFill>
                <a:latin typeface="Cambria" pitchFamily="18" charset="0"/>
              </a:rPr>
              <a:t>Aliment</a:t>
            </a:r>
            <a:r>
              <a:rPr lang="es-ES_tradnl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Cambria" pitchFamily="18" charset="0"/>
              </a:rPr>
              <a:t>Pharmacol</a:t>
            </a:r>
            <a:r>
              <a:rPr lang="es-ES_tradnl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Cambria" pitchFamily="18" charset="0"/>
              </a:rPr>
              <a:t>Ther</a:t>
            </a:r>
            <a:r>
              <a:rPr lang="es-ES_tradnl" sz="1200" i="1" dirty="0">
                <a:solidFill>
                  <a:srgbClr val="CCFFCC"/>
                </a:solidFill>
                <a:latin typeface="Cambria" pitchFamily="18" charset="0"/>
              </a:rPr>
              <a:t> 2018;47(2):212-8</a:t>
            </a:r>
          </a:p>
        </p:txBody>
      </p:sp>
      <p:graphicFrame>
        <p:nvGraphicFramePr>
          <p:cNvPr id="14" name="Gráfico 4"/>
          <p:cNvGraphicFramePr/>
          <p:nvPr>
            <p:extLst>
              <p:ext uri="{D42A27DB-BD31-4B8C-83A1-F6EECF244321}">
                <p14:modId xmlns:p14="http://schemas.microsoft.com/office/powerpoint/2010/main" val="990345621"/>
              </p:ext>
            </p:extLst>
          </p:nvPr>
        </p:nvGraphicFramePr>
        <p:xfrm>
          <a:off x="4809727" y="2582561"/>
          <a:ext cx="3849130" cy="377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7036896" y="4532757"/>
            <a:ext cx="1324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latin typeface="Cambria" pitchFamily="18" charset="0"/>
              </a:rPr>
              <a:t>p=0,0004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342172" y="2777864"/>
            <a:ext cx="4767643" cy="3243649"/>
            <a:chOff x="308062" y="2388122"/>
            <a:chExt cx="4767643" cy="3243649"/>
          </a:xfrm>
        </p:grpSpPr>
        <p:pic>
          <p:nvPicPr>
            <p:cNvPr id="11264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" t="-491" r="2529" b="32911"/>
            <a:stretch/>
          </p:blipFill>
          <p:spPr bwMode="auto">
            <a:xfrm>
              <a:off x="308062" y="2447517"/>
              <a:ext cx="4767643" cy="3184254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12700" stA="19000" endPos="13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1214287" y="3914775"/>
              <a:ext cx="693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13,6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2043349" y="4242236"/>
              <a:ext cx="722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7,2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903460" y="4173792"/>
              <a:ext cx="693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9,5</a:t>
              </a: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3557492" y="4565383"/>
              <a:ext cx="693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2,2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1031851" y="2388122"/>
              <a:ext cx="3320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ContrastingRightFacing" fov="4200000">
                  <a:rot lat="623785" lon="18963666" rev="20760000"/>
                </a:camera>
                <a:lightRig rig="threePt" dir="t"/>
              </a:scene3d>
            </a:bodyPr>
            <a:lstStyle/>
            <a:p>
              <a:pPr algn="ctr"/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127000" sx="101000" sy="101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N</a:t>
              </a:r>
              <a:r>
                <a:rPr lang="es-ES" sz="14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127000" sx="101000" sy="101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IVELES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127000" sx="101000" sy="101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 NRP vs R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127000" sx="101000" sy="101000" algn="ctr" rotWithShape="0">
                      <a:prstClr val="black">
                        <a:alpha val="40000"/>
                      </a:prstClr>
                    </a:outerShdw>
                  </a:effectLst>
                  <a:latin typeface="Calisto MT" pitchFamily="18" charset="0"/>
                </a:rPr>
                <a:t>ESPONDEDORES</a:t>
              </a: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2676588" y="1742300"/>
            <a:ext cx="3754936" cy="784830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726938" y="1742300"/>
            <a:ext cx="37912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1800"/>
              </a:lnSpc>
              <a:buFontTx/>
              <a:buBlip>
                <a:blip r:embed="rId8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Casos-control: 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NRP 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(35) vs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Respondedores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(105)</a:t>
            </a:r>
          </a:p>
          <a:p>
            <a:pPr marL="179388" indent="-179388">
              <a:lnSpc>
                <a:spcPts val="1800"/>
              </a:lnSpc>
              <a:buFontTx/>
              <a:buBlip>
                <a:blip r:embed="rId8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ELISA anti-Lambda</a:t>
            </a:r>
          </a:p>
          <a:p>
            <a:pPr marL="179388" indent="-179388">
              <a:lnSpc>
                <a:spcPts val="1800"/>
              </a:lnSpc>
              <a:buFontTx/>
              <a:buBlip>
                <a:blip r:embed="rId8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NRP: Retirada IFX por falta de respuesta clínica</a:t>
            </a:r>
            <a:endParaRPr lang="es-ES" sz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034692" y="2692423"/>
            <a:ext cx="3910879" cy="65951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F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RECUENCIA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ATI </a:t>
            </a:r>
            <a:r>
              <a:rPr lang="es-ES" i="1" spc="50" dirty="0" err="1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sem</a:t>
            </a:r>
            <a:r>
              <a:rPr lang="es-ES" i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2 y 6</a:t>
            </a:r>
            <a:endParaRPr lang="es-ES" sz="3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711431" y="3253282"/>
            <a:ext cx="2808553" cy="890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866887" y="3231778"/>
            <a:ext cx="2947425" cy="656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ts val="2200"/>
              </a:lnSpc>
            </a:pPr>
            <a:r>
              <a:rPr lang="es-ES" sz="16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IFX &lt;6,8 </a:t>
            </a:r>
            <a:r>
              <a:rPr lang="es-ES" sz="1400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µg/</a:t>
            </a:r>
            <a:r>
              <a:rPr lang="es-ES" sz="1400" dirty="0" err="1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mL</a:t>
            </a:r>
            <a:r>
              <a:rPr lang="es-ES" sz="1400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   </a:t>
            </a:r>
            <a:r>
              <a:rPr lang="es-ES" sz="1200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S:50% E:86%</a:t>
            </a:r>
          </a:p>
          <a:p>
            <a:pPr>
              <a:lnSpc>
                <a:spcPts val="2200"/>
              </a:lnSpc>
            </a:pPr>
            <a:r>
              <a:rPr lang="es-ES" sz="16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ATI &gt;4,3 </a:t>
            </a:r>
            <a:r>
              <a:rPr lang="es-ES" sz="1400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µg/</a:t>
            </a:r>
            <a:r>
              <a:rPr lang="es-ES" sz="1400" dirty="0" err="1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mL</a:t>
            </a:r>
            <a:r>
              <a:rPr lang="es-ES" sz="1400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  </a:t>
            </a:r>
            <a:r>
              <a:rPr lang="es-ES" sz="1200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S:77% E:71%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5699074" y="3768728"/>
            <a:ext cx="2947425" cy="37446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ts val="2200"/>
              </a:lnSpc>
            </a:pPr>
            <a:r>
              <a:rPr lang="es-ES" sz="1400" b="1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Gravedad, monoterapia, ADA previo</a:t>
            </a:r>
            <a:endParaRPr lang="es-ES" sz="1100" i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8" grpId="0"/>
      <p:bldP spid="20" grpId="0"/>
      <p:bldP spid="21" grpId="0" animBg="1"/>
      <p:bldP spid="22" grpId="0"/>
      <p:bldP spid="2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2222 Rectángulo"/>
          <p:cNvSpPr>
            <a:spLocks noChangeArrowheads="1"/>
          </p:cNvSpPr>
          <p:nvPr/>
        </p:nvSpPr>
        <p:spPr bwMode="auto">
          <a:xfrm>
            <a:off x="1641340" y="1302017"/>
            <a:ext cx="5773466" cy="50325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7350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>
            <a:fillRect/>
          </a:stretch>
        </p:blipFill>
        <p:spPr bwMode="auto">
          <a:xfrm>
            <a:off x="2500313" y="671513"/>
            <a:ext cx="4368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82" y="3706388"/>
            <a:ext cx="2786046" cy="2398513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9524" b="20077"/>
          <a:stretch/>
        </p:blipFill>
        <p:spPr bwMode="auto">
          <a:xfrm>
            <a:off x="1944454" y="2268021"/>
            <a:ext cx="2226457" cy="1226043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 redondeado"/>
          <p:cNvSpPr/>
          <p:nvPr/>
        </p:nvSpPr>
        <p:spPr>
          <a:xfrm>
            <a:off x="3621156" y="1473989"/>
            <a:ext cx="2030153" cy="540803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723260" y="1460256"/>
            <a:ext cx="1861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EST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ÁPIDOS</a:t>
            </a:r>
            <a:endParaRPr lang="es-ES_tradn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636233" y="2317943"/>
            <a:ext cx="2429723" cy="1126201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36233" y="2288876"/>
            <a:ext cx="2429723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400" b="1" i="1" dirty="0">
                <a:ln/>
                <a:solidFill>
                  <a:schemeClr val="accent3"/>
                </a:solidFill>
                <a:latin typeface="Cambria" pitchFamily="18" charset="0"/>
              </a:rPr>
              <a:t>Quantum Blue® Infliximab rapid test 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4787303" y="2797964"/>
            <a:ext cx="22764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6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Resultados </a:t>
            </a:r>
            <a:r>
              <a:rPr lang="es-E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en 15 minutos</a:t>
            </a:r>
          </a:p>
          <a:p>
            <a:pPr marL="179388" indent="-179388">
              <a:buFontTx/>
              <a:buBlip>
                <a:blip r:embed="rId6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Rango: 0,4-20 µg/ml</a:t>
            </a:r>
          </a:p>
          <a:p>
            <a:pPr marL="179388" indent="-179388">
              <a:buFontTx/>
              <a:buBlip>
                <a:blip r:embed="rId6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Excelente correlación</a:t>
            </a:r>
            <a:endParaRPr lang="es-ES" sz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7362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51063" y="182563"/>
            <a:ext cx="51546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9"/>
          <p:cNvSpPr>
            <a:spLocks noChangeArrowheads="1"/>
          </p:cNvSpPr>
          <p:nvPr/>
        </p:nvSpPr>
        <p:spPr bwMode="auto">
          <a:xfrm>
            <a:off x="3900081" y="6394825"/>
            <a:ext cx="3514725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050" b="1" i="1" dirty="0">
                <a:solidFill>
                  <a:srgbClr val="CCFFCC"/>
                </a:solidFill>
                <a:latin typeface="Century Gothic" pitchFamily="34" charset="0"/>
              </a:rPr>
              <a:t>Alfonso J et al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Aliment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Pharmacol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Ther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2016;44:684-92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369666" y="3828252"/>
            <a:ext cx="14462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ICC= 0,939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92222 Rectángulo"/>
          <p:cNvSpPr>
            <a:spLocks noChangeArrowheads="1"/>
          </p:cNvSpPr>
          <p:nvPr/>
        </p:nvSpPr>
        <p:spPr bwMode="auto">
          <a:xfrm>
            <a:off x="268750" y="1412776"/>
            <a:ext cx="8641147" cy="4697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803275" y="2149475"/>
            <a:ext cx="7639050" cy="2647950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811213" y="4797425"/>
            <a:ext cx="7631112" cy="787400"/>
          </a:xfrm>
          <a:prstGeom prst="rect">
            <a:avLst/>
          </a:prstGeom>
          <a:solidFill>
            <a:schemeClr val="accent3">
              <a:lumMod val="20000"/>
              <a:lumOff val="80000"/>
              <a:alpha val="57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Forma libre"/>
          <p:cNvSpPr/>
          <p:nvPr/>
        </p:nvSpPr>
        <p:spPr>
          <a:xfrm>
            <a:off x="808038" y="2078038"/>
            <a:ext cx="7705725" cy="3506787"/>
          </a:xfrm>
          <a:custGeom>
            <a:avLst/>
            <a:gdLst>
              <a:gd name="connsiteX0" fmla="*/ 0 w 4065373"/>
              <a:gd name="connsiteY0" fmla="*/ 0 h 2384854"/>
              <a:gd name="connsiteX1" fmla="*/ 0 w 4065373"/>
              <a:gd name="connsiteY1" fmla="*/ 2384854 h 2384854"/>
              <a:gd name="connsiteX2" fmla="*/ 4065373 w 4065373"/>
              <a:gd name="connsiteY2" fmla="*/ 2384854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5373" h="2384854">
                <a:moveTo>
                  <a:pt x="0" y="0"/>
                </a:moveTo>
                <a:lnTo>
                  <a:pt x="0" y="2384854"/>
                </a:lnTo>
                <a:lnTo>
                  <a:pt x="4065373" y="2384854"/>
                </a:lnTo>
              </a:path>
            </a:pathLst>
          </a:cu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721600" y="5602288"/>
            <a:ext cx="8651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Tiempo</a:t>
            </a:r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-1019968" y="3864769"/>
            <a:ext cx="3297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Actividad inflamatoria</a:t>
            </a:r>
          </a:p>
        </p:txBody>
      </p:sp>
      <p:sp>
        <p:nvSpPr>
          <p:cNvPr id="10" name="9 Forma libre"/>
          <p:cNvSpPr/>
          <p:nvPr/>
        </p:nvSpPr>
        <p:spPr>
          <a:xfrm>
            <a:off x="814005" y="3535936"/>
            <a:ext cx="7552295" cy="1710586"/>
          </a:xfrm>
          <a:custGeom>
            <a:avLst/>
            <a:gdLst>
              <a:gd name="connsiteX0" fmla="*/ 0 w 3682652"/>
              <a:gd name="connsiteY0" fmla="*/ 172187 h 1938357"/>
              <a:gd name="connsiteX1" fmla="*/ 212943 w 3682652"/>
              <a:gd name="connsiteY1" fmla="*/ 15612 h 1938357"/>
              <a:gd name="connsiteX2" fmla="*/ 538620 w 3682652"/>
              <a:gd name="connsiteY2" fmla="*/ 59453 h 1938357"/>
              <a:gd name="connsiteX3" fmla="*/ 845507 w 3682652"/>
              <a:gd name="connsiteY3" fmla="*/ 491601 h 1938357"/>
              <a:gd name="connsiteX4" fmla="*/ 1139869 w 3682652"/>
              <a:gd name="connsiteY4" fmla="*/ 1230636 h 1938357"/>
              <a:gd name="connsiteX5" fmla="*/ 1528176 w 3682652"/>
              <a:gd name="connsiteY5" fmla="*/ 1631469 h 1938357"/>
              <a:gd name="connsiteX6" fmla="*/ 2267211 w 3682652"/>
              <a:gd name="connsiteY6" fmla="*/ 1881990 h 1938357"/>
              <a:gd name="connsiteX7" fmla="*/ 3682652 w 3682652"/>
              <a:gd name="connsiteY7" fmla="*/ 1938357 h 1938357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139869 w 3682652"/>
              <a:gd name="connsiteY4" fmla="*/ 1231744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280584 w 3682652"/>
              <a:gd name="connsiteY4" fmla="*/ 1231745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280584 w 3682652"/>
              <a:gd name="connsiteY4" fmla="*/ 1230279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318961 w 3682652"/>
              <a:gd name="connsiteY4" fmla="*/ 1209380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318961 w 3682652"/>
              <a:gd name="connsiteY4" fmla="*/ 1206369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079852 w 3682652"/>
              <a:gd name="connsiteY4" fmla="*/ 1359625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37415"/>
              <a:gd name="connsiteY0" fmla="*/ 168817 h 1934988"/>
              <a:gd name="connsiteX1" fmla="*/ 167706 w 3637415"/>
              <a:gd name="connsiteY1" fmla="*/ 12243 h 1934988"/>
              <a:gd name="connsiteX2" fmla="*/ 493383 w 3637415"/>
              <a:gd name="connsiteY2" fmla="*/ 56084 h 1934988"/>
              <a:gd name="connsiteX3" fmla="*/ 992155 w 3637415"/>
              <a:gd name="connsiteY3" fmla="*/ 418571 h 1934988"/>
              <a:gd name="connsiteX4" fmla="*/ 1034615 w 3637415"/>
              <a:gd name="connsiteY4" fmla="*/ 1359625 h 1934988"/>
              <a:gd name="connsiteX5" fmla="*/ 1482939 w 3637415"/>
              <a:gd name="connsiteY5" fmla="*/ 1628100 h 1934988"/>
              <a:gd name="connsiteX6" fmla="*/ 2221974 w 3637415"/>
              <a:gd name="connsiteY6" fmla="*/ 1878621 h 1934988"/>
              <a:gd name="connsiteX7" fmla="*/ 3637415 w 3637415"/>
              <a:gd name="connsiteY7" fmla="*/ 1934988 h 1934988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637415 w 3637415"/>
              <a:gd name="connsiteY7" fmla="*/ 1937642 h 1937642"/>
              <a:gd name="connsiteX0" fmla="*/ 0 w 3637415"/>
              <a:gd name="connsiteY0" fmla="*/ 171471 h 1937867"/>
              <a:gd name="connsiteX1" fmla="*/ 167706 w 3637415"/>
              <a:gd name="connsiteY1" fmla="*/ 14897 h 1937867"/>
              <a:gd name="connsiteX2" fmla="*/ 493383 w 3637415"/>
              <a:gd name="connsiteY2" fmla="*/ 58738 h 1937867"/>
              <a:gd name="connsiteX3" fmla="*/ 824132 w 3637415"/>
              <a:gd name="connsiteY3" fmla="*/ 476954 h 1937867"/>
              <a:gd name="connsiteX4" fmla="*/ 1034615 w 3637415"/>
              <a:gd name="connsiteY4" fmla="*/ 1362279 h 1937867"/>
              <a:gd name="connsiteX5" fmla="*/ 1482939 w 3637415"/>
              <a:gd name="connsiteY5" fmla="*/ 1630754 h 1937867"/>
              <a:gd name="connsiteX6" fmla="*/ 2221974 w 3637415"/>
              <a:gd name="connsiteY6" fmla="*/ 1881275 h 1937867"/>
              <a:gd name="connsiteX7" fmla="*/ 2941397 w 3637415"/>
              <a:gd name="connsiteY7" fmla="*/ 1930507 h 1937867"/>
              <a:gd name="connsiteX8" fmla="*/ 3637415 w 3637415"/>
              <a:gd name="connsiteY8" fmla="*/ 1937642 h 1937867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038333 w 3637415"/>
              <a:gd name="connsiteY7" fmla="*/ 1874777 h 1937642"/>
              <a:gd name="connsiteX8" fmla="*/ 3637415 w 3637415"/>
              <a:gd name="connsiteY8" fmla="*/ 1937642 h 1937642"/>
              <a:gd name="connsiteX0" fmla="*/ 0 w 3811901"/>
              <a:gd name="connsiteY0" fmla="*/ 171471 h 1900702"/>
              <a:gd name="connsiteX1" fmla="*/ 167706 w 3811901"/>
              <a:gd name="connsiteY1" fmla="*/ 14897 h 1900702"/>
              <a:gd name="connsiteX2" fmla="*/ 493383 w 3811901"/>
              <a:gd name="connsiteY2" fmla="*/ 58738 h 1900702"/>
              <a:gd name="connsiteX3" fmla="*/ 824132 w 3811901"/>
              <a:gd name="connsiteY3" fmla="*/ 476954 h 1900702"/>
              <a:gd name="connsiteX4" fmla="*/ 1034615 w 3811901"/>
              <a:gd name="connsiteY4" fmla="*/ 1362279 h 1900702"/>
              <a:gd name="connsiteX5" fmla="*/ 1482939 w 3811901"/>
              <a:gd name="connsiteY5" fmla="*/ 1630754 h 1900702"/>
              <a:gd name="connsiteX6" fmla="*/ 2221974 w 3811901"/>
              <a:gd name="connsiteY6" fmla="*/ 1881275 h 1900702"/>
              <a:gd name="connsiteX7" fmla="*/ 3038333 w 3811901"/>
              <a:gd name="connsiteY7" fmla="*/ 1874777 h 1900702"/>
              <a:gd name="connsiteX8" fmla="*/ 3811901 w 3811901"/>
              <a:gd name="connsiteY8" fmla="*/ 1812250 h 1900702"/>
              <a:gd name="connsiteX0" fmla="*/ 0 w 7792752"/>
              <a:gd name="connsiteY0" fmla="*/ 171471 h 1900702"/>
              <a:gd name="connsiteX1" fmla="*/ 167706 w 7792752"/>
              <a:gd name="connsiteY1" fmla="*/ 14897 h 1900702"/>
              <a:gd name="connsiteX2" fmla="*/ 493383 w 7792752"/>
              <a:gd name="connsiteY2" fmla="*/ 58738 h 1900702"/>
              <a:gd name="connsiteX3" fmla="*/ 824132 w 7792752"/>
              <a:gd name="connsiteY3" fmla="*/ 476954 h 1900702"/>
              <a:gd name="connsiteX4" fmla="*/ 1034615 w 7792752"/>
              <a:gd name="connsiteY4" fmla="*/ 1362279 h 1900702"/>
              <a:gd name="connsiteX5" fmla="*/ 1482939 w 7792752"/>
              <a:gd name="connsiteY5" fmla="*/ 1630754 h 1900702"/>
              <a:gd name="connsiteX6" fmla="*/ 2221974 w 7792752"/>
              <a:gd name="connsiteY6" fmla="*/ 1881275 h 1900702"/>
              <a:gd name="connsiteX7" fmla="*/ 3038333 w 7792752"/>
              <a:gd name="connsiteY7" fmla="*/ 1874777 h 1900702"/>
              <a:gd name="connsiteX8" fmla="*/ 7792752 w 7792752"/>
              <a:gd name="connsiteY8" fmla="*/ 1784385 h 1900702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020621 w 7792752"/>
              <a:gd name="connsiteY8" fmla="*/ 1491638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5086921 w 7792752"/>
              <a:gd name="connsiteY9" fmla="*/ 1742418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78065 w 7792752"/>
              <a:gd name="connsiteY10" fmla="*/ 1463772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0599 w 7792752"/>
              <a:gd name="connsiteY9" fmla="*/ 920410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5020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3745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92752" h="1902638">
                <a:moveTo>
                  <a:pt x="0" y="171471"/>
                </a:moveTo>
                <a:cubicBezTo>
                  <a:pt x="61586" y="102578"/>
                  <a:pt x="85476" y="33686"/>
                  <a:pt x="167706" y="14897"/>
                </a:cubicBezTo>
                <a:cubicBezTo>
                  <a:pt x="249936" y="-3892"/>
                  <a:pt x="383979" y="-18272"/>
                  <a:pt x="493383" y="58738"/>
                </a:cubicBezTo>
                <a:cubicBezTo>
                  <a:pt x="602787" y="135748"/>
                  <a:pt x="733927" y="259697"/>
                  <a:pt x="824132" y="476954"/>
                </a:cubicBezTo>
                <a:cubicBezTo>
                  <a:pt x="914337" y="694211"/>
                  <a:pt x="924814" y="1169979"/>
                  <a:pt x="1034615" y="1362279"/>
                </a:cubicBezTo>
                <a:cubicBezTo>
                  <a:pt x="1144416" y="1554579"/>
                  <a:pt x="1285046" y="1544255"/>
                  <a:pt x="1482939" y="1630754"/>
                </a:cubicBezTo>
                <a:cubicBezTo>
                  <a:pt x="1680832" y="1717253"/>
                  <a:pt x="1985360" y="1830155"/>
                  <a:pt x="2221974" y="1881275"/>
                </a:cubicBezTo>
                <a:cubicBezTo>
                  <a:pt x="2458588" y="1932395"/>
                  <a:pt x="2755792" y="1875860"/>
                  <a:pt x="3038333" y="1874777"/>
                </a:cubicBezTo>
                <a:cubicBezTo>
                  <a:pt x="3320874" y="1873694"/>
                  <a:pt x="3992794" y="1654182"/>
                  <a:pt x="4337456" y="1630961"/>
                </a:cubicBezTo>
                <a:cubicBezTo>
                  <a:pt x="4565795" y="1633283"/>
                  <a:pt x="4748723" y="597645"/>
                  <a:pt x="4977062" y="599967"/>
                </a:cubicBezTo>
                <a:cubicBezTo>
                  <a:pt x="5169858" y="555848"/>
                  <a:pt x="5206798" y="1626288"/>
                  <a:pt x="5681465" y="1749385"/>
                </a:cubicBezTo>
                <a:cubicBezTo>
                  <a:pt x="6156132" y="1872482"/>
                  <a:pt x="7423638" y="1730950"/>
                  <a:pt x="7792752" y="1784385"/>
                </a:cubicBezTo>
              </a:path>
            </a:pathLst>
          </a:cu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76263" y="4433888"/>
            <a:ext cx="13779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CTIVIDAD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6875" y="4772025"/>
            <a:ext cx="165735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R</a:t>
            </a:r>
            <a:r>
              <a:rPr lang="es-ES" sz="1200" dirty="0">
                <a:solidFill>
                  <a:schemeClr val="bg1"/>
                </a:solidFill>
              </a:rPr>
              <a:t>EMISIÓN</a:t>
            </a:r>
          </a:p>
        </p:txBody>
      </p:sp>
      <p:sp>
        <p:nvSpPr>
          <p:cNvPr id="14" name="13 Pentágono"/>
          <p:cNvSpPr/>
          <p:nvPr/>
        </p:nvSpPr>
        <p:spPr>
          <a:xfrm>
            <a:off x="4100370" y="2586779"/>
            <a:ext cx="3478782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Pentágono"/>
          <p:cNvSpPr/>
          <p:nvPr/>
        </p:nvSpPr>
        <p:spPr>
          <a:xfrm flipH="1">
            <a:off x="739959" y="2586779"/>
            <a:ext cx="3828588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93743" y="2564903"/>
            <a:ext cx="838628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Anti-TNF</a:t>
            </a:r>
          </a:p>
        </p:txBody>
      </p:sp>
      <p:sp>
        <p:nvSpPr>
          <p:cNvPr id="17" name="16 Pentágono"/>
          <p:cNvSpPr/>
          <p:nvPr/>
        </p:nvSpPr>
        <p:spPr>
          <a:xfrm>
            <a:off x="2213153" y="2226325"/>
            <a:ext cx="180020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17 Pentágono"/>
          <p:cNvSpPr/>
          <p:nvPr/>
        </p:nvSpPr>
        <p:spPr>
          <a:xfrm flipH="1">
            <a:off x="739959" y="2226325"/>
            <a:ext cx="175873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1771118" y="2175911"/>
            <a:ext cx="1090107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s-ES" sz="1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ZATIOPRINA</a:t>
            </a:r>
          </a:p>
        </p:txBody>
      </p:sp>
      <p:sp>
        <p:nvSpPr>
          <p:cNvPr id="20" name="18 CuadroTexto"/>
          <p:cNvSpPr txBox="1"/>
          <p:nvPr/>
        </p:nvSpPr>
        <p:spPr>
          <a:xfrm>
            <a:off x="1868520" y="1720666"/>
            <a:ext cx="5449337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OSIBLES</a:t>
            </a: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ETERMINACIONES</a:t>
            </a:r>
            <a:endParaRPr lang="es-ES" sz="10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458913" y="3473450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OST-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NDUCCIÓN</a:t>
            </a:r>
            <a:endParaRPr lang="es-E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8401" name="25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3760788"/>
            <a:ext cx="2603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4875213" y="2997200"/>
            <a:ext cx="1525587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ÉRDIDA DE </a:t>
            </a:r>
            <a:r>
              <a:rPr lang="es-E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ESPUESTA</a:t>
            </a:r>
            <a:endParaRPr lang="es-E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8403" name="27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57563"/>
            <a:ext cx="260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2978150" y="3892550"/>
            <a:ext cx="1377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ANTENIMIENTO</a:t>
            </a:r>
          </a:p>
          <a:p>
            <a:pPr algn="ctr">
              <a:lnSpc>
                <a:spcPts val="1200"/>
              </a:lnSpc>
              <a:defRPr/>
            </a:pPr>
            <a:r>
              <a:rPr lang="es-ES" sz="1100" b="1" i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(Optimización)</a:t>
            </a:r>
            <a:endParaRPr lang="es-ES" sz="800" b="1" i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29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273550"/>
            <a:ext cx="2603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8" name="3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95513" y="247650"/>
            <a:ext cx="51546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" b="100000" l="889" r="100000">
                        <a14:foregroundMark x1="21333" y1="46588" x2="24667" y2="42136"/>
                        <a14:foregroundMark x1="36667" y1="44510" x2="37778" y2="40356"/>
                        <a14:foregroundMark x1="41333" y1="35608" x2="42222" y2="41543"/>
                        <a14:foregroundMark x1="48444" y1="34125" x2="46222" y2="38279"/>
                        <a14:foregroundMark x1="58889" y1="33234" x2="58889" y2="37685"/>
                        <a14:foregroundMark x1="64000" y1="28487" x2="62444" y2="32938"/>
                        <a14:foregroundMark x1="72000" y1="27596" x2="72000" y2="30861"/>
                        <a14:foregroundMark x1="80444" y1="17211" x2="80667" y2="21068"/>
                        <a14:backgroundMark x1="26667" y1="28190" x2="76444" y2="8902"/>
                        <a14:backgroundMark x1="36222" y1="63798" x2="62000" y2="43620"/>
                        <a14:backgroundMark x1="35556" y1="40950" x2="35333" y2="42136"/>
                        <a14:backgroundMark x1="49333" y1="35905" x2="48444" y2="36795"/>
                        <a14:backgroundMark x1="65333" y1="32344" x2="65556" y2="34718"/>
                        <a14:backgroundMark x1="65111" y1="28783" x2="65111" y2="29970"/>
                        <a14:backgroundMark x1="73333" y1="57270" x2="72889" y2="62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6" y="147890"/>
            <a:ext cx="1461992" cy="10948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4689653" y="1700808"/>
            <a:ext cx="4274835" cy="4320480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3" name="6 Rectángulo"/>
          <p:cNvSpPr/>
          <p:nvPr/>
        </p:nvSpPr>
        <p:spPr>
          <a:xfrm>
            <a:off x="2172460" y="548680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C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ONSENSOS</a:t>
            </a:r>
            <a:endParaRPr lang="es-ES" sz="9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61447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12963" y="225425"/>
            <a:ext cx="51546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92222 Rectángulo"/>
          <p:cNvSpPr>
            <a:spLocks noChangeArrowheads="1"/>
          </p:cNvSpPr>
          <p:nvPr/>
        </p:nvSpPr>
        <p:spPr bwMode="auto">
          <a:xfrm>
            <a:off x="99303" y="2115934"/>
            <a:ext cx="4420525" cy="3600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7" y="2259950"/>
            <a:ext cx="652603" cy="6368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356582" y="2619989"/>
          <a:ext cx="3901577" cy="2822416"/>
        </p:xfrm>
        <a:graphic>
          <a:graphicData uri="http://schemas.openxmlformats.org/drawingml/2006/table">
            <a:tbl>
              <a:tblPr firstRow="1" bandRow="1"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1741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2338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Mensaje</a:t>
                      </a:r>
                      <a:endParaRPr lang="es-ES" sz="1200" b="0" i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Evidencia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6335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EII a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ctiva</a:t>
                      </a:r>
                      <a:endParaRPr kumimoji="0" lang="es-ES" sz="1050" b="1" i="0" u="none" strike="noStrike" kern="1200" cap="all" spc="0" normalizeH="0" baseline="0" noProof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Beneficio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Muy baja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6335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EII Q</a:t>
                      </a:r>
                      <a:r>
                        <a:rPr kumimoji="0" lang="es-ES" sz="1200" b="1" i="0" u="none" strike="noStrike" kern="1200" cap="all" spc="0" normalizeH="0" baseline="0" noProof="0" dirty="0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UIESCENTE</a:t>
                      </a:r>
                      <a:endParaRPr kumimoji="0" lang="es-ES" sz="900" b="1" i="0" u="none" strike="noStrike" kern="1200" cap="all" spc="0" normalizeH="0" baseline="0" noProof="0" dirty="0">
                        <a:ln w="9000" cmpd="sng">
                          <a:solidFill>
                            <a:srgbClr val="8064A2">
                              <a:shade val="50000"/>
                              <a:satMod val="120000"/>
                            </a:srgbClr>
                          </a:solidFill>
                          <a:prstDash val="solid"/>
                        </a:ln>
                        <a:solidFill>
                          <a:srgbClr val="1F497D">
                            <a:lumMod val="75000"/>
                          </a:srgbClr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Beneficio Incierto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Muy baja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2930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UNTOS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D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 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ORTE</a:t>
                      </a:r>
                      <a:endParaRPr kumimoji="0" lang="es-E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3488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NFLIXIMAB</a:t>
                      </a:r>
                      <a:endParaRPr kumimoji="0" lang="es-ES" sz="1000" b="1" i="0" u="none" strike="noStrike" kern="1200" cap="none" spc="0" normalizeH="0" baseline="0" noProof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≥ 7</a:t>
                      </a:r>
                      <a:r>
                        <a:rPr lang="es-E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 µg/ml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Cambria" pitchFamily="18" charset="0"/>
                        </a:rPr>
                        <a:t>Baja calidad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DALIMUMAB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≥ 7,5</a:t>
                      </a:r>
                      <a:r>
                        <a:rPr lang="es-E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 µg/ml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E9EA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4932040" y="2231332"/>
          <a:ext cx="3888432" cy="3532404"/>
        </p:xfrm>
        <a:graphic>
          <a:graphicData uri="http://schemas.openxmlformats.org/drawingml/2006/table">
            <a:tbl>
              <a:tblPr firstRow="1" bandRow="1"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20882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2338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Votos</a:t>
                      </a:r>
                      <a:endParaRPr lang="es-ES" sz="1200" b="0" i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NE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GR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35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PR secundaria</a:t>
                      </a:r>
                      <a:endParaRPr kumimoji="0" lang="es-E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100%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I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B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63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NRP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100%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III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C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63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Remisión clínica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90%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IV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D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63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Postinducción</a:t>
                      </a:r>
                      <a:endParaRPr kumimoji="0" lang="es-E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100%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II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C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63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Retirada del anti-TNF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100%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III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C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5631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UNTOS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D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C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ORTE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6508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NFLIXIMAB</a:t>
                      </a: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3-8</a:t>
                      </a:r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 </a:t>
                      </a:r>
                      <a:r>
                        <a:rPr lang="es-E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µg/ml</a:t>
                      </a:r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9260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rgbClr val="F79646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F79646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F79646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ES" sz="1100" b="1" i="0" u="none" strike="noStrike" kern="1200" cap="none" spc="0" normalizeH="0" baseline="0" noProof="0" dirty="0">
                          <a:ln w="1905"/>
                          <a:gradFill>
                            <a:gsLst>
                              <a:gs pos="0">
                                <a:srgbClr val="F79646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F79646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F79646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DALIMUMAB</a:t>
                      </a:r>
                      <a:endParaRPr kumimoji="0" lang="es-E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5-12</a:t>
                      </a:r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 </a:t>
                      </a: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µg/ml</a:t>
                      </a:r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8079" r="6942" b="5676"/>
          <a:stretch/>
        </p:blipFill>
        <p:spPr bwMode="auto">
          <a:xfrm>
            <a:off x="5508103" y="1844824"/>
            <a:ext cx="1026773" cy="6553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8"/>
          <p:cNvSpPr>
            <a:spLocks noChangeArrowheads="1"/>
          </p:cNvSpPr>
          <p:nvPr/>
        </p:nvSpPr>
        <p:spPr bwMode="auto">
          <a:xfrm>
            <a:off x="4643438" y="6021388"/>
            <a:ext cx="43672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Mitrev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V al. </a:t>
            </a:r>
            <a:r>
              <a:rPr lang="en-US" sz="1200" i="1" dirty="0">
                <a:solidFill>
                  <a:srgbClr val="CCFFCC"/>
                </a:solidFill>
                <a:latin typeface="Cambria" pitchFamily="18" charset="0"/>
              </a:rPr>
              <a:t>Aliment </a:t>
            </a:r>
            <a:r>
              <a:rPr lang="en-US" sz="1200" i="1" dirty="0" err="1">
                <a:solidFill>
                  <a:srgbClr val="CCFFCC"/>
                </a:solidFill>
                <a:latin typeface="Cambria" pitchFamily="18" charset="0"/>
              </a:rPr>
              <a:t>Pharmacol</a:t>
            </a:r>
            <a:r>
              <a:rPr lang="en-US" sz="12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n-US" sz="1200" i="1" dirty="0" err="1">
                <a:solidFill>
                  <a:srgbClr val="CCFFCC"/>
                </a:solidFill>
                <a:latin typeface="Cambria" pitchFamily="18" charset="0"/>
              </a:rPr>
              <a:t>Ther</a:t>
            </a:r>
            <a:r>
              <a:rPr lang="en-US" sz="1200" i="1" dirty="0">
                <a:solidFill>
                  <a:srgbClr val="CCFFCC"/>
                </a:solidFill>
                <a:latin typeface="Cambria" pitchFamily="18" charset="0"/>
              </a:rPr>
              <a:t>. 2017;46(11-12):1037-533</a:t>
            </a:r>
          </a:p>
        </p:txBody>
      </p:sp>
      <p:sp>
        <p:nvSpPr>
          <p:cNvPr id="61456" name="Rectangle 48"/>
          <p:cNvSpPr>
            <a:spLocks noChangeArrowheads="1"/>
          </p:cNvSpPr>
          <p:nvPr/>
        </p:nvSpPr>
        <p:spPr bwMode="auto">
          <a:xfrm>
            <a:off x="104775" y="5768975"/>
            <a:ext cx="44735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>
                <a:solidFill>
                  <a:srgbClr val="CCFFCC"/>
                </a:solidFill>
                <a:latin typeface="Century Gothic" pitchFamily="34" charset="0"/>
              </a:rPr>
              <a:t>Vande Casteele N al. </a:t>
            </a:r>
            <a:r>
              <a:rPr lang="en-US" sz="1200" i="1">
                <a:solidFill>
                  <a:srgbClr val="CCFFCC"/>
                </a:solidFill>
                <a:latin typeface="Cambria" pitchFamily="18" charset="0"/>
              </a:rPr>
              <a:t>Gastroenterology. 2017;153(3):835-57.e6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6 Rectángulo"/>
          <p:cNvSpPr/>
          <p:nvPr/>
        </p:nvSpPr>
        <p:spPr>
          <a:xfrm>
            <a:off x="2396238" y="664683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P</a:t>
            </a:r>
            <a:r>
              <a:rPr lang="es-ES" sz="28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OSTURAS</a:t>
            </a:r>
            <a:r>
              <a:rPr lang="es-ES" sz="36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E</a:t>
            </a:r>
            <a:r>
              <a:rPr lang="es-ES" sz="2800" b="1" cap="all" dirty="0" smtClean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NFRENTADAS</a:t>
            </a:r>
            <a:endParaRPr lang="es-ES" sz="5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5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43289" r="206" b="37259"/>
          <a:stretch>
            <a:fillRect/>
          </a:stretch>
        </p:blipFill>
        <p:spPr bwMode="auto">
          <a:xfrm>
            <a:off x="1689100" y="304800"/>
            <a:ext cx="62674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3" y="1393369"/>
            <a:ext cx="6396666" cy="295370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12700" stA="19000" endPos="13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/>
        </p:blipFill>
        <p:spPr bwMode="auto">
          <a:xfrm>
            <a:off x="3825232" y="2458022"/>
            <a:ext cx="4751840" cy="35147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12700" stA="19000" endPos="13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2086" r="3765" b="51014"/>
          <a:stretch/>
        </p:blipFill>
        <p:spPr bwMode="auto">
          <a:xfrm>
            <a:off x="4133598" y="4620768"/>
            <a:ext cx="4305335" cy="175564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12700" stA="19000" endPos="13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29" y="4136805"/>
            <a:ext cx="5247832" cy="25859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12963" y="225425"/>
            <a:ext cx="51546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Rectángulo"/>
          <p:cNvSpPr/>
          <p:nvPr/>
        </p:nvSpPr>
        <p:spPr>
          <a:xfrm>
            <a:off x="1489959" y="657629"/>
            <a:ext cx="6264696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B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AJOS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E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R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EMISIÓN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sp>
        <p:nvSpPr>
          <p:cNvPr id="5" name="Rectangle 48"/>
          <p:cNvSpPr>
            <a:spLocks noChangeArrowheads="1"/>
          </p:cNvSpPr>
          <p:nvPr/>
        </p:nvSpPr>
        <p:spPr bwMode="auto">
          <a:xfrm>
            <a:off x="4000955" y="6370912"/>
            <a:ext cx="4014177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 dirty="0" err="1">
                <a:solidFill>
                  <a:srgbClr val="CCFFCC"/>
                </a:solidFill>
                <a:latin typeface="Century Gothic" pitchFamily="34" charset="0"/>
              </a:rPr>
              <a:t>Grossberg</a:t>
            </a:r>
            <a:r>
              <a:rPr lang="es-ES_tradnl" sz="1200" b="1" i="1" dirty="0">
                <a:solidFill>
                  <a:srgbClr val="CCFFCC"/>
                </a:solidFill>
                <a:latin typeface="Century Gothic" pitchFamily="34" charset="0"/>
              </a:rPr>
              <a:t> LB et al. </a:t>
            </a:r>
            <a:r>
              <a:rPr lang="en-US" sz="1200" i="1" dirty="0" err="1">
                <a:solidFill>
                  <a:srgbClr val="CCFFCC"/>
                </a:solidFill>
                <a:latin typeface="Cambria" pitchFamily="18" charset="0"/>
              </a:rPr>
              <a:t>Inflamm</a:t>
            </a:r>
            <a:r>
              <a:rPr lang="en-US" sz="1200" i="1" dirty="0">
                <a:solidFill>
                  <a:srgbClr val="CCFFCC"/>
                </a:solidFill>
                <a:latin typeface="Cambria" pitchFamily="18" charset="0"/>
              </a:rPr>
              <a:t> Bowel Dis. 2017;24(1):191-7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801726" y="1439562"/>
            <a:ext cx="7141270" cy="4869758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1596190146"/>
              </p:ext>
            </p:extLst>
          </p:nvPr>
        </p:nvGraphicFramePr>
        <p:xfrm>
          <a:off x="641445" y="1792179"/>
          <a:ext cx="7301551" cy="451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910820" y="1630042"/>
            <a:ext cx="5110831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¿C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UÁL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E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L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RÁCTICA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H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ABITUAL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?</a:t>
            </a:r>
            <a:endParaRPr lang="es-ES" sz="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48895" y="1953637"/>
            <a:ext cx="5535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latin typeface="Cambria" pitchFamily="18" charset="0"/>
              </a:rPr>
              <a:t>Encuesta a 403 gastroenterólogos americanos (&gt;5 EII/mes)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166022" y="3069604"/>
            <a:ext cx="1180070" cy="2682466"/>
          </a:xfrm>
          <a:prstGeom prst="roundRect">
            <a:avLst>
              <a:gd name="adj" fmla="val 8814"/>
            </a:avLst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5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7" name="6 Rectángulo"/>
          <p:cNvSpPr/>
          <p:nvPr/>
        </p:nvSpPr>
        <p:spPr>
          <a:xfrm>
            <a:off x="-971" y="3148999"/>
            <a:ext cx="9108504" cy="3431383"/>
          </a:xfrm>
          <a:prstGeom prst="rect">
            <a:avLst/>
          </a:prstGeom>
          <a:solidFill>
            <a:srgbClr val="315683"/>
          </a:solidFill>
          <a:ln w="25400" cap="rnd" cmpd="sng" algn="ctr">
            <a:noFill/>
            <a:prstDash val="solid"/>
          </a:ln>
          <a:effectLst>
            <a:outerShdw blurRad="4318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Flecha abajo"/>
          <p:cNvSpPr/>
          <p:nvPr/>
        </p:nvSpPr>
        <p:spPr>
          <a:xfrm rot="3349519">
            <a:off x="986087" y="3978716"/>
            <a:ext cx="287485" cy="850624"/>
          </a:xfrm>
          <a:prstGeom prst="downArrow">
            <a:avLst>
              <a:gd name="adj1" fmla="val 67219"/>
              <a:gd name="adj2" fmla="val 114578"/>
            </a:avLst>
          </a:prstGeom>
          <a:gradFill flip="none" rotWithShape="1">
            <a:gsLst>
              <a:gs pos="0">
                <a:schemeClr val="accent3">
                  <a:shade val="40000"/>
                  <a:satMod val="155000"/>
                </a:schemeClr>
              </a:gs>
              <a:gs pos="65000">
                <a:schemeClr val="accent3">
                  <a:shade val="85000"/>
                  <a:satMod val="155000"/>
                </a:schemeClr>
              </a:gs>
              <a:gs pos="100000">
                <a:schemeClr val="accent3">
                  <a:shade val="95000"/>
                  <a:satMod val="155000"/>
                  <a:alpha val="24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Flecha abajo"/>
          <p:cNvSpPr/>
          <p:nvPr/>
        </p:nvSpPr>
        <p:spPr>
          <a:xfrm rot="1649811">
            <a:off x="1796917" y="4609393"/>
            <a:ext cx="287485" cy="850624"/>
          </a:xfrm>
          <a:prstGeom prst="downArrow">
            <a:avLst>
              <a:gd name="adj1" fmla="val 67219"/>
              <a:gd name="adj2" fmla="val 114578"/>
            </a:avLst>
          </a:prstGeom>
          <a:gradFill flip="none" rotWithShape="1">
            <a:gsLst>
              <a:gs pos="0">
                <a:schemeClr val="accent3">
                  <a:shade val="40000"/>
                  <a:satMod val="155000"/>
                </a:schemeClr>
              </a:gs>
              <a:gs pos="65000">
                <a:schemeClr val="accent3">
                  <a:shade val="85000"/>
                  <a:satMod val="155000"/>
                </a:schemeClr>
              </a:gs>
              <a:gs pos="100000">
                <a:schemeClr val="accent3">
                  <a:shade val="95000"/>
                  <a:satMod val="155000"/>
                  <a:alpha val="24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Flecha abajo"/>
          <p:cNvSpPr/>
          <p:nvPr/>
        </p:nvSpPr>
        <p:spPr>
          <a:xfrm rot="6407307">
            <a:off x="1285314" y="3206500"/>
            <a:ext cx="287485" cy="860979"/>
          </a:xfrm>
          <a:prstGeom prst="downArrow">
            <a:avLst>
              <a:gd name="adj1" fmla="val 67219"/>
              <a:gd name="adj2" fmla="val 114578"/>
            </a:avLst>
          </a:prstGeom>
          <a:gradFill flip="none" rotWithShape="1">
            <a:gsLst>
              <a:gs pos="0">
                <a:schemeClr val="accent3">
                  <a:shade val="40000"/>
                  <a:satMod val="155000"/>
                </a:schemeClr>
              </a:gs>
              <a:gs pos="65000">
                <a:schemeClr val="accent3">
                  <a:shade val="85000"/>
                  <a:satMod val="155000"/>
                </a:schemeClr>
              </a:gs>
              <a:gs pos="100000">
                <a:schemeClr val="accent3">
                  <a:shade val="95000"/>
                  <a:satMod val="155000"/>
                  <a:alpha val="24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41300" y="1581150"/>
            <a:ext cx="8366125" cy="1511300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Pentágono"/>
          <p:cNvSpPr/>
          <p:nvPr/>
        </p:nvSpPr>
        <p:spPr>
          <a:xfrm>
            <a:off x="1546768" y="2126939"/>
            <a:ext cx="2714788" cy="511928"/>
          </a:xfrm>
          <a:prstGeom prst="homePlate">
            <a:avLst>
              <a:gd name="adj" fmla="val 741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1694548" y="1022229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STUDIO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TAXIT</a:t>
            </a:r>
          </a:p>
          <a:p>
            <a:pPr algn="ctr">
              <a:lnSpc>
                <a:spcPts val="2000"/>
              </a:lnSpc>
              <a:defRPr/>
            </a:pPr>
            <a:r>
              <a:rPr lang="es-ES_tradnl" sz="2000" b="1" i="1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IFX según niveles vs </a:t>
            </a:r>
            <a:r>
              <a:rPr lang="es-ES_tradnl" sz="2000" b="1" i="1" dirty="0" err="1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s-ES_tradnl" sz="2000" b="1" i="1" baseline="30000" dirty="0" err="1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to</a:t>
            </a:r>
            <a:r>
              <a:rPr lang="es-ES_tradnl" sz="2000" b="1" i="1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estándar</a:t>
            </a:r>
            <a:endParaRPr lang="es-ES" sz="16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72083" y="2080162"/>
            <a:ext cx="1445874" cy="6054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57705" y="2141128"/>
            <a:ext cx="1633185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800"/>
              </a:lnSpc>
              <a:defRPr/>
            </a:pPr>
            <a:r>
              <a:rPr lang="es-ES" sz="24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270</a:t>
            </a:r>
          </a:p>
          <a:p>
            <a:pPr algn="ctr">
              <a:lnSpc>
                <a:spcPts val="1800"/>
              </a:lnSpc>
              <a:defRPr/>
            </a:pPr>
            <a:r>
              <a:rPr lang="es-ES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IFX </a:t>
            </a:r>
            <a:r>
              <a:rPr lang="es-ES" sz="1400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consecutivos</a:t>
            </a:r>
            <a:endParaRPr lang="es-ES" sz="1200" i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098675" y="2259013"/>
            <a:ext cx="1758950" cy="247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r>
              <a:rPr lang="es-ES_tradnl" sz="1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PTIMIZACIÓN</a:t>
            </a: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es-ES_tradnl" sz="1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IVELES</a:t>
            </a:r>
            <a:endParaRPr lang="es-ES" sz="1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4187825" y="2079625"/>
            <a:ext cx="4140200" cy="287338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17 Forma libre"/>
          <p:cNvSpPr/>
          <p:nvPr/>
        </p:nvSpPr>
        <p:spPr>
          <a:xfrm flipV="1">
            <a:off x="4206875" y="2376488"/>
            <a:ext cx="4140200" cy="273050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5057822" y="1935310"/>
            <a:ext cx="1254266" cy="294198"/>
          </a:xfrm>
          <a:prstGeom prst="roundRect">
            <a:avLst>
              <a:gd name="adj" fmla="val 36952"/>
            </a:avLst>
          </a:prstGeom>
          <a:solidFill>
            <a:schemeClr val="accent2">
              <a:lumMod val="50000"/>
            </a:schemeClr>
          </a:solidFill>
          <a:ln/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832350" y="1906588"/>
            <a:ext cx="1643063" cy="334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</a:t>
            </a:r>
            <a:r>
              <a:rPr lang="es-ES" sz="1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RATAMIENTO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21" name="20 Conector recto"/>
          <p:cNvCxnSpPr/>
          <p:nvPr/>
        </p:nvCxnSpPr>
        <p:spPr>
          <a:xfrm rot="16200000" flipH="1">
            <a:off x="7917391" y="2330704"/>
            <a:ext cx="900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21 Rectángulo redondeado"/>
          <p:cNvSpPr/>
          <p:nvPr/>
        </p:nvSpPr>
        <p:spPr>
          <a:xfrm>
            <a:off x="5358428" y="2542131"/>
            <a:ext cx="1724013" cy="285875"/>
          </a:xfrm>
          <a:prstGeom prst="roundRect">
            <a:avLst>
              <a:gd name="adj" fmla="val 40602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5214938" y="2424113"/>
            <a:ext cx="2011362" cy="450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 según clínica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36880" y="1933850"/>
            <a:ext cx="2540749" cy="294198"/>
          </a:xfrm>
          <a:prstGeom prst="roundRect">
            <a:avLst>
              <a:gd name="adj" fmla="val 36952"/>
            </a:avLst>
          </a:prstGeom>
          <a:solidFill>
            <a:schemeClr val="accent2">
              <a:lumMod val="50000"/>
            </a:schemeClr>
          </a:solidFill>
          <a:ln/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4851400" y="1905000"/>
            <a:ext cx="2749550" cy="33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según niveles </a:t>
            </a:r>
            <a:r>
              <a:rPr lang="es-ES" sz="11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(3-7 </a:t>
            </a:r>
            <a:r>
              <a:rPr lang="es-ES" sz="11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g/ml)</a:t>
            </a:r>
            <a:endParaRPr lang="es-ES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25 Flecha derecha"/>
          <p:cNvSpPr/>
          <p:nvPr/>
        </p:nvSpPr>
        <p:spPr>
          <a:xfrm rot="16200000" flipH="1">
            <a:off x="2093801" y="2885608"/>
            <a:ext cx="863903" cy="284112"/>
          </a:xfrm>
          <a:prstGeom prst="rightArrow">
            <a:avLst>
              <a:gd name="adj1" fmla="val 100000"/>
              <a:gd name="adj2" fmla="val 75059"/>
            </a:avLst>
          </a:prstGeom>
          <a:gradFill flip="none" rotWithShape="1">
            <a:gsLst>
              <a:gs pos="0">
                <a:srgbClr val="DDEBCF">
                  <a:alpha val="33000"/>
                </a:srgbClr>
              </a:gs>
              <a:gs pos="50000">
                <a:schemeClr val="accent1">
                  <a:lumMod val="40000"/>
                  <a:lumOff val="60000"/>
                  <a:alpha val="74000"/>
                </a:schemeClr>
              </a:gs>
              <a:gs pos="94000">
                <a:schemeClr val="bg2">
                  <a:lumMod val="60000"/>
                  <a:lumOff val="4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2504" name="Rectangle 49"/>
          <p:cNvSpPr>
            <a:spLocks noChangeArrowheads="1"/>
          </p:cNvSpPr>
          <p:nvPr/>
        </p:nvSpPr>
        <p:spPr bwMode="auto">
          <a:xfrm>
            <a:off x="5753100" y="6657975"/>
            <a:ext cx="33162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Van de Casteele N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Gastroenterology 2015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7761288" y="1581150"/>
            <a:ext cx="928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</a:t>
            </a:r>
            <a:r>
              <a:rPr lang="es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54</a:t>
            </a:r>
          </a:p>
        </p:txBody>
      </p:sp>
      <p:graphicFrame>
        <p:nvGraphicFramePr>
          <p:cNvPr id="29" name="28 Gráfico"/>
          <p:cNvGraphicFramePr>
            <a:graphicFrameLocks/>
          </p:cNvGraphicFramePr>
          <p:nvPr/>
        </p:nvGraphicFramePr>
        <p:xfrm>
          <a:off x="736600" y="3328988"/>
          <a:ext cx="3633788" cy="282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228600" y="3365500"/>
            <a:ext cx="727075" cy="2873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36000" bIns="36000">
            <a:spAutoFit/>
          </a:bodyPr>
          <a:lstStyle>
            <a:defPPr>
              <a:defRPr lang="es-ES"/>
            </a:defPPr>
            <a:lvl1pPr algn="ctr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es-ES" dirty="0">
                <a:sym typeface="Symbol"/>
              </a:rPr>
              <a:t> Dosis</a:t>
            </a:r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142875" y="4719638"/>
            <a:ext cx="981075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36000" bIns="36000">
            <a:spAutoFit/>
          </a:bodyPr>
          <a:lstStyle>
            <a:defPPr>
              <a:defRPr lang="es-ES"/>
            </a:defPPr>
            <a:lvl1pPr algn="ctr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es-ES" dirty="0">
                <a:sym typeface="Symbol"/>
              </a:rPr>
              <a:t>ATI= 77%</a:t>
            </a:r>
          </a:p>
          <a:p>
            <a:pPr>
              <a:defRPr/>
            </a:pPr>
            <a:r>
              <a:rPr lang="es-ES" dirty="0" err="1">
                <a:sym typeface="Symbol"/>
              </a:rPr>
              <a:t>Switch</a:t>
            </a:r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350963" y="5441950"/>
            <a:ext cx="681037" cy="288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36000" bIns="36000">
            <a:spAutoFit/>
          </a:bodyPr>
          <a:lstStyle/>
          <a:p>
            <a:pPr algn="ctr">
              <a:defRPr/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 Dosis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33" name="32 Gráfico"/>
          <p:cNvGraphicFramePr>
            <a:graphicFrameLocks/>
          </p:cNvGraphicFramePr>
          <p:nvPr/>
        </p:nvGraphicFramePr>
        <p:xfrm>
          <a:off x="3436938" y="3535363"/>
          <a:ext cx="3557587" cy="299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33 CuadroTexto"/>
          <p:cNvSpPr txBox="1"/>
          <p:nvPr/>
        </p:nvSpPr>
        <p:spPr>
          <a:xfrm>
            <a:off x="3905250" y="3886200"/>
            <a:ext cx="9636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p=0,02</a:t>
            </a:r>
          </a:p>
        </p:txBody>
      </p:sp>
      <p:graphicFrame>
        <p:nvGraphicFramePr>
          <p:cNvPr id="35" name="34 Gráfico"/>
          <p:cNvGraphicFramePr>
            <a:graphicFrameLocks/>
          </p:cNvGraphicFramePr>
          <p:nvPr/>
        </p:nvGraphicFramePr>
        <p:xfrm>
          <a:off x="6261100" y="3535363"/>
          <a:ext cx="2789238" cy="297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35 CuadroTexto"/>
          <p:cNvSpPr txBox="1"/>
          <p:nvPr/>
        </p:nvSpPr>
        <p:spPr>
          <a:xfrm>
            <a:off x="6448425" y="3878263"/>
            <a:ext cx="9636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 NS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3567230" y="3245302"/>
            <a:ext cx="2981183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NTENSIFICACIÓN</a:t>
            </a:r>
            <a:endParaRPr lang="es-ES" sz="400" b="1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6299221" y="3251044"/>
            <a:ext cx="2808312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EDUCCIÓN DE 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OSIS</a:t>
            </a:r>
            <a:endParaRPr lang="es-ES" sz="200" b="1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62516" name="3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4013"/>
          <a:stretch>
            <a:fillRect/>
          </a:stretch>
        </p:blipFill>
        <p:spPr bwMode="auto">
          <a:xfrm>
            <a:off x="3190875" y="549275"/>
            <a:ext cx="2724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17" name="3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11375" y="52388"/>
            <a:ext cx="51546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0 CuadroTexto"/>
          <p:cNvSpPr txBox="1"/>
          <p:nvPr/>
        </p:nvSpPr>
        <p:spPr>
          <a:xfrm>
            <a:off x="6592156" y="3465358"/>
            <a:ext cx="2143475" cy="434159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i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s-ES" sz="1200" i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EMISIÓN</a:t>
            </a:r>
            <a:r>
              <a:rPr lang="es-ES" sz="1600" i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s-ES" sz="1200" i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LÍNICA</a:t>
            </a:r>
            <a:endParaRPr lang="es-ES" sz="1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0" grpId="0" animBg="1"/>
      <p:bldP spid="31" grpId="0" animBg="1"/>
      <p:bldP spid="32" grpId="0" animBg="1"/>
      <p:bldGraphic spid="33" grpId="0">
        <p:bldAsOne/>
      </p:bldGraphic>
      <p:bldP spid="34" grpId="0"/>
      <p:bldGraphic spid="35" grpId="0">
        <p:bldAsOne/>
      </p:bldGraphic>
      <p:bldP spid="3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2222 Rectángulo"/>
          <p:cNvSpPr>
            <a:spLocks noChangeArrowheads="1"/>
          </p:cNvSpPr>
          <p:nvPr/>
        </p:nvSpPr>
        <p:spPr bwMode="auto">
          <a:xfrm>
            <a:off x="160705" y="1765833"/>
            <a:ext cx="8784976" cy="46805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2407750"/>
            <a:ext cx="4968552" cy="330118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0000" endPos="10000" dist="5000" dir="5400000" sy="-100000" algn="bl" rotWithShape="0"/>
          </a:effectLst>
          <a:scene3d>
            <a:camera prst="perspectiveLeft">
              <a:rot lat="0" lon="1200000" rev="0"/>
            </a:camera>
            <a:lightRig rig="threePt" dir="t">
              <a:rot lat="0" lon="0" rev="2700000"/>
            </a:lightRig>
          </a:scene3d>
          <a:sp3d z="31750">
            <a:bevelT w="63500" h="50800"/>
          </a:sp3d>
        </p:spPr>
      </p:pic>
      <p:graphicFrame>
        <p:nvGraphicFramePr>
          <p:cNvPr id="63494" name="7 Gráfico"/>
          <p:cNvGraphicFramePr>
            <a:graphicFrameLocks/>
          </p:cNvGraphicFramePr>
          <p:nvPr/>
        </p:nvGraphicFramePr>
        <p:xfrm>
          <a:off x="344488" y="1858963"/>
          <a:ext cx="4124325" cy="471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3" r:id="rId4" imgW="4121253" imgH="4712616" progId="Excel.Chart.8">
                  <p:embed/>
                </p:oleObj>
              </mc:Choice>
              <mc:Fallback>
                <p:oleObj r:id="rId4" imgW="4121253" imgH="4712616" progId="Excel.Chart.8">
                  <p:embed/>
                  <p:pic>
                    <p:nvPicPr>
                      <p:cNvPr id="0" name="7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1858963"/>
                        <a:ext cx="4124325" cy="471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540585" y="1844824"/>
            <a:ext cx="8167816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F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ASE DE 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M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ANTENIMIENTO</a:t>
            </a:r>
            <a:endParaRPr lang="es-ES" sz="11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60538" y="2738438"/>
            <a:ext cx="9636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 NS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172147" y="4214105"/>
            <a:ext cx="2202783" cy="720080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  <a:scene3d>
            <a:camera prst="perspectiveLeft">
              <a:rot lat="21299999" lon="120000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084168" y="4234338"/>
            <a:ext cx="2492924" cy="338554"/>
          </a:xfrm>
          <a:prstGeom prst="rect">
            <a:avLst/>
          </a:prstGeom>
          <a:noFill/>
          <a:scene3d>
            <a:camera prst="orthographicFront">
              <a:rot lat="0" lon="0" rev="12000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</a:t>
            </a:r>
            <a:r>
              <a:rPr lang="es-ES" sz="1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ECESIDAD DE </a:t>
            </a:r>
            <a:r>
              <a:rPr lang="es-ES" sz="1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</a:t>
            </a:r>
            <a:r>
              <a:rPr lang="es-ES" sz="1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ESCATE: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713570" y="4554399"/>
            <a:ext cx="1234120" cy="307777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17,3% vs 5,5%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17" name="16 CuadroTexto"/>
          <p:cNvSpPr txBox="1"/>
          <p:nvPr/>
        </p:nvSpPr>
        <p:spPr>
          <a:xfrm>
            <a:off x="1694548" y="1022229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STUDIO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TAXIT</a:t>
            </a:r>
          </a:p>
          <a:p>
            <a:pPr algn="ctr">
              <a:lnSpc>
                <a:spcPts val="2000"/>
              </a:lnSpc>
              <a:defRPr/>
            </a:pPr>
            <a:r>
              <a:rPr lang="es-ES_tradnl" sz="2000" b="1" i="1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IFX según niveles vs </a:t>
            </a:r>
            <a:r>
              <a:rPr lang="es-ES_tradnl" sz="2000" b="1" i="1" dirty="0" err="1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s-ES_tradnl" sz="2000" b="1" i="1" baseline="30000" dirty="0" err="1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to</a:t>
            </a:r>
            <a:r>
              <a:rPr lang="es-ES_tradnl" sz="2000" b="1" i="1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estándar</a:t>
            </a:r>
            <a:endParaRPr lang="es-ES" sz="16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3503" name="1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4013"/>
          <a:stretch>
            <a:fillRect/>
          </a:stretch>
        </p:blipFill>
        <p:spPr bwMode="auto">
          <a:xfrm>
            <a:off x="3190875" y="549275"/>
            <a:ext cx="2724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1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11375" y="52388"/>
            <a:ext cx="51546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5" name="Rectangle 49"/>
          <p:cNvSpPr>
            <a:spLocks noChangeArrowheads="1"/>
          </p:cNvSpPr>
          <p:nvPr/>
        </p:nvSpPr>
        <p:spPr bwMode="auto">
          <a:xfrm>
            <a:off x="5753100" y="6657975"/>
            <a:ext cx="33162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Van de Casteele N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Gastroenterology 2015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136877" y="2273452"/>
            <a:ext cx="2143475" cy="4957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EMISIÓN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LÍNICA</a:t>
            </a:r>
            <a:endParaRPr lang="es-ES" sz="300" b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92222 Rectángulo"/>
          <p:cNvSpPr>
            <a:spLocks noChangeArrowheads="1"/>
          </p:cNvSpPr>
          <p:nvPr/>
        </p:nvSpPr>
        <p:spPr bwMode="auto">
          <a:xfrm>
            <a:off x="287767" y="3205271"/>
            <a:ext cx="8640960" cy="33828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7766" y="1204913"/>
            <a:ext cx="8640333" cy="1881187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41" name="40 Conector recto"/>
          <p:cNvCxnSpPr/>
          <p:nvPr/>
        </p:nvCxnSpPr>
        <p:spPr>
          <a:xfrm>
            <a:off x="4405313" y="2263775"/>
            <a:ext cx="4127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8 Pentágono"/>
          <p:cNvSpPr/>
          <p:nvPr/>
        </p:nvSpPr>
        <p:spPr>
          <a:xfrm>
            <a:off x="1562639" y="1925261"/>
            <a:ext cx="2910988" cy="650027"/>
          </a:xfrm>
          <a:prstGeom prst="homePlate">
            <a:avLst>
              <a:gd name="adj" fmla="val 741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839246" y="628780"/>
            <a:ext cx="5472608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STUDIO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TAILORIX</a:t>
            </a:r>
          </a:p>
          <a:p>
            <a:pPr algn="ctr">
              <a:lnSpc>
                <a:spcPts val="2000"/>
              </a:lnSpc>
              <a:defRPr/>
            </a:pPr>
            <a:r>
              <a:rPr lang="es-ES_tradnl" sz="2000" b="1" i="1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IFX según niveles vs Clínica</a:t>
            </a:r>
            <a:endParaRPr lang="es-ES" sz="16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59726" y="1981308"/>
            <a:ext cx="1445874" cy="5155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65609" y="2057903"/>
            <a:ext cx="1633185" cy="36022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800"/>
              </a:lnSpc>
              <a:defRPr/>
            </a:pPr>
            <a:r>
              <a:rPr lang="es-ES" sz="28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122</a:t>
            </a:r>
            <a:endParaRPr lang="es-ES" sz="1400" i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62175" y="2036763"/>
            <a:ext cx="1681163" cy="431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IFX </a:t>
            </a:r>
            <a:r>
              <a:rPr lang="es-ES_tradnl" sz="1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mg/kg</a:t>
            </a: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0,2,6 </a:t>
            </a:r>
            <a:r>
              <a:rPr lang="es-ES_tradnl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s-ES_tradnl" sz="1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AZA/MTX</a:t>
            </a:r>
            <a:endParaRPr lang="es-ES" sz="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orma libre"/>
          <p:cNvSpPr/>
          <p:nvPr/>
        </p:nvSpPr>
        <p:spPr>
          <a:xfrm>
            <a:off x="4392613" y="1681163"/>
            <a:ext cx="4140200" cy="579437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Forma libre"/>
          <p:cNvSpPr/>
          <p:nvPr/>
        </p:nvSpPr>
        <p:spPr>
          <a:xfrm flipV="1">
            <a:off x="4392613" y="2279650"/>
            <a:ext cx="4138612" cy="552450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cxnSp>
        <p:nvCxnSpPr>
          <p:cNvPr id="18" name="17 Conector recto"/>
          <p:cNvCxnSpPr/>
          <p:nvPr/>
        </p:nvCxnSpPr>
        <p:spPr>
          <a:xfrm rot="16200000" flipH="1">
            <a:off x="7878026" y="2267024"/>
            <a:ext cx="1188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18 Rectángulo redondeado"/>
          <p:cNvSpPr/>
          <p:nvPr/>
        </p:nvSpPr>
        <p:spPr>
          <a:xfrm>
            <a:off x="5476102" y="2051222"/>
            <a:ext cx="1989438" cy="512806"/>
          </a:xfrm>
          <a:prstGeom prst="roundRect">
            <a:avLst>
              <a:gd name="adj" fmla="val 25046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454478" y="1451919"/>
            <a:ext cx="2032687" cy="543697"/>
          </a:xfrm>
          <a:prstGeom prst="roundRect">
            <a:avLst>
              <a:gd name="adj" fmla="val 27861"/>
            </a:avLst>
          </a:prstGeom>
          <a:solidFill>
            <a:schemeClr val="accent2">
              <a:lumMod val="50000"/>
            </a:schemeClr>
          </a:solidFill>
          <a:ln/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389563" y="1425575"/>
            <a:ext cx="2128837" cy="579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↑ 2,5 </a:t>
            </a:r>
            <a:r>
              <a:rPr lang="es-ES" sz="1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mg/</a:t>
            </a:r>
            <a:r>
              <a:rPr lang="es-ES" sz="12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kg x2 </a:t>
            </a:r>
            <a:endParaRPr lang="es-ES" sz="1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>
              <a:lnSpc>
                <a:spcPts val="1900"/>
              </a:lnSpc>
              <a:defRPr/>
            </a:pP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niveles, clínica, RFA</a:t>
            </a:r>
            <a:endParaRPr lang="es-ES" sz="11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4536" name="Rectangle 49"/>
          <p:cNvSpPr>
            <a:spLocks noChangeArrowheads="1"/>
          </p:cNvSpPr>
          <p:nvPr/>
        </p:nvSpPr>
        <p:spPr bwMode="auto">
          <a:xfrm>
            <a:off x="5374677" y="6588125"/>
            <a:ext cx="352897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D´Haens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G 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Gastroenterology</a:t>
            </a:r>
            <a:r>
              <a:rPr lang="es-ES_tradnl" sz="1100" i="1" dirty="0">
                <a:solidFill>
                  <a:srgbClr val="CCFFCC"/>
                </a:solidFill>
                <a:latin typeface="Cambria" pitchFamily="18" charset="0"/>
              </a:rPr>
              <a:t> 2018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epub</a:t>
            </a:r>
            <a:endParaRPr lang="es-ES_tradnl" sz="1200" i="1" dirty="0">
              <a:solidFill>
                <a:srgbClr val="CCFFCC"/>
              </a:solidFill>
              <a:latin typeface="Cambria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7947025" y="1401763"/>
            <a:ext cx="928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54</a:t>
            </a:r>
          </a:p>
        </p:txBody>
      </p:sp>
      <p:graphicFrame>
        <p:nvGraphicFramePr>
          <p:cNvPr id="30" name="2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901226"/>
              </p:ext>
            </p:extLst>
          </p:nvPr>
        </p:nvGraphicFramePr>
        <p:xfrm>
          <a:off x="447035" y="3523819"/>
          <a:ext cx="8456612" cy="299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30 CuadroTexto"/>
          <p:cNvSpPr txBox="1"/>
          <p:nvPr/>
        </p:nvSpPr>
        <p:spPr>
          <a:xfrm>
            <a:off x="7547922" y="3668282"/>
            <a:ext cx="9636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p=NS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3117655" y="3239654"/>
            <a:ext cx="2981183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</a:t>
            </a:r>
            <a:r>
              <a:rPr lang="es-ES" sz="1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ESULTADOS</a:t>
            </a:r>
            <a:endParaRPr lang="es-ES" sz="200" b="1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569913" y="1549400"/>
            <a:ext cx="1381125" cy="477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CDAI&gt;220</a:t>
            </a:r>
          </a:p>
          <a:p>
            <a:pPr algn="ctr">
              <a:lnSpc>
                <a:spcPts val="1500"/>
              </a:lnSpc>
              <a:defRPr/>
            </a:pP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PCR&gt;5 mg/L</a:t>
            </a:r>
          </a:p>
        </p:txBody>
      </p:sp>
      <p:sp>
        <p:nvSpPr>
          <p:cNvPr id="64542" name="35 Rectángulo"/>
          <p:cNvSpPr>
            <a:spLocks noChangeArrowheads="1"/>
          </p:cNvSpPr>
          <p:nvPr/>
        </p:nvSpPr>
        <p:spPr bwMode="auto">
          <a:xfrm>
            <a:off x="658813" y="2200275"/>
            <a:ext cx="12668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 sz="1100" b="1" i="1">
                <a:solidFill>
                  <a:srgbClr val="000000"/>
                </a:solidFill>
                <a:latin typeface="Cambria" pitchFamily="18" charset="0"/>
              </a:rPr>
              <a:t>Naive a biológico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200025" y="2490788"/>
            <a:ext cx="2190750" cy="476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es-ES" sz="11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Calprotectina</a:t>
            </a: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&gt;250 </a:t>
            </a: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g/g</a:t>
            </a:r>
          </a:p>
          <a:p>
            <a:pPr algn="ctr">
              <a:lnSpc>
                <a:spcPts val="1500"/>
              </a:lnSpc>
              <a:defRPr/>
            </a:pP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Úlceras en endoscopia</a:t>
            </a:r>
            <a:endParaRPr lang="es-ES" sz="105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389563" y="2019300"/>
            <a:ext cx="2128837" cy="579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10 </a:t>
            </a:r>
            <a:r>
              <a:rPr lang="es-ES" sz="1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mg/</a:t>
            </a:r>
            <a:r>
              <a:rPr lang="es-ES" sz="12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kg  </a:t>
            </a:r>
            <a:endParaRPr lang="es-ES" sz="1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>
              <a:lnSpc>
                <a:spcPts val="1900"/>
              </a:lnSpc>
              <a:defRPr/>
            </a:pP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niveles, clínica, RFA</a:t>
            </a:r>
            <a:endParaRPr lang="es-ES" sz="11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5476102" y="2625811"/>
            <a:ext cx="1989438" cy="393358"/>
          </a:xfrm>
          <a:prstGeom prst="roundRect">
            <a:avLst>
              <a:gd name="adj" fmla="val 25046"/>
            </a:avLst>
          </a:prstGeom>
          <a:solidFill>
            <a:schemeClr val="bg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5148263" y="2667000"/>
            <a:ext cx="2611437" cy="334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IFX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10 </a:t>
            </a:r>
            <a:r>
              <a:rPr lang="es-ES" sz="1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mg/</a:t>
            </a:r>
            <a:r>
              <a:rPr lang="es-ES" sz="12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kg 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</a:t>
            </a:r>
            <a:r>
              <a:rPr lang="es-ES" sz="11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LÍNICA</a:t>
            </a:r>
            <a:endParaRPr lang="es-ES" sz="10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47" name="46 Conector recto"/>
          <p:cNvCxnSpPr/>
          <p:nvPr/>
        </p:nvCxnSpPr>
        <p:spPr>
          <a:xfrm rot="16200000" flipH="1">
            <a:off x="3773655" y="2257750"/>
            <a:ext cx="1188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47 CuadroTexto"/>
          <p:cNvSpPr txBox="1"/>
          <p:nvPr/>
        </p:nvSpPr>
        <p:spPr>
          <a:xfrm>
            <a:off x="3841750" y="1392238"/>
            <a:ext cx="9286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</a:t>
            </a: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14</a:t>
            </a:r>
          </a:p>
        </p:txBody>
      </p:sp>
      <p:pic>
        <p:nvPicPr>
          <p:cNvPr id="32" name="3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64553" name="3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4013"/>
          <a:stretch>
            <a:fillRect/>
          </a:stretch>
        </p:blipFill>
        <p:spPr bwMode="auto">
          <a:xfrm>
            <a:off x="3186113" y="130175"/>
            <a:ext cx="27241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Flecha izquierda"/>
          <p:cNvSpPr/>
          <p:nvPr/>
        </p:nvSpPr>
        <p:spPr>
          <a:xfrm rot="15725425">
            <a:off x="7452692" y="1241029"/>
            <a:ext cx="738429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5" name="Rectangle 92"/>
          <p:cNvSpPr>
            <a:spLocks noChangeArrowheads="1"/>
          </p:cNvSpPr>
          <p:nvPr/>
        </p:nvSpPr>
        <p:spPr bwMode="auto">
          <a:xfrm>
            <a:off x="7156704" y="334170"/>
            <a:ext cx="1318255" cy="6547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Box 91"/>
          <p:cNvSpPr txBox="1">
            <a:spLocks noChangeArrowheads="1"/>
          </p:cNvSpPr>
          <p:nvPr/>
        </p:nvSpPr>
        <p:spPr bwMode="auto">
          <a:xfrm>
            <a:off x="6752020" y="361297"/>
            <a:ext cx="2029968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  <a:defRPr/>
            </a:pPr>
            <a:r>
              <a:rPr lang="es-ES_tradnl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Intensificados:  </a:t>
            </a:r>
          </a:p>
          <a:p>
            <a:pPr marL="628650" indent="-92075">
              <a:lnSpc>
                <a:spcPts val="7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_tradnl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1-3 </a:t>
            </a:r>
            <a:r>
              <a:rPr lang="es-ES_tradnl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µg/ml = </a:t>
            </a:r>
            <a:r>
              <a:rPr lang="es-ES_tradnl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</a:t>
            </a:r>
          </a:p>
          <a:p>
            <a:pPr marL="628650" indent="-92075">
              <a:lnSpc>
                <a:spcPts val="7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_tradnl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&lt; 1</a:t>
            </a:r>
            <a:r>
              <a:rPr lang="es-ES_tradnl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µg/ml= 7</a:t>
            </a:r>
            <a:endParaRPr lang="es-ES" sz="1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9" name="38 Flecha izquierda"/>
          <p:cNvSpPr/>
          <p:nvPr/>
        </p:nvSpPr>
        <p:spPr>
          <a:xfrm rot="1789266">
            <a:off x="7497849" y="3039949"/>
            <a:ext cx="738429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42" name="41 Flecha izquierda"/>
          <p:cNvSpPr/>
          <p:nvPr/>
        </p:nvSpPr>
        <p:spPr>
          <a:xfrm rot="18086822">
            <a:off x="1662057" y="1531199"/>
            <a:ext cx="738429" cy="163889"/>
          </a:xfrm>
          <a:prstGeom prst="leftArrow">
            <a:avLst>
              <a:gd name="adj1" fmla="val 70075"/>
              <a:gd name="adj2" fmla="val 137379"/>
            </a:avLst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1" grpId="0"/>
      <p:bldP spid="3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03559" y="260698"/>
            <a:ext cx="1330772" cy="3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5539" name="Rectangle 49"/>
          <p:cNvSpPr>
            <a:spLocks noChangeArrowheads="1"/>
          </p:cNvSpPr>
          <p:nvPr/>
        </p:nvSpPr>
        <p:spPr bwMode="auto">
          <a:xfrm>
            <a:off x="3728635" y="6629612"/>
            <a:ext cx="530145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V. </a:t>
            </a: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Pouillon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L et al.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Clin</a:t>
            </a:r>
            <a:r>
              <a:rPr lang="es-ES_tradnl" sz="11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Gastroenterol</a:t>
            </a:r>
            <a:r>
              <a:rPr lang="es-ES_tradnl" sz="11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Hepatol</a:t>
            </a:r>
            <a:r>
              <a:rPr lang="es-ES_tradnl" sz="1100" i="1" dirty="0">
                <a:solidFill>
                  <a:srgbClr val="CCFFCC"/>
                </a:solidFill>
                <a:latin typeface="Cambria" pitchFamily="18" charset="0"/>
              </a:rPr>
              <a:t>. 2017   DOI: 10.1016/j.cgh.2017.11.046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693510" y="1345937"/>
            <a:ext cx="3528393" cy="755284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749550" y="1422400"/>
            <a:ext cx="4953000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lnSpc>
                <a:spcPts val="2000"/>
              </a:lnSpc>
              <a:buFontTx/>
              <a:buBlip>
                <a:blip r:embed="rId4"/>
              </a:buBlip>
              <a:defRPr/>
            </a:pPr>
            <a:r>
              <a:rPr lang="es-E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N=215  EII seguidos al terminar TAXIT</a:t>
            </a:r>
            <a:endParaRPr lang="es-E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9388" indent="-179388">
              <a:lnSpc>
                <a:spcPts val="2000"/>
              </a:lnSpc>
              <a:buFontTx/>
              <a:buBlip>
                <a:blip r:embed="rId4"/>
              </a:buBlip>
              <a:defRPr/>
            </a:pPr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41 meses de seguimiento medio</a:t>
            </a:r>
            <a:endParaRPr lang="es-E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0801" y="2214735"/>
            <a:ext cx="8064896" cy="3816424"/>
          </a:xfrm>
          <a:prstGeom prst="rect">
            <a:avLst/>
          </a:prstGeom>
          <a:solidFill>
            <a:schemeClr val="accent1">
              <a:shade val="75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graphicFrame>
        <p:nvGraphicFramePr>
          <p:cNvPr id="65547" name="9 Gráfico"/>
          <p:cNvGraphicFramePr>
            <a:graphicFrameLocks/>
          </p:cNvGraphicFramePr>
          <p:nvPr/>
        </p:nvGraphicFramePr>
        <p:xfrm>
          <a:off x="436563" y="2397125"/>
          <a:ext cx="4926012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3" r:id="rId5" imgW="4925995" imgH="3712786" progId="Excel.Chart.8">
                  <p:embed/>
                </p:oleObj>
              </mc:Choice>
              <mc:Fallback>
                <p:oleObj r:id="rId5" imgW="4925995" imgH="3712786" progId="Excel.Chart.8">
                  <p:embed/>
                  <p:pic>
                    <p:nvPicPr>
                      <p:cNvPr id="0" name="9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2397125"/>
                        <a:ext cx="4926012" cy="370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846023" y="2502767"/>
            <a:ext cx="2143475" cy="41877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>
            <a:defPPr>
              <a:defRPr lang="es-ES"/>
            </a:defPPr>
            <a:lvl1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 sz="2000" b="1" spc="5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defRPr>
            </a:lvl1pPr>
          </a:lstStyle>
          <a:p>
            <a:pPr>
              <a:defRPr/>
            </a:pPr>
            <a:r>
              <a:rPr lang="es-ES" dirty="0"/>
              <a:t>R</a:t>
            </a:r>
            <a:r>
              <a:rPr lang="es-ES" sz="1600" dirty="0"/>
              <a:t>ETIRADA</a:t>
            </a:r>
            <a:r>
              <a:rPr lang="es-ES" dirty="0"/>
              <a:t> IFX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749550" y="3897313"/>
            <a:ext cx="7905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p&lt;0,05</a:t>
            </a:r>
            <a:endParaRPr lang="es-E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491765" y="3242503"/>
            <a:ext cx="2668766" cy="1780544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93131" y="985897"/>
            <a:ext cx="7200799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lnSpc>
                <a:spcPts val="2000"/>
              </a:lnSpc>
              <a:defRPr sz="3600" b="1" cap="all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r>
              <a:rPr lang="es-ES" dirty="0"/>
              <a:t>S</a:t>
            </a:r>
            <a:r>
              <a:rPr lang="es-ES" sz="2800" dirty="0"/>
              <a:t>EGUIMIENTO</a:t>
            </a:r>
            <a:r>
              <a:rPr lang="es-ES" dirty="0"/>
              <a:t> T</a:t>
            </a:r>
            <a:r>
              <a:rPr lang="es-ES" sz="2800" dirty="0"/>
              <a:t>AXIT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588000" y="3378200"/>
            <a:ext cx="2454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>
              <a:buFontTx/>
              <a:buBlip>
                <a:blip r:embed="rId7"/>
              </a:buBlip>
              <a:defRPr/>
            </a:pPr>
            <a:r>
              <a:rPr lang="es-ES" sz="1200" b="1" dirty="0" err="1">
                <a:latin typeface="Cambria" pitchFamily="18" charset="0"/>
              </a:rPr>
              <a:t>Inmunogenicidad</a:t>
            </a:r>
            <a:r>
              <a:rPr lang="es-ES" sz="1200" dirty="0">
                <a:latin typeface="Cambria" pitchFamily="18" charset="0"/>
              </a:rPr>
              <a:t>:  5/167 </a:t>
            </a:r>
          </a:p>
          <a:p>
            <a:pPr>
              <a:defRPr/>
            </a:pPr>
            <a:r>
              <a:rPr lang="es-ES" sz="1200" i="1" dirty="0">
                <a:latin typeface="Cambria" pitchFamily="18" charset="0"/>
              </a:rPr>
              <a:t>      </a:t>
            </a:r>
            <a:r>
              <a:rPr lang="es-ES" sz="1100" i="1" dirty="0">
                <a:latin typeface="Cambria" pitchFamily="18" charset="0"/>
              </a:rPr>
              <a:t>(todos basados en clínica)</a:t>
            </a:r>
          </a:p>
        </p:txBody>
      </p:sp>
      <p:sp>
        <p:nvSpPr>
          <p:cNvPr id="65555" name="15 CuadroTexto"/>
          <p:cNvSpPr txBox="1">
            <a:spLocks noChangeArrowheads="1"/>
          </p:cNvSpPr>
          <p:nvPr/>
        </p:nvSpPr>
        <p:spPr bwMode="auto">
          <a:xfrm>
            <a:off x="5580063" y="3962400"/>
            <a:ext cx="24542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41338" indent="-1809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1600"/>
              </a:lnSpc>
              <a:buFontTx/>
              <a:buBlip>
                <a:blip r:embed="rId7"/>
              </a:buBlip>
            </a:pPr>
            <a:r>
              <a:rPr lang="es-ES" sz="1200" b="1">
                <a:latin typeface="Cambria" pitchFamily="18" charset="0"/>
              </a:rPr>
              <a:t>Retirada de IFX:</a:t>
            </a:r>
          </a:p>
          <a:p>
            <a:pPr lvl="1" eaLnBrk="1" hangingPunct="1">
              <a:lnSpc>
                <a:spcPts val="1600"/>
              </a:lnSpc>
              <a:buFontTx/>
              <a:buBlip>
                <a:blip r:embed="rId8"/>
              </a:buBlip>
            </a:pPr>
            <a:r>
              <a:rPr lang="es-ES" sz="1100" b="1" i="1">
                <a:latin typeface="Cambria" pitchFamily="18" charset="0"/>
              </a:rPr>
              <a:t>Mayor nº hospitalizaciones</a:t>
            </a:r>
          </a:p>
          <a:p>
            <a:pPr lvl="1" eaLnBrk="1" hangingPunct="1">
              <a:lnSpc>
                <a:spcPts val="1600"/>
              </a:lnSpc>
              <a:buFontTx/>
              <a:buBlip>
                <a:blip r:embed="rId8"/>
              </a:buBlip>
            </a:pPr>
            <a:r>
              <a:rPr lang="es-ES" sz="1100" b="1" i="1">
                <a:latin typeface="Cambria" pitchFamily="18" charset="0"/>
              </a:rPr>
              <a:t>Mayor nº cirugías</a:t>
            </a:r>
          </a:p>
          <a:p>
            <a:pPr lvl="1" eaLnBrk="1" hangingPunct="1">
              <a:lnSpc>
                <a:spcPts val="1600"/>
              </a:lnSpc>
              <a:buFontTx/>
              <a:buBlip>
                <a:blip r:embed="rId8"/>
              </a:buBlip>
            </a:pPr>
            <a:r>
              <a:rPr lang="es-ES" sz="1100" b="1" i="1">
                <a:latin typeface="Cambria" pitchFamily="18" charset="0"/>
              </a:rPr>
              <a:t>Mayor empleo de cx.</a:t>
            </a:r>
            <a:endParaRPr lang="es-ES" sz="1100" i="1">
              <a:latin typeface="Cambria" pitchFamily="18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229206" y="-75076"/>
            <a:ext cx="7992888" cy="813043"/>
          </a:xfrm>
          <a:prstGeom prst="rect">
            <a:avLst/>
          </a:prstGeom>
          <a:scene3d>
            <a:camera prst="orthographicFront"/>
            <a:lightRig rig="soft" dir="t"/>
          </a:scene3d>
          <a:sp3d prstMaterial="plastic"/>
        </p:spPr>
        <p:txBody>
          <a:bodyPr anchor="b">
            <a:sp3d extrusionH="57150">
              <a:bevelT w="57150" h="38100" prst="coolSlant"/>
            </a:sp3d>
          </a:bodyPr>
          <a:lstStyle>
            <a:lvl1pPr marL="3429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>
                    <a:alpha val="10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2pPr>
            <a:lvl3pPr marL="3429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3pPr>
            <a:lvl4pPr marL="3429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4pPr>
            <a:lvl5pPr marL="3429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5pPr>
            <a:lvl6pPr marL="8001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6pPr>
            <a:lvl7pPr marL="12573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7pPr>
            <a:lvl8pPr marL="17145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8pPr>
            <a:lvl9pPr marL="2171700" indent="-342900" algn="ctr" defTabSz="-138731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alpha val="100000"/>
                  </a:schemeClr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¿S</a:t>
            </a:r>
            <a:r>
              <a:rPr lang="es-ES" sz="28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EGURO</a:t>
            </a: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 Q</a:t>
            </a:r>
            <a:r>
              <a:rPr lang="es-ES" sz="28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UE</a:t>
            </a: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 E</a:t>
            </a:r>
            <a:r>
              <a:rPr lang="es-ES" sz="28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 I</a:t>
            </a:r>
            <a:r>
              <a:rPr lang="es-ES" sz="28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GUAL </a:t>
            </a: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s-ES" sz="28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ONITORIZAR </a:t>
            </a: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Q</a:t>
            </a:r>
            <a:r>
              <a:rPr lang="es-ES" sz="28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UE NO</a:t>
            </a:r>
            <a:r>
              <a:rPr lang="es-ES" sz="3600" b="1" dirty="0">
                <a:effectLst>
                  <a:outerShdw blurRad="1524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s-ES" sz="2400" b="1" dirty="0">
              <a:effectLst>
                <a:outerShdw blurRad="1524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818494" y="1325597"/>
            <a:ext cx="7572428" cy="526436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6800000" scaled="0"/>
            <a:tileRect/>
          </a:gradFill>
          <a:effectLst>
            <a:outerShdw blurRad="508000" dist="88900" dir="20100000">
              <a:srgbClr val="000000">
                <a:alpha val="3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68000" tIns="504000" bIns="583200" rtlCol="0" anchor="ctr">
            <a:noAutofit/>
          </a:bodyPr>
          <a:lstStyle/>
          <a:p>
            <a:pPr>
              <a:defRPr/>
            </a:pPr>
            <a:endParaRPr lang="es-ES" b="1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pic>
        <p:nvPicPr>
          <p:cNvPr id="7" name="6 Imagen" descr="ME.jpg"/>
          <p:cNvPicPr>
            <a:picLocks noChangeAspect="1"/>
          </p:cNvPicPr>
          <p:nvPr/>
        </p:nvPicPr>
        <p:blipFill>
          <a:blip r:embed="rId3"/>
          <a:srcRect l="350" r="415"/>
          <a:stretch>
            <a:fillRect/>
          </a:stretch>
        </p:blipFill>
        <p:spPr>
          <a:xfrm>
            <a:off x="2869324" y="1479720"/>
            <a:ext cx="3350173" cy="49291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</p:pic>
      <p:pic>
        <p:nvPicPr>
          <p:cNvPr id="4" name="3 Imagen" descr="shared_6974_UC-07.jpg"/>
          <p:cNvPicPr>
            <a:picLocks noChangeAspect="1"/>
          </p:cNvPicPr>
          <p:nvPr/>
        </p:nvPicPr>
        <p:blipFill>
          <a:blip r:embed="rId4"/>
          <a:srcRect l="65901" t="12003" r="12404" b="71793"/>
          <a:stretch>
            <a:fillRect/>
          </a:stretch>
        </p:blipFill>
        <p:spPr>
          <a:xfrm>
            <a:off x="1104841" y="1732664"/>
            <a:ext cx="681926" cy="743919"/>
          </a:xfrm>
          <a:prstGeom prst="rect">
            <a:avLst/>
          </a:prstGeom>
        </p:spPr>
      </p:pic>
      <p:pic>
        <p:nvPicPr>
          <p:cNvPr id="8" name="7 Imagen" descr="art-mgm550723.fig1.jpg"/>
          <p:cNvPicPr>
            <a:picLocks noChangeAspect="1"/>
          </p:cNvPicPr>
          <p:nvPr/>
        </p:nvPicPr>
        <p:blipFill>
          <a:blip r:embed="rId5"/>
          <a:srcRect l="58562" t="43138" b="21568"/>
          <a:stretch>
            <a:fillRect/>
          </a:stretch>
        </p:blipFill>
        <p:spPr>
          <a:xfrm>
            <a:off x="966783" y="3187666"/>
            <a:ext cx="1319201" cy="16539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</p:pic>
      <p:pic>
        <p:nvPicPr>
          <p:cNvPr id="9" name="8 Imagen" descr="art-mgm550723.fig2.jpg"/>
          <p:cNvPicPr>
            <a:picLocks noChangeAspect="1"/>
          </p:cNvPicPr>
          <p:nvPr/>
        </p:nvPicPr>
        <p:blipFill>
          <a:blip r:embed="rId6" cstate="print"/>
          <a:srcRect t="6310" b="6310"/>
          <a:stretch>
            <a:fillRect/>
          </a:stretch>
        </p:blipFill>
        <p:spPr>
          <a:xfrm>
            <a:off x="2429105" y="4456950"/>
            <a:ext cx="1265201" cy="17080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</p:pic>
      <p:pic>
        <p:nvPicPr>
          <p:cNvPr id="10" name="9 Imagen" descr="art-mgm550723.fig3.jpg"/>
          <p:cNvPicPr>
            <a:picLocks noChangeAspect="1"/>
          </p:cNvPicPr>
          <p:nvPr/>
        </p:nvPicPr>
        <p:blipFill>
          <a:blip r:embed="rId7"/>
          <a:srcRect t="7020"/>
          <a:stretch>
            <a:fillRect/>
          </a:stretch>
        </p:blipFill>
        <p:spPr>
          <a:xfrm>
            <a:off x="6204153" y="2253159"/>
            <a:ext cx="1871252" cy="12144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</p:pic>
      <p:pic>
        <p:nvPicPr>
          <p:cNvPr id="11" name="10 Imagen" descr="art-mgm550723.fig4.jpg"/>
          <p:cNvPicPr>
            <a:picLocks noChangeAspect="1"/>
          </p:cNvPicPr>
          <p:nvPr/>
        </p:nvPicPr>
        <p:blipFill>
          <a:blip r:embed="rId8"/>
          <a:srcRect l="19412" t="21635" r="16967" b="28572"/>
          <a:stretch>
            <a:fillRect/>
          </a:stretch>
        </p:blipFill>
        <p:spPr>
          <a:xfrm>
            <a:off x="6283058" y="3964643"/>
            <a:ext cx="1844299" cy="13049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</p:pic>
      <p:sp>
        <p:nvSpPr>
          <p:cNvPr id="13" name="12 CuadroTexto"/>
          <p:cNvSpPr txBox="1"/>
          <p:nvPr/>
        </p:nvSpPr>
        <p:spPr>
          <a:xfrm>
            <a:off x="6074860" y="1552849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u="sng" dirty="0">
                <a:latin typeface="Century Schoolbook" pitchFamily="18" charset="0"/>
              </a:rPr>
              <a:t>O</a:t>
            </a:r>
            <a:r>
              <a:rPr lang="es-ES" sz="1200" b="1" i="1" u="sng" dirty="0">
                <a:latin typeface="Century Schoolbook" pitchFamily="18" charset="0"/>
              </a:rPr>
              <a:t>CULARES</a:t>
            </a:r>
            <a:endParaRPr lang="es-ES" sz="1600" b="1" i="1" u="sng" dirty="0">
              <a:latin typeface="Century Schoolbook" pitchFamily="18" charset="0"/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 flipV="1">
            <a:off x="4812224" y="1759059"/>
            <a:ext cx="1317356" cy="108487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6229854" y="1959508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>
                <a:solidFill>
                  <a:srgbClr val="FFFF99"/>
                </a:solidFill>
                <a:latin typeface="Century Gothic" pitchFamily="34" charset="0"/>
              </a:rPr>
              <a:t>E</a:t>
            </a:r>
            <a:r>
              <a:rPr lang="es-ES" sz="1200" b="1" i="1" dirty="0">
                <a:solidFill>
                  <a:srgbClr val="FFFF99"/>
                </a:solidFill>
                <a:latin typeface="Century Gothic" pitchFamily="34" charset="0"/>
              </a:rPr>
              <a:t>PIESCLERITIS</a:t>
            </a:r>
            <a:endParaRPr lang="es-ES" sz="16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77149" y="3675155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>
                <a:solidFill>
                  <a:srgbClr val="FFFF99"/>
                </a:solidFill>
                <a:latin typeface="Century Gothic" pitchFamily="34" charset="0"/>
              </a:rPr>
              <a:t>U</a:t>
            </a:r>
            <a:r>
              <a:rPr lang="es-ES" sz="1200" b="1" i="1" dirty="0">
                <a:solidFill>
                  <a:srgbClr val="FFFF99"/>
                </a:solidFill>
                <a:latin typeface="Century Gothic" pitchFamily="34" charset="0"/>
              </a:rPr>
              <a:t>VEITIS</a:t>
            </a:r>
            <a:endParaRPr lang="es-ES" sz="16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013210" y="3318607"/>
            <a:ext cx="97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u="sng" dirty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B</a:t>
            </a:r>
            <a:r>
              <a:rPr lang="es-ES" sz="1050" b="1" i="1" u="sng" dirty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ILIARES</a:t>
            </a:r>
            <a:endParaRPr lang="es-ES" sz="1200" b="1" i="1" u="sng" dirty="0">
              <a:solidFill>
                <a:schemeClr val="bg2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972832" y="2977536"/>
            <a:ext cx="975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i="1" dirty="0" err="1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Esteatosis</a:t>
            </a:r>
            <a:endParaRPr lang="es-ES" sz="1100" b="1" i="1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26960" y="3513432"/>
            <a:ext cx="1135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10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Colelitiasis</a:t>
            </a:r>
          </a:p>
          <a:p>
            <a:pPr>
              <a:buFont typeface="Arial" pitchFamily="34" charset="0"/>
              <a:buChar char="•"/>
            </a:pPr>
            <a:r>
              <a:rPr lang="es-ES" sz="110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CEP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4967983" y="4209651"/>
            <a:ext cx="13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i="1" u="sng" dirty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A</a:t>
            </a:r>
            <a:r>
              <a:rPr lang="es-ES" sz="900" b="1" i="1" u="sng" dirty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RTICULARES</a:t>
            </a:r>
            <a:endParaRPr lang="es-ES" sz="1100" b="1" i="1" u="sng" dirty="0">
              <a:solidFill>
                <a:schemeClr val="bg2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937916" y="4545799"/>
            <a:ext cx="1416178" cy="82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sz="105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Artritis periférica</a:t>
            </a:r>
          </a:p>
          <a:p>
            <a:pPr>
              <a:lnSpc>
                <a:spcPts val="2000"/>
              </a:lnSpc>
            </a:pPr>
            <a:r>
              <a:rPr lang="es-ES" sz="105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Espondilitis</a:t>
            </a:r>
          </a:p>
          <a:p>
            <a:pPr>
              <a:lnSpc>
                <a:spcPts val="2000"/>
              </a:lnSpc>
            </a:pPr>
            <a:r>
              <a:rPr lang="es-ES" sz="105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955607" y="2853963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u="sng" dirty="0">
                <a:latin typeface="Century Schoolbook" pitchFamily="18" charset="0"/>
              </a:rPr>
              <a:t>C</a:t>
            </a:r>
            <a:r>
              <a:rPr lang="es-ES" sz="1200" b="1" i="1" u="sng" dirty="0">
                <a:latin typeface="Century Schoolbook" pitchFamily="18" charset="0"/>
              </a:rPr>
              <a:t>UTÁNEAS</a:t>
            </a:r>
            <a:endParaRPr lang="es-ES" sz="1600" b="1" i="1" u="sng" dirty="0">
              <a:latin typeface="Century Schoolbook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3258" y="4798915"/>
            <a:ext cx="1779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solidFill>
                  <a:srgbClr val="FFFF99"/>
                </a:solidFill>
                <a:latin typeface="Century Gothic" pitchFamily="34" charset="0"/>
              </a:rPr>
              <a:t>E</a:t>
            </a:r>
            <a:r>
              <a:rPr lang="es-ES" sz="1100" b="1" i="1" dirty="0">
                <a:solidFill>
                  <a:srgbClr val="FFFF99"/>
                </a:solidFill>
                <a:latin typeface="Century Gothic" pitchFamily="34" charset="0"/>
              </a:rPr>
              <a:t>RITEMA</a:t>
            </a:r>
            <a:r>
              <a:rPr lang="es-ES" sz="1400" b="1" i="1" dirty="0">
                <a:solidFill>
                  <a:srgbClr val="FFFF99"/>
                </a:solidFill>
                <a:latin typeface="Century Gothic" pitchFamily="34" charset="0"/>
              </a:rPr>
              <a:t> N</a:t>
            </a:r>
            <a:r>
              <a:rPr lang="es-ES" sz="1100" b="1" i="1" dirty="0">
                <a:solidFill>
                  <a:srgbClr val="FFFF99"/>
                </a:solidFill>
                <a:latin typeface="Century Gothic" pitchFamily="34" charset="0"/>
              </a:rPr>
              <a:t>ODOSO</a:t>
            </a:r>
            <a:endParaRPr lang="es-ES" sz="14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142976" y="6091224"/>
            <a:ext cx="2067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solidFill>
                  <a:srgbClr val="FFFF99"/>
                </a:solidFill>
                <a:latin typeface="Century Gothic" pitchFamily="34" charset="0"/>
              </a:rPr>
              <a:t>P</a:t>
            </a:r>
            <a:r>
              <a:rPr lang="es-ES" sz="1100" b="1" i="1" dirty="0">
                <a:solidFill>
                  <a:srgbClr val="FFFF99"/>
                </a:solidFill>
                <a:latin typeface="Century Gothic" pitchFamily="34" charset="0"/>
              </a:rPr>
              <a:t>IODERMA</a:t>
            </a:r>
            <a:r>
              <a:rPr lang="es-ES" sz="1400" b="1" i="1" dirty="0">
                <a:solidFill>
                  <a:srgbClr val="FFFF99"/>
                </a:solidFill>
                <a:latin typeface="Century Gothic" pitchFamily="34" charset="0"/>
              </a:rPr>
              <a:t> G</a:t>
            </a:r>
            <a:r>
              <a:rPr lang="es-ES" sz="1100" b="1" i="1" dirty="0">
                <a:solidFill>
                  <a:srgbClr val="FFFF99"/>
                </a:solidFill>
                <a:latin typeface="Century Gothic" pitchFamily="34" charset="0"/>
              </a:rPr>
              <a:t>ANGRENOSO</a:t>
            </a:r>
            <a:endParaRPr lang="es-ES" sz="14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99237" y="1383572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u="sng" dirty="0">
                <a:latin typeface="Century Schoolbook" pitchFamily="18" charset="0"/>
              </a:rPr>
              <a:t>O</a:t>
            </a:r>
            <a:r>
              <a:rPr lang="es-ES" sz="1200" b="1" i="1" u="sng" dirty="0">
                <a:latin typeface="Century Schoolbook" pitchFamily="18" charset="0"/>
              </a:rPr>
              <a:t>RALES</a:t>
            </a:r>
            <a:endParaRPr lang="es-ES" sz="1600" b="1" i="1" u="sng" dirty="0">
              <a:latin typeface="Century Schoolbook" pitchFamily="18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769966" y="1811314"/>
            <a:ext cx="115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solidFill>
                  <a:srgbClr val="FFFF99"/>
                </a:solidFill>
                <a:latin typeface="Century Gothic" pitchFamily="34" charset="0"/>
              </a:rPr>
              <a:t>E</a:t>
            </a:r>
            <a:r>
              <a:rPr lang="es-ES" sz="1200" b="1" i="1" dirty="0">
                <a:solidFill>
                  <a:srgbClr val="FFFF99"/>
                </a:solidFill>
                <a:latin typeface="Century Gothic" pitchFamily="34" charset="0"/>
              </a:rPr>
              <a:t>STOMATITIS</a:t>
            </a:r>
            <a:r>
              <a:rPr lang="es-ES" sz="1400" b="1" i="1" dirty="0">
                <a:solidFill>
                  <a:srgbClr val="FFFF99"/>
                </a:solidFill>
                <a:latin typeface="Century Gothic" pitchFamily="34" charset="0"/>
              </a:rPr>
              <a:t> A</a:t>
            </a:r>
            <a:r>
              <a:rPr lang="es-ES" sz="1100" b="1" i="1" dirty="0">
                <a:solidFill>
                  <a:srgbClr val="FFFF99"/>
                </a:solidFill>
                <a:latin typeface="Century Gothic" pitchFamily="34" charset="0"/>
              </a:rPr>
              <a:t>FTOSA</a:t>
            </a:r>
            <a:endParaRPr lang="es-ES" sz="1400" b="1" i="1" dirty="0">
              <a:solidFill>
                <a:srgbClr val="FFFF99"/>
              </a:solidFill>
              <a:latin typeface="Century Gothic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005635" y="3533873"/>
            <a:ext cx="1135925" cy="526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buFont typeface="Arial" pitchFamily="34" charset="0"/>
              <a:buChar char="•"/>
            </a:pPr>
            <a:r>
              <a:rPr lang="es-ES" sz="110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Nefrolitiasis</a:t>
            </a:r>
          </a:p>
          <a:p>
            <a:pPr>
              <a:lnSpc>
                <a:spcPts val="1800"/>
              </a:lnSpc>
              <a:buFont typeface="Arial" pitchFamily="34" charset="0"/>
              <a:buChar char="•"/>
            </a:pPr>
            <a:r>
              <a:rPr lang="es-ES" sz="110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Hidronefrosis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2981475" y="3239146"/>
            <a:ext cx="97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u="sng" dirty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R</a:t>
            </a:r>
            <a:r>
              <a:rPr lang="es-ES" sz="1050" b="1" i="1" u="sng" dirty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ENALES</a:t>
            </a:r>
            <a:endParaRPr lang="es-ES" sz="1200" b="1" i="1" u="sng" dirty="0">
              <a:solidFill>
                <a:schemeClr val="bg2">
                  <a:lumMod val="5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33" name="32 Imagen" descr="MEXTRA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4931" y="331389"/>
            <a:ext cx="6545538" cy="29028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16283" y="215776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</p:spTree>
    <p:extLst>
      <p:ext uri="{BB962C8B-B14F-4D97-AF65-F5344CB8AC3E}">
        <p14:creationId xmlns:p14="http://schemas.microsoft.com/office/powerpoint/2010/main" val="350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915988" y="1628775"/>
            <a:ext cx="7240587" cy="4821238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003574" y="2345460"/>
            <a:ext cx="2880320" cy="392192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3074988" y="2406650"/>
            <a:ext cx="29527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Tx/>
              <a:buBlip>
                <a:blip r:embed="rId2"/>
              </a:buBlip>
              <a:defRPr/>
            </a:pPr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N=332  con 997 determinaciones</a:t>
            </a:r>
            <a:endParaRPr lang="es-ES" sz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9777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66569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57413" y="231775"/>
            <a:ext cx="50831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14109" y="836712"/>
            <a:ext cx="5369711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B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AJOS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P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REDISPONEN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NMUNOGENICIDAD</a:t>
            </a:r>
            <a:endParaRPr lang="es-ES" sz="1000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4" t="59883" r="14451"/>
          <a:stretch/>
        </p:blipFill>
        <p:spPr bwMode="auto">
          <a:xfrm>
            <a:off x="1707430" y="2921524"/>
            <a:ext cx="5616624" cy="3102792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2" name="Rectangle 49"/>
          <p:cNvSpPr>
            <a:spLocks noChangeArrowheads="1"/>
          </p:cNvSpPr>
          <p:nvPr/>
        </p:nvSpPr>
        <p:spPr bwMode="auto">
          <a:xfrm>
            <a:off x="6359525" y="6621463"/>
            <a:ext cx="275907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Brandse JF et al. 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DDW 2016 abst 695</a:t>
            </a:r>
            <a:endParaRPr lang="es-ES_tradnl" sz="1100" i="1">
              <a:latin typeface="Century Gothic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44415" y="1850811"/>
            <a:ext cx="3600400" cy="428628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T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IEMPO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CON 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B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AJOS</a:t>
            </a:r>
            <a:endParaRPr lang="es-ES" sz="300" b="1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572020" y="4811641"/>
            <a:ext cx="1236553" cy="372672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570538" y="4775200"/>
            <a:ext cx="120173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IESGO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X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s-ES_trad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2222 Rectángulo"/>
          <p:cNvSpPr>
            <a:spLocks noChangeArrowheads="1"/>
          </p:cNvSpPr>
          <p:nvPr/>
        </p:nvSpPr>
        <p:spPr bwMode="auto">
          <a:xfrm>
            <a:off x="251520" y="1556792"/>
            <a:ext cx="8640960" cy="49685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14" name="13 Rectángulo redondeado"/>
          <p:cNvSpPr/>
          <p:nvPr/>
        </p:nvSpPr>
        <p:spPr>
          <a:xfrm>
            <a:off x="523103" y="3004765"/>
            <a:ext cx="3040785" cy="2952328"/>
          </a:xfrm>
          <a:prstGeom prst="roundRect">
            <a:avLst>
              <a:gd name="adj" fmla="val 0"/>
            </a:avLst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5" name="4 CuadroTexto"/>
          <p:cNvSpPr txBox="1"/>
          <p:nvPr/>
        </p:nvSpPr>
        <p:spPr>
          <a:xfrm>
            <a:off x="1047386" y="1124744"/>
            <a:ext cx="7200799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ptimización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800" b="1" i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vs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m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anejo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lásico</a:t>
            </a:r>
            <a:endParaRPr lang="es-ES" sz="11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7595" name="Rectangle 49"/>
          <p:cNvSpPr>
            <a:spLocks noChangeArrowheads="1"/>
          </p:cNvSpPr>
          <p:nvPr/>
        </p:nvSpPr>
        <p:spPr bwMode="auto">
          <a:xfrm>
            <a:off x="4862513" y="6572250"/>
            <a:ext cx="4057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Vaughn BP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Inflamm Bowel Dis 2014 20 (11) 1996-2003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369436" y="1772816"/>
            <a:ext cx="5131152" cy="789078"/>
          </a:xfrm>
          <a:prstGeom prst="rect">
            <a:avLst/>
          </a:prstGeom>
          <a:solidFill>
            <a:schemeClr val="accent1">
              <a:shade val="75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2546350" y="1854200"/>
            <a:ext cx="4954588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lnSpc>
                <a:spcPts val="2000"/>
              </a:lnSpc>
              <a:buFontTx/>
              <a:buBlip>
                <a:blip r:embed="rId4"/>
              </a:buBlip>
              <a:defRPr/>
            </a:pP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48</a:t>
            </a: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optimización basada en niveles (IFX)  vs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78</a:t>
            </a: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controles</a:t>
            </a:r>
          </a:p>
          <a:p>
            <a:pPr marL="179388" indent="-179388">
              <a:lnSpc>
                <a:spcPts val="2000"/>
              </a:lnSpc>
              <a:buFontTx/>
              <a:buBlip>
                <a:blip r:embed="rId4"/>
              </a:buBlip>
              <a:defRPr/>
            </a:pPr>
            <a:r>
              <a:rPr lang="es-ES" sz="1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Retrospectivo</a:t>
            </a:r>
            <a:endParaRPr lang="es-ES" sz="1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67600" name="9 Gráfico"/>
          <p:cNvGraphicFramePr>
            <a:graphicFrameLocks/>
          </p:cNvGraphicFramePr>
          <p:nvPr/>
        </p:nvGraphicFramePr>
        <p:xfrm>
          <a:off x="354013" y="3162300"/>
          <a:ext cx="3633787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1" r:id="rId5" imgW="3633531" imgH="2822693" progId="Excel.Chart.8">
                  <p:embed/>
                </p:oleObj>
              </mc:Choice>
              <mc:Fallback>
                <p:oleObj r:id="rId5" imgW="3633531" imgH="2822693" progId="Excel.Chart.8">
                  <p:embed/>
                  <p:pic>
                    <p:nvPicPr>
                      <p:cNvPr id="0" name="9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3162300"/>
                        <a:ext cx="3633787" cy="282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52515"/>
          <a:stretch/>
        </p:blipFill>
        <p:spPr bwMode="auto">
          <a:xfrm>
            <a:off x="3680426" y="2723629"/>
            <a:ext cx="3672408" cy="227647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6" r="5770"/>
          <a:stretch/>
        </p:blipFill>
        <p:spPr bwMode="auto">
          <a:xfrm>
            <a:off x="5665532" y="3968777"/>
            <a:ext cx="3405855" cy="227647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3" name="14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078038" y="203200"/>
            <a:ext cx="51546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1047750" y="827088"/>
            <a:ext cx="7339013" cy="1584325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/>
          </a:p>
        </p:txBody>
      </p:sp>
      <p:sp>
        <p:nvSpPr>
          <p:cNvPr id="16" name="15 CuadroTexto"/>
          <p:cNvSpPr txBox="1"/>
          <p:nvPr/>
        </p:nvSpPr>
        <p:spPr>
          <a:xfrm>
            <a:off x="7348538" y="900113"/>
            <a:ext cx="928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2,4 años</a:t>
            </a:r>
          </a:p>
        </p:txBody>
      </p:sp>
      <p:sp>
        <p:nvSpPr>
          <p:cNvPr id="12" name="11 Forma libre"/>
          <p:cNvSpPr/>
          <p:nvPr/>
        </p:nvSpPr>
        <p:spPr>
          <a:xfrm>
            <a:off x="2701925" y="1312863"/>
            <a:ext cx="5105400" cy="365125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Forma libre"/>
          <p:cNvSpPr/>
          <p:nvPr/>
        </p:nvSpPr>
        <p:spPr>
          <a:xfrm flipV="1">
            <a:off x="2720975" y="1689100"/>
            <a:ext cx="5105400" cy="361950"/>
          </a:xfrm>
          <a:custGeom>
            <a:avLst/>
            <a:gdLst>
              <a:gd name="connsiteX0" fmla="*/ 0 w 3951798"/>
              <a:gd name="connsiteY0" fmla="*/ 333955 h 333955"/>
              <a:gd name="connsiteX1" fmla="*/ 357809 w 3951798"/>
              <a:gd name="connsiteY1" fmla="*/ 0 h 333955"/>
              <a:gd name="connsiteX2" fmla="*/ 3951798 w 3951798"/>
              <a:gd name="connsiteY2" fmla="*/ 7952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1798" h="333955">
                <a:moveTo>
                  <a:pt x="0" y="333955"/>
                </a:moveTo>
                <a:lnTo>
                  <a:pt x="357809" y="0"/>
                </a:lnTo>
                <a:lnTo>
                  <a:pt x="3951798" y="7952"/>
                </a:lnTo>
              </a:path>
            </a:pathLst>
          </a:cu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68616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43289" r="206" b="37259"/>
          <a:stretch>
            <a:fillRect/>
          </a:stretch>
        </p:blipFill>
        <p:spPr bwMode="auto">
          <a:xfrm>
            <a:off x="1689100" y="304800"/>
            <a:ext cx="62674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1247403" y="1312767"/>
            <a:ext cx="1499598" cy="6574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47386" y="1385849"/>
            <a:ext cx="1784193" cy="7848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800"/>
              </a:lnSpc>
              <a:defRPr/>
            </a:pPr>
            <a:r>
              <a:rPr lang="es-ES" sz="28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EII </a:t>
            </a:r>
            <a:r>
              <a:rPr lang="es-ES" sz="20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264</a:t>
            </a:r>
          </a:p>
          <a:p>
            <a:pPr algn="ctr">
              <a:lnSpc>
                <a:spcPts val="1800"/>
              </a:lnSpc>
              <a:defRPr/>
            </a:pPr>
            <a:r>
              <a:rPr lang="es-ES" sz="2800" b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i="1" dirty="0">
                <a:ln w="50800"/>
                <a:solidFill>
                  <a:prstClr val="black">
                    <a:shade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Retrospectivo</a:t>
            </a:r>
          </a:p>
          <a:p>
            <a:pPr algn="ctr">
              <a:lnSpc>
                <a:spcPts val="1800"/>
              </a:lnSpc>
              <a:defRPr/>
            </a:pPr>
            <a:endParaRPr lang="es-ES" sz="1600" b="1" dirty="0">
              <a:ln w="50800"/>
              <a:solidFill>
                <a:prstClr val="black">
                  <a:shade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14 Conector recto"/>
          <p:cNvCxnSpPr/>
          <p:nvPr/>
        </p:nvCxnSpPr>
        <p:spPr>
          <a:xfrm rot="16200000" flipH="1">
            <a:off x="7368845" y="1642301"/>
            <a:ext cx="900000" cy="12335"/>
          </a:xfrm>
          <a:prstGeom prst="line">
            <a:avLst/>
          </a:prstGeom>
          <a:ln w="44450"/>
          <a:scene3d>
            <a:camera prst="orthographicFront"/>
            <a:lightRig rig="contrasting" dir="t"/>
          </a:scene3d>
          <a:sp3d prstMaterial="flat">
            <a:bevelT w="19050" h="2540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16 Rectángulo redondeado"/>
          <p:cNvSpPr/>
          <p:nvPr/>
        </p:nvSpPr>
        <p:spPr>
          <a:xfrm>
            <a:off x="4013854" y="1134267"/>
            <a:ext cx="2510329" cy="323378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chemeClr val="accent3">
                  <a:shade val="75000"/>
                </a:schemeClr>
              </a:gs>
              <a:gs pos="71000">
                <a:srgbClr val="54672F"/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629025" y="1116013"/>
            <a:ext cx="1792288" cy="3508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ROACTIVA</a:t>
            </a:r>
            <a:endParaRPr lang="es-ES" sz="9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22825" y="1116013"/>
            <a:ext cx="1785938" cy="34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100" b="1" i="1" kern="0" dirty="0">
                <a:solidFill>
                  <a:srgbClr val="FFFFCC"/>
                </a:solidFill>
                <a:latin typeface="Cambria" pitchFamily="18" charset="0"/>
              </a:rPr>
              <a:t> </a:t>
            </a:r>
            <a:r>
              <a:rPr lang="es-ES" sz="1400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Niveles 5-10 </a:t>
            </a:r>
            <a:r>
              <a:rPr lang="es-ES" sz="1200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µg/ml</a:t>
            </a:r>
            <a:endParaRPr lang="es-ES" sz="1050" kern="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843279" y="1863488"/>
            <a:ext cx="2915050" cy="324000"/>
          </a:xfrm>
          <a:prstGeom prst="roundRect">
            <a:avLst>
              <a:gd name="adj" fmla="val 8586"/>
            </a:avLst>
          </a:prstGeom>
          <a:gradFill flip="none" rotWithShape="1">
            <a:gsLst>
              <a:gs pos="0">
                <a:srgbClr val="C17775">
                  <a:alpha val="90000"/>
                </a:srgbClr>
              </a:gs>
              <a:gs pos="100000">
                <a:schemeClr val="accent2">
                  <a:shade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rnd" cmpd="sng" algn="ctr">
            <a:noFill/>
            <a:prstDash val="solid"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63500" h="254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065463" y="1843088"/>
            <a:ext cx="2433637" cy="3508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200" b="1" i="1" kern="0" dirty="0">
                <a:solidFill>
                  <a:srgbClr val="FFFF99"/>
                </a:solidFill>
                <a:latin typeface="Cambria" pitchFamily="18" charset="0"/>
              </a:rPr>
              <a:t> </a:t>
            </a:r>
            <a:r>
              <a:rPr lang="es-E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EACTIVA</a:t>
            </a:r>
            <a:endParaRPr lang="es-ES" sz="9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4292600" y="1831975"/>
            <a:ext cx="282257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s-ES" sz="1200" b="1" i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Solo si pérdida de respuesta</a:t>
            </a:r>
            <a:endParaRPr lang="es-ES" sz="1000" i="1" kern="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3" name="22 Grupo"/>
          <p:cNvGrpSpPr>
            <a:grpSpLocks/>
          </p:cNvGrpSpPr>
          <p:nvPr/>
        </p:nvGrpSpPr>
        <p:grpSpPr bwMode="auto">
          <a:xfrm>
            <a:off x="217488" y="2676525"/>
            <a:ext cx="3525837" cy="2527300"/>
            <a:chOff x="234279" y="2639667"/>
            <a:chExt cx="3525845" cy="252747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" t="1177" r="50000" b="59513"/>
            <a:stretch/>
          </p:blipFill>
          <p:spPr bwMode="auto">
            <a:xfrm>
              <a:off x="234279" y="2676028"/>
              <a:ext cx="3525845" cy="2491116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967706" y="2639667"/>
              <a:ext cx="1943104" cy="3381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C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IRUGÍA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P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OR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EII</a:t>
              </a:r>
            </a:p>
          </p:txBody>
        </p:sp>
      </p:grpSp>
      <p:grpSp>
        <p:nvGrpSpPr>
          <p:cNvPr id="25" name="24 Grupo"/>
          <p:cNvGrpSpPr>
            <a:grpSpLocks/>
          </p:cNvGrpSpPr>
          <p:nvPr/>
        </p:nvGrpSpPr>
        <p:grpSpPr bwMode="auto">
          <a:xfrm>
            <a:off x="1817688" y="3176588"/>
            <a:ext cx="3656012" cy="2532062"/>
            <a:chOff x="3065945" y="3770583"/>
            <a:chExt cx="3656360" cy="25312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005" r="4454" b="59364"/>
            <a:stretch/>
          </p:blipFill>
          <p:spPr bwMode="auto">
            <a:xfrm>
              <a:off x="3065945" y="3789040"/>
              <a:ext cx="3656360" cy="2512803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3808966" y="3770583"/>
              <a:ext cx="2330672" cy="3380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H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OSPITALIZACIÓN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P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OR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EII</a:t>
              </a:r>
            </a:p>
          </p:txBody>
        </p:sp>
      </p:grpSp>
      <p:grpSp>
        <p:nvGrpSpPr>
          <p:cNvPr id="26" name="25 Grupo"/>
          <p:cNvGrpSpPr>
            <a:grpSpLocks/>
          </p:cNvGrpSpPr>
          <p:nvPr/>
        </p:nvGrpSpPr>
        <p:grpSpPr bwMode="auto">
          <a:xfrm>
            <a:off x="3608388" y="3540125"/>
            <a:ext cx="3544887" cy="2630488"/>
            <a:chOff x="5004048" y="3645024"/>
            <a:chExt cx="3543908" cy="262988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9" t="50000" r="4380" b="11847"/>
            <a:stretch/>
          </p:blipFill>
          <p:spPr bwMode="auto">
            <a:xfrm>
              <a:off x="5004048" y="3717032"/>
              <a:ext cx="3543908" cy="2557873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6 CuadroTexto"/>
            <p:cNvSpPr txBox="1"/>
            <p:nvPr/>
          </p:nvSpPr>
          <p:spPr>
            <a:xfrm>
              <a:off x="5546823" y="3645024"/>
              <a:ext cx="2553582" cy="3380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R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EACCIONES 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I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NFUSIONALES</a:t>
              </a:r>
            </a:p>
          </p:txBody>
        </p:sp>
      </p:grpSp>
      <p:grpSp>
        <p:nvGrpSpPr>
          <p:cNvPr id="28" name="27 Grupo"/>
          <p:cNvGrpSpPr>
            <a:grpSpLocks/>
          </p:cNvGrpSpPr>
          <p:nvPr/>
        </p:nvGrpSpPr>
        <p:grpSpPr bwMode="auto">
          <a:xfrm>
            <a:off x="5403850" y="3957638"/>
            <a:ext cx="3643313" cy="2667000"/>
            <a:chOff x="6509952" y="2276872"/>
            <a:chExt cx="3643607" cy="266654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0" t="49124" r="51634" b="12412"/>
            <a:stretch/>
          </p:blipFill>
          <p:spPr bwMode="auto">
            <a:xfrm>
              <a:off x="6509952" y="2342368"/>
              <a:ext cx="3643607" cy="2601048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8 CuadroTexto"/>
            <p:cNvSpPr txBox="1"/>
            <p:nvPr/>
          </p:nvSpPr>
          <p:spPr>
            <a:xfrm>
              <a:off x="7414900" y="2276872"/>
              <a:ext cx="1943257" cy="3380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Ac A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NTI</a:t>
              </a: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-IFX</a:t>
              </a:r>
            </a:p>
          </p:txBody>
        </p:sp>
      </p:grpSp>
      <p:sp>
        <p:nvSpPr>
          <p:cNvPr id="68636" name="Rectangle 49"/>
          <p:cNvSpPr>
            <a:spLocks noChangeArrowheads="1"/>
          </p:cNvSpPr>
          <p:nvPr/>
        </p:nvSpPr>
        <p:spPr bwMode="auto">
          <a:xfrm>
            <a:off x="58991" y="6585522"/>
            <a:ext cx="5003293" cy="20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Papamichael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K et al. </a:t>
            </a:r>
            <a:r>
              <a:rPr lang="pt-BR" sz="1100" i="1" dirty="0" err="1">
                <a:solidFill>
                  <a:srgbClr val="CCFFCC"/>
                </a:solidFill>
                <a:latin typeface="Century Gothic" pitchFamily="34" charset="0"/>
              </a:rPr>
              <a:t>Clin</a:t>
            </a:r>
            <a:r>
              <a:rPr lang="pt-BR" sz="1100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pt-BR" sz="1100" i="1" dirty="0" err="1">
                <a:solidFill>
                  <a:srgbClr val="CCFFCC"/>
                </a:solidFill>
                <a:latin typeface="Century Gothic" pitchFamily="34" charset="0"/>
              </a:rPr>
              <a:t>Gastroenterol</a:t>
            </a:r>
            <a:r>
              <a:rPr lang="pt-BR" sz="1100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pt-BR" sz="1100" i="1" dirty="0" err="1">
                <a:solidFill>
                  <a:srgbClr val="CCFFCC"/>
                </a:solidFill>
                <a:latin typeface="Century Gothic" pitchFamily="34" charset="0"/>
              </a:rPr>
              <a:t>Hepatol</a:t>
            </a:r>
            <a:r>
              <a:rPr lang="pt-BR" sz="1100" i="1" dirty="0">
                <a:solidFill>
                  <a:srgbClr val="CCFFCC"/>
                </a:solidFill>
                <a:latin typeface="Century Gothic" pitchFamily="34" charset="0"/>
              </a:rPr>
              <a:t>. 2017;15(10):1580-8.e3</a:t>
            </a:r>
            <a:endParaRPr lang="es-ES_tradnl" sz="1100" i="1" dirty="0">
              <a:solidFill>
                <a:srgbClr val="CCFFCC"/>
              </a:solidFill>
              <a:latin typeface="Century Gothic" pitchFamily="34" charset="0"/>
            </a:endParaRPr>
          </a:p>
        </p:txBody>
      </p:sp>
      <p:sp>
        <p:nvSpPr>
          <p:cNvPr id="32" name="31 Rectángulo redondeado"/>
          <p:cNvSpPr/>
          <p:nvPr/>
        </p:nvSpPr>
        <p:spPr>
          <a:xfrm>
            <a:off x="5781877" y="2467665"/>
            <a:ext cx="2576263" cy="1073020"/>
          </a:xfrm>
          <a:prstGeom prst="roundRect">
            <a:avLst>
              <a:gd name="adj" fmla="val 8586"/>
            </a:avLst>
          </a:prstGeom>
          <a:gradFill>
            <a:gsLst>
              <a:gs pos="0">
                <a:srgbClr val="561F1E"/>
              </a:gs>
              <a:gs pos="79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31750"/>
          </a:sp3d>
        </p:spPr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5834063" y="2444750"/>
            <a:ext cx="2416175" cy="111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lnSpc>
                <a:spcPts val="2200"/>
              </a:lnSpc>
              <a:buFontTx/>
              <a:buBlip>
                <a:blip r:embed="rId6"/>
              </a:buBlip>
              <a:defRPr/>
            </a:pP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Niveles: 9 </a:t>
            </a:r>
            <a:r>
              <a:rPr lang="es-ES_tradn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µg/ml</a:t>
            </a: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vs 3 </a:t>
            </a:r>
            <a:r>
              <a:rPr lang="es-ES_tradnl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</a:t>
            </a:r>
          </a:p>
          <a:p>
            <a:pPr marL="177800" indent="-177800">
              <a:lnSpc>
                <a:spcPts val="2200"/>
              </a:lnSpc>
              <a:buFontTx/>
              <a:buBlip>
                <a:blip r:embed="rId6"/>
              </a:buBlip>
              <a:defRPr/>
            </a:pPr>
            <a:r>
              <a:rPr lang="es-ES_tradnl" sz="1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_tradnl" sz="11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EACTIVA</a:t>
            </a:r>
            <a:r>
              <a:rPr lang="es-ES_tradnl" sz="1100" b="1" dirty="0">
                <a:solidFill>
                  <a:prstClr val="white"/>
                </a:solidFill>
                <a:latin typeface="Cambria" pitchFamily="18" charset="0"/>
              </a:rPr>
              <a:t>: </a:t>
            </a:r>
            <a:r>
              <a:rPr lang="es-ES_tradnl" sz="1400" b="1" dirty="0">
                <a:solidFill>
                  <a:prstClr val="white"/>
                </a:solidFill>
                <a:latin typeface="Cambria" pitchFamily="18" charset="0"/>
              </a:rPr>
              <a:t>R</a:t>
            </a:r>
            <a:r>
              <a:rPr lang="es-ES_tradnl" sz="1100" b="1" dirty="0">
                <a:solidFill>
                  <a:prstClr val="white"/>
                </a:solidFill>
                <a:latin typeface="Cambria" pitchFamily="18" charset="0"/>
              </a:rPr>
              <a:t>ETIRADA </a:t>
            </a:r>
            <a:r>
              <a:rPr lang="es-ES_tradnl" sz="1400" b="1" dirty="0">
                <a:solidFill>
                  <a:prstClr val="white"/>
                </a:solidFill>
                <a:latin typeface="Cambria" pitchFamily="18" charset="0"/>
              </a:rPr>
              <a:t>IFX</a:t>
            </a:r>
          </a:p>
          <a:p>
            <a:pPr marL="635000" lvl="1" indent="-177800">
              <a:lnSpc>
                <a:spcPts val="1800"/>
              </a:lnSpc>
              <a:buFontTx/>
              <a:buBlip>
                <a:blip r:embed="rId7"/>
              </a:buBlip>
              <a:defRPr/>
            </a:pPr>
            <a:r>
              <a:rPr lang="es-ES_tradnl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29% ATI</a:t>
            </a:r>
          </a:p>
          <a:p>
            <a:pPr marL="635000" lvl="1" indent="-177800">
              <a:lnSpc>
                <a:spcPts val="1800"/>
              </a:lnSpc>
              <a:buFontTx/>
              <a:buBlip>
                <a:blip r:embed="rId7"/>
              </a:buBlip>
              <a:defRPr/>
            </a:pPr>
            <a:r>
              <a:rPr lang="es-ES_tradnl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34% Niveles altos</a:t>
            </a:r>
            <a:endParaRPr lang="es-ES_tradn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370760"/>
          </a:xfrm>
          <a:prstGeom prst="rect">
            <a:avLst/>
          </a:prstGeom>
          <a:noFill/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3" name="6 Rectángulo"/>
          <p:cNvSpPr/>
          <p:nvPr/>
        </p:nvSpPr>
        <p:spPr>
          <a:xfrm>
            <a:off x="2428830" y="481740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C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ONSENSOS</a:t>
            </a:r>
            <a:endParaRPr lang="es-ES" sz="8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69637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33600" y="203200"/>
            <a:ext cx="51546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8079" r="6942" b="5676"/>
          <a:stretch/>
        </p:blipFill>
        <p:spPr bwMode="auto">
          <a:xfrm>
            <a:off x="334766" y="913023"/>
            <a:ext cx="1068882" cy="68226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Rectangle 48"/>
          <p:cNvSpPr>
            <a:spLocks noChangeArrowheads="1"/>
          </p:cNvSpPr>
          <p:nvPr/>
        </p:nvSpPr>
        <p:spPr bwMode="auto">
          <a:xfrm>
            <a:off x="98425" y="6618288"/>
            <a:ext cx="436880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200" b="1" i="1">
                <a:solidFill>
                  <a:srgbClr val="CCFFCC"/>
                </a:solidFill>
                <a:latin typeface="Century Gothic" pitchFamily="34" charset="0"/>
              </a:rPr>
              <a:t>Mitrev V al. </a:t>
            </a:r>
            <a:r>
              <a:rPr lang="en-US" sz="1200" i="1">
                <a:solidFill>
                  <a:srgbClr val="CCFFCC"/>
                </a:solidFill>
                <a:latin typeface="Cambria" pitchFamily="18" charset="0"/>
              </a:rPr>
              <a:t>Aliment Pharmacol Ther. 2017;46(11-12):1037-533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961865" y="1338367"/>
            <a:ext cx="2664296" cy="180020"/>
          </a:xfrm>
          <a:prstGeom prst="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5148064" y="2920069"/>
            <a:ext cx="1318520" cy="415189"/>
          </a:xfrm>
          <a:prstGeom prst="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3531704" y="4306608"/>
            <a:ext cx="1428423" cy="456166"/>
          </a:xfrm>
          <a:prstGeom prst="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6479756" y="2130411"/>
            <a:ext cx="1710373" cy="66541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851128" y="2293333"/>
            <a:ext cx="1234069" cy="311720"/>
          </a:xfrm>
          <a:prstGeom prst="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4528625" y="2313068"/>
            <a:ext cx="1247225" cy="305141"/>
          </a:xfrm>
          <a:prstGeom prst="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92222 Rectángulo"/>
          <p:cNvSpPr>
            <a:spLocks noChangeArrowheads="1"/>
          </p:cNvSpPr>
          <p:nvPr/>
        </p:nvSpPr>
        <p:spPr bwMode="auto">
          <a:xfrm>
            <a:off x="268750" y="1412776"/>
            <a:ext cx="8641147" cy="4697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03275" y="2149475"/>
            <a:ext cx="7639050" cy="2647950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11213" y="4797425"/>
            <a:ext cx="7631112" cy="787400"/>
          </a:xfrm>
          <a:prstGeom prst="rect">
            <a:avLst/>
          </a:prstGeom>
          <a:solidFill>
            <a:schemeClr val="accent3">
              <a:lumMod val="20000"/>
              <a:lumOff val="80000"/>
              <a:alpha val="57000"/>
            </a:schemeClr>
          </a:solidFill>
          <a:ln w="25400" cap="rnd" cmpd="sng" algn="ctr">
            <a:noFill/>
            <a:prstDash val="solid"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Forma libre"/>
          <p:cNvSpPr/>
          <p:nvPr/>
        </p:nvSpPr>
        <p:spPr>
          <a:xfrm>
            <a:off x="808038" y="2078038"/>
            <a:ext cx="7705725" cy="3506787"/>
          </a:xfrm>
          <a:custGeom>
            <a:avLst/>
            <a:gdLst>
              <a:gd name="connsiteX0" fmla="*/ 0 w 4065373"/>
              <a:gd name="connsiteY0" fmla="*/ 0 h 2384854"/>
              <a:gd name="connsiteX1" fmla="*/ 0 w 4065373"/>
              <a:gd name="connsiteY1" fmla="*/ 2384854 h 2384854"/>
              <a:gd name="connsiteX2" fmla="*/ 4065373 w 4065373"/>
              <a:gd name="connsiteY2" fmla="*/ 2384854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5373" h="2384854">
                <a:moveTo>
                  <a:pt x="0" y="0"/>
                </a:moveTo>
                <a:lnTo>
                  <a:pt x="0" y="2384854"/>
                </a:lnTo>
                <a:lnTo>
                  <a:pt x="4065373" y="2384854"/>
                </a:lnTo>
              </a:path>
            </a:pathLst>
          </a:cu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721600" y="5602288"/>
            <a:ext cx="8651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Tiempo</a:t>
            </a:r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-1019968" y="3864769"/>
            <a:ext cx="3297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Actividad inflamatoria</a:t>
            </a:r>
          </a:p>
        </p:txBody>
      </p:sp>
      <p:sp>
        <p:nvSpPr>
          <p:cNvPr id="10" name="9 Forma libre"/>
          <p:cNvSpPr/>
          <p:nvPr/>
        </p:nvSpPr>
        <p:spPr>
          <a:xfrm>
            <a:off x="814005" y="3535936"/>
            <a:ext cx="7552295" cy="1710586"/>
          </a:xfrm>
          <a:custGeom>
            <a:avLst/>
            <a:gdLst>
              <a:gd name="connsiteX0" fmla="*/ 0 w 3682652"/>
              <a:gd name="connsiteY0" fmla="*/ 172187 h 1938357"/>
              <a:gd name="connsiteX1" fmla="*/ 212943 w 3682652"/>
              <a:gd name="connsiteY1" fmla="*/ 15612 h 1938357"/>
              <a:gd name="connsiteX2" fmla="*/ 538620 w 3682652"/>
              <a:gd name="connsiteY2" fmla="*/ 59453 h 1938357"/>
              <a:gd name="connsiteX3" fmla="*/ 845507 w 3682652"/>
              <a:gd name="connsiteY3" fmla="*/ 491601 h 1938357"/>
              <a:gd name="connsiteX4" fmla="*/ 1139869 w 3682652"/>
              <a:gd name="connsiteY4" fmla="*/ 1230636 h 1938357"/>
              <a:gd name="connsiteX5" fmla="*/ 1528176 w 3682652"/>
              <a:gd name="connsiteY5" fmla="*/ 1631469 h 1938357"/>
              <a:gd name="connsiteX6" fmla="*/ 2267211 w 3682652"/>
              <a:gd name="connsiteY6" fmla="*/ 1881990 h 1938357"/>
              <a:gd name="connsiteX7" fmla="*/ 3682652 w 3682652"/>
              <a:gd name="connsiteY7" fmla="*/ 1938357 h 1938357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139869 w 3682652"/>
              <a:gd name="connsiteY4" fmla="*/ 1231744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3295 h 1939465"/>
              <a:gd name="connsiteX1" fmla="*/ 212943 w 3682652"/>
              <a:gd name="connsiteY1" fmla="*/ 16720 h 1939465"/>
              <a:gd name="connsiteX2" fmla="*/ 538620 w 3682652"/>
              <a:gd name="connsiteY2" fmla="*/ 60561 h 1939465"/>
              <a:gd name="connsiteX3" fmla="*/ 928656 w 3682652"/>
              <a:gd name="connsiteY3" fmla="*/ 513608 h 1939465"/>
              <a:gd name="connsiteX4" fmla="*/ 1280584 w 3682652"/>
              <a:gd name="connsiteY4" fmla="*/ 1231745 h 1939465"/>
              <a:gd name="connsiteX5" fmla="*/ 1528176 w 3682652"/>
              <a:gd name="connsiteY5" fmla="*/ 1632577 h 1939465"/>
              <a:gd name="connsiteX6" fmla="*/ 2267211 w 3682652"/>
              <a:gd name="connsiteY6" fmla="*/ 1883098 h 1939465"/>
              <a:gd name="connsiteX7" fmla="*/ 3682652 w 3682652"/>
              <a:gd name="connsiteY7" fmla="*/ 1939465 h 1939465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280584 w 3682652"/>
              <a:gd name="connsiteY4" fmla="*/ 1230279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71829 h 1937999"/>
              <a:gd name="connsiteX1" fmla="*/ 212943 w 3682652"/>
              <a:gd name="connsiteY1" fmla="*/ 15254 h 1937999"/>
              <a:gd name="connsiteX2" fmla="*/ 538620 w 3682652"/>
              <a:gd name="connsiteY2" fmla="*/ 59095 h 1937999"/>
              <a:gd name="connsiteX3" fmla="*/ 1005411 w 3682652"/>
              <a:gd name="connsiteY3" fmla="*/ 484277 h 1937999"/>
              <a:gd name="connsiteX4" fmla="*/ 1318961 w 3682652"/>
              <a:gd name="connsiteY4" fmla="*/ 1209380 h 1937999"/>
              <a:gd name="connsiteX5" fmla="*/ 1528176 w 3682652"/>
              <a:gd name="connsiteY5" fmla="*/ 1631111 h 1937999"/>
              <a:gd name="connsiteX6" fmla="*/ 2267211 w 3682652"/>
              <a:gd name="connsiteY6" fmla="*/ 1881632 h 1937999"/>
              <a:gd name="connsiteX7" fmla="*/ 3682652 w 3682652"/>
              <a:gd name="connsiteY7" fmla="*/ 1937999 h 1937999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318961 w 3682652"/>
              <a:gd name="connsiteY4" fmla="*/ 1206369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82652"/>
              <a:gd name="connsiteY0" fmla="*/ 168818 h 1934988"/>
              <a:gd name="connsiteX1" fmla="*/ 212943 w 3682652"/>
              <a:gd name="connsiteY1" fmla="*/ 12243 h 1934988"/>
              <a:gd name="connsiteX2" fmla="*/ 538620 w 3682652"/>
              <a:gd name="connsiteY2" fmla="*/ 56084 h 1934988"/>
              <a:gd name="connsiteX3" fmla="*/ 1037392 w 3682652"/>
              <a:gd name="connsiteY3" fmla="*/ 418571 h 1934988"/>
              <a:gd name="connsiteX4" fmla="*/ 1079852 w 3682652"/>
              <a:gd name="connsiteY4" fmla="*/ 1359625 h 1934988"/>
              <a:gd name="connsiteX5" fmla="*/ 1528176 w 3682652"/>
              <a:gd name="connsiteY5" fmla="*/ 1628100 h 1934988"/>
              <a:gd name="connsiteX6" fmla="*/ 2267211 w 3682652"/>
              <a:gd name="connsiteY6" fmla="*/ 1878621 h 1934988"/>
              <a:gd name="connsiteX7" fmla="*/ 3682652 w 3682652"/>
              <a:gd name="connsiteY7" fmla="*/ 1934988 h 1934988"/>
              <a:gd name="connsiteX0" fmla="*/ 0 w 3637415"/>
              <a:gd name="connsiteY0" fmla="*/ 168817 h 1934988"/>
              <a:gd name="connsiteX1" fmla="*/ 167706 w 3637415"/>
              <a:gd name="connsiteY1" fmla="*/ 12243 h 1934988"/>
              <a:gd name="connsiteX2" fmla="*/ 493383 w 3637415"/>
              <a:gd name="connsiteY2" fmla="*/ 56084 h 1934988"/>
              <a:gd name="connsiteX3" fmla="*/ 992155 w 3637415"/>
              <a:gd name="connsiteY3" fmla="*/ 418571 h 1934988"/>
              <a:gd name="connsiteX4" fmla="*/ 1034615 w 3637415"/>
              <a:gd name="connsiteY4" fmla="*/ 1359625 h 1934988"/>
              <a:gd name="connsiteX5" fmla="*/ 1482939 w 3637415"/>
              <a:gd name="connsiteY5" fmla="*/ 1628100 h 1934988"/>
              <a:gd name="connsiteX6" fmla="*/ 2221974 w 3637415"/>
              <a:gd name="connsiteY6" fmla="*/ 1878621 h 1934988"/>
              <a:gd name="connsiteX7" fmla="*/ 3637415 w 3637415"/>
              <a:gd name="connsiteY7" fmla="*/ 1934988 h 1934988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637415 w 3637415"/>
              <a:gd name="connsiteY7" fmla="*/ 1937642 h 1937642"/>
              <a:gd name="connsiteX0" fmla="*/ 0 w 3637415"/>
              <a:gd name="connsiteY0" fmla="*/ 171471 h 1937867"/>
              <a:gd name="connsiteX1" fmla="*/ 167706 w 3637415"/>
              <a:gd name="connsiteY1" fmla="*/ 14897 h 1937867"/>
              <a:gd name="connsiteX2" fmla="*/ 493383 w 3637415"/>
              <a:gd name="connsiteY2" fmla="*/ 58738 h 1937867"/>
              <a:gd name="connsiteX3" fmla="*/ 824132 w 3637415"/>
              <a:gd name="connsiteY3" fmla="*/ 476954 h 1937867"/>
              <a:gd name="connsiteX4" fmla="*/ 1034615 w 3637415"/>
              <a:gd name="connsiteY4" fmla="*/ 1362279 h 1937867"/>
              <a:gd name="connsiteX5" fmla="*/ 1482939 w 3637415"/>
              <a:gd name="connsiteY5" fmla="*/ 1630754 h 1937867"/>
              <a:gd name="connsiteX6" fmla="*/ 2221974 w 3637415"/>
              <a:gd name="connsiteY6" fmla="*/ 1881275 h 1937867"/>
              <a:gd name="connsiteX7" fmla="*/ 2941397 w 3637415"/>
              <a:gd name="connsiteY7" fmla="*/ 1930507 h 1937867"/>
              <a:gd name="connsiteX8" fmla="*/ 3637415 w 3637415"/>
              <a:gd name="connsiteY8" fmla="*/ 1937642 h 1937867"/>
              <a:gd name="connsiteX0" fmla="*/ 0 w 3637415"/>
              <a:gd name="connsiteY0" fmla="*/ 171471 h 1937642"/>
              <a:gd name="connsiteX1" fmla="*/ 167706 w 3637415"/>
              <a:gd name="connsiteY1" fmla="*/ 14897 h 1937642"/>
              <a:gd name="connsiteX2" fmla="*/ 493383 w 3637415"/>
              <a:gd name="connsiteY2" fmla="*/ 58738 h 1937642"/>
              <a:gd name="connsiteX3" fmla="*/ 824132 w 3637415"/>
              <a:gd name="connsiteY3" fmla="*/ 476954 h 1937642"/>
              <a:gd name="connsiteX4" fmla="*/ 1034615 w 3637415"/>
              <a:gd name="connsiteY4" fmla="*/ 1362279 h 1937642"/>
              <a:gd name="connsiteX5" fmla="*/ 1482939 w 3637415"/>
              <a:gd name="connsiteY5" fmla="*/ 1630754 h 1937642"/>
              <a:gd name="connsiteX6" fmla="*/ 2221974 w 3637415"/>
              <a:gd name="connsiteY6" fmla="*/ 1881275 h 1937642"/>
              <a:gd name="connsiteX7" fmla="*/ 3038333 w 3637415"/>
              <a:gd name="connsiteY7" fmla="*/ 1874777 h 1937642"/>
              <a:gd name="connsiteX8" fmla="*/ 3637415 w 3637415"/>
              <a:gd name="connsiteY8" fmla="*/ 1937642 h 1937642"/>
              <a:gd name="connsiteX0" fmla="*/ 0 w 3811901"/>
              <a:gd name="connsiteY0" fmla="*/ 171471 h 1900702"/>
              <a:gd name="connsiteX1" fmla="*/ 167706 w 3811901"/>
              <a:gd name="connsiteY1" fmla="*/ 14897 h 1900702"/>
              <a:gd name="connsiteX2" fmla="*/ 493383 w 3811901"/>
              <a:gd name="connsiteY2" fmla="*/ 58738 h 1900702"/>
              <a:gd name="connsiteX3" fmla="*/ 824132 w 3811901"/>
              <a:gd name="connsiteY3" fmla="*/ 476954 h 1900702"/>
              <a:gd name="connsiteX4" fmla="*/ 1034615 w 3811901"/>
              <a:gd name="connsiteY4" fmla="*/ 1362279 h 1900702"/>
              <a:gd name="connsiteX5" fmla="*/ 1482939 w 3811901"/>
              <a:gd name="connsiteY5" fmla="*/ 1630754 h 1900702"/>
              <a:gd name="connsiteX6" fmla="*/ 2221974 w 3811901"/>
              <a:gd name="connsiteY6" fmla="*/ 1881275 h 1900702"/>
              <a:gd name="connsiteX7" fmla="*/ 3038333 w 3811901"/>
              <a:gd name="connsiteY7" fmla="*/ 1874777 h 1900702"/>
              <a:gd name="connsiteX8" fmla="*/ 3811901 w 3811901"/>
              <a:gd name="connsiteY8" fmla="*/ 1812250 h 1900702"/>
              <a:gd name="connsiteX0" fmla="*/ 0 w 7792752"/>
              <a:gd name="connsiteY0" fmla="*/ 171471 h 1900702"/>
              <a:gd name="connsiteX1" fmla="*/ 167706 w 7792752"/>
              <a:gd name="connsiteY1" fmla="*/ 14897 h 1900702"/>
              <a:gd name="connsiteX2" fmla="*/ 493383 w 7792752"/>
              <a:gd name="connsiteY2" fmla="*/ 58738 h 1900702"/>
              <a:gd name="connsiteX3" fmla="*/ 824132 w 7792752"/>
              <a:gd name="connsiteY3" fmla="*/ 476954 h 1900702"/>
              <a:gd name="connsiteX4" fmla="*/ 1034615 w 7792752"/>
              <a:gd name="connsiteY4" fmla="*/ 1362279 h 1900702"/>
              <a:gd name="connsiteX5" fmla="*/ 1482939 w 7792752"/>
              <a:gd name="connsiteY5" fmla="*/ 1630754 h 1900702"/>
              <a:gd name="connsiteX6" fmla="*/ 2221974 w 7792752"/>
              <a:gd name="connsiteY6" fmla="*/ 1881275 h 1900702"/>
              <a:gd name="connsiteX7" fmla="*/ 3038333 w 7792752"/>
              <a:gd name="connsiteY7" fmla="*/ 1874777 h 1900702"/>
              <a:gd name="connsiteX8" fmla="*/ 7792752 w 7792752"/>
              <a:gd name="connsiteY8" fmla="*/ 1784385 h 1900702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020621 w 7792752"/>
              <a:gd name="connsiteY8" fmla="*/ 1491638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7792752 w 7792752"/>
              <a:gd name="connsiteY9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5086921 w 7792752"/>
              <a:gd name="connsiteY9" fmla="*/ 1742418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7792752 w 7792752"/>
              <a:gd name="connsiteY10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78065 w 7792752"/>
              <a:gd name="connsiteY10" fmla="*/ 1463772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44749 w 7792752"/>
              <a:gd name="connsiteY9" fmla="*/ 1045801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0599 w 7792752"/>
              <a:gd name="connsiteY9" fmla="*/ 920410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584528 w 7792752"/>
              <a:gd name="connsiteY10" fmla="*/ 1798148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421292 w 7792752"/>
              <a:gd name="connsiteY8" fmla="*/ 1728487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5020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  <a:gd name="connsiteX0" fmla="*/ 0 w 7792752"/>
              <a:gd name="connsiteY0" fmla="*/ 171471 h 1902638"/>
              <a:gd name="connsiteX1" fmla="*/ 167706 w 7792752"/>
              <a:gd name="connsiteY1" fmla="*/ 14897 h 1902638"/>
              <a:gd name="connsiteX2" fmla="*/ 493383 w 7792752"/>
              <a:gd name="connsiteY2" fmla="*/ 58738 h 1902638"/>
              <a:gd name="connsiteX3" fmla="*/ 824132 w 7792752"/>
              <a:gd name="connsiteY3" fmla="*/ 476954 h 1902638"/>
              <a:gd name="connsiteX4" fmla="*/ 1034615 w 7792752"/>
              <a:gd name="connsiteY4" fmla="*/ 1362279 h 1902638"/>
              <a:gd name="connsiteX5" fmla="*/ 1482939 w 7792752"/>
              <a:gd name="connsiteY5" fmla="*/ 1630754 h 1902638"/>
              <a:gd name="connsiteX6" fmla="*/ 2221974 w 7792752"/>
              <a:gd name="connsiteY6" fmla="*/ 1881275 h 1902638"/>
              <a:gd name="connsiteX7" fmla="*/ 3038333 w 7792752"/>
              <a:gd name="connsiteY7" fmla="*/ 1874777 h 1902638"/>
              <a:gd name="connsiteX8" fmla="*/ 4337456 w 7792752"/>
              <a:gd name="connsiteY8" fmla="*/ 1630961 h 1902638"/>
              <a:gd name="connsiteX9" fmla="*/ 4977062 w 7792752"/>
              <a:gd name="connsiteY9" fmla="*/ 599967 h 1902638"/>
              <a:gd name="connsiteX10" fmla="*/ 5681465 w 7792752"/>
              <a:gd name="connsiteY10" fmla="*/ 1749385 h 1902638"/>
              <a:gd name="connsiteX11" fmla="*/ 7792752 w 7792752"/>
              <a:gd name="connsiteY11" fmla="*/ 1784385 h 190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92752" h="1902638">
                <a:moveTo>
                  <a:pt x="0" y="171471"/>
                </a:moveTo>
                <a:cubicBezTo>
                  <a:pt x="61586" y="102578"/>
                  <a:pt x="85476" y="33686"/>
                  <a:pt x="167706" y="14897"/>
                </a:cubicBezTo>
                <a:cubicBezTo>
                  <a:pt x="249936" y="-3892"/>
                  <a:pt x="383979" y="-18272"/>
                  <a:pt x="493383" y="58738"/>
                </a:cubicBezTo>
                <a:cubicBezTo>
                  <a:pt x="602787" y="135748"/>
                  <a:pt x="733927" y="259697"/>
                  <a:pt x="824132" y="476954"/>
                </a:cubicBezTo>
                <a:cubicBezTo>
                  <a:pt x="914337" y="694211"/>
                  <a:pt x="924814" y="1169979"/>
                  <a:pt x="1034615" y="1362279"/>
                </a:cubicBezTo>
                <a:cubicBezTo>
                  <a:pt x="1144416" y="1554579"/>
                  <a:pt x="1285046" y="1544255"/>
                  <a:pt x="1482939" y="1630754"/>
                </a:cubicBezTo>
                <a:cubicBezTo>
                  <a:pt x="1680832" y="1717253"/>
                  <a:pt x="1985360" y="1830155"/>
                  <a:pt x="2221974" y="1881275"/>
                </a:cubicBezTo>
                <a:cubicBezTo>
                  <a:pt x="2458588" y="1932395"/>
                  <a:pt x="2755792" y="1875860"/>
                  <a:pt x="3038333" y="1874777"/>
                </a:cubicBezTo>
                <a:cubicBezTo>
                  <a:pt x="3320874" y="1873694"/>
                  <a:pt x="3992794" y="1654182"/>
                  <a:pt x="4337456" y="1630961"/>
                </a:cubicBezTo>
                <a:cubicBezTo>
                  <a:pt x="4565795" y="1633283"/>
                  <a:pt x="4748723" y="597645"/>
                  <a:pt x="4977062" y="599967"/>
                </a:cubicBezTo>
                <a:cubicBezTo>
                  <a:pt x="5169858" y="555848"/>
                  <a:pt x="5206798" y="1626288"/>
                  <a:pt x="5681465" y="1749385"/>
                </a:cubicBezTo>
                <a:cubicBezTo>
                  <a:pt x="6156132" y="1872482"/>
                  <a:pt x="7423638" y="1730950"/>
                  <a:pt x="7792752" y="1784385"/>
                </a:cubicBezTo>
              </a:path>
            </a:pathLst>
          </a:custGeom>
          <a:ln w="57150"/>
          <a:scene3d>
            <a:camera prst="orthographicFront"/>
            <a:lightRig rig="threePt" dir="t"/>
          </a:scene3d>
          <a:sp3d>
            <a:bevelT w="69850" h="19050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6263" y="4433888"/>
            <a:ext cx="13779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</a:t>
            </a:r>
            <a:r>
              <a:rPr lang="es-E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CTIVIDAD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6875" y="4772025"/>
            <a:ext cx="165735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s-ES" dirty="0">
                <a:solidFill>
                  <a:prstClr val="black"/>
                </a:solidFill>
              </a:rPr>
              <a:t>R</a:t>
            </a:r>
            <a:r>
              <a:rPr lang="es-ES" sz="1200" dirty="0">
                <a:solidFill>
                  <a:prstClr val="black"/>
                </a:solidFill>
              </a:rPr>
              <a:t>EMISIÓN</a:t>
            </a:r>
          </a:p>
        </p:txBody>
      </p:sp>
      <p:sp>
        <p:nvSpPr>
          <p:cNvPr id="14" name="13 Pentágono"/>
          <p:cNvSpPr/>
          <p:nvPr/>
        </p:nvSpPr>
        <p:spPr>
          <a:xfrm>
            <a:off x="4100370" y="2586779"/>
            <a:ext cx="3478782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Pentágono"/>
          <p:cNvSpPr/>
          <p:nvPr/>
        </p:nvSpPr>
        <p:spPr>
          <a:xfrm flipH="1">
            <a:off x="739959" y="2586779"/>
            <a:ext cx="3828588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093743" y="2564903"/>
            <a:ext cx="838628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Anti-TNF</a:t>
            </a:r>
          </a:p>
        </p:txBody>
      </p:sp>
      <p:sp>
        <p:nvSpPr>
          <p:cNvPr id="17" name="16 Pentágono"/>
          <p:cNvSpPr/>
          <p:nvPr/>
        </p:nvSpPr>
        <p:spPr>
          <a:xfrm>
            <a:off x="2213153" y="2226325"/>
            <a:ext cx="180020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17 Pentágono"/>
          <p:cNvSpPr/>
          <p:nvPr/>
        </p:nvSpPr>
        <p:spPr>
          <a:xfrm flipH="1">
            <a:off x="739959" y="2226325"/>
            <a:ext cx="1758730" cy="288140"/>
          </a:xfrm>
          <a:prstGeom prst="homePlate">
            <a:avLst>
              <a:gd name="adj" fmla="val 11532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771118" y="2175911"/>
            <a:ext cx="1090107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s-ES" sz="1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ZATIOPRINA</a:t>
            </a:r>
          </a:p>
        </p:txBody>
      </p:sp>
      <p:sp>
        <p:nvSpPr>
          <p:cNvPr id="20" name="18 CuadroTexto"/>
          <p:cNvSpPr txBox="1"/>
          <p:nvPr/>
        </p:nvSpPr>
        <p:spPr>
          <a:xfrm>
            <a:off x="1868520" y="1720666"/>
            <a:ext cx="5449337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OSIBLES</a:t>
            </a:r>
            <a:r>
              <a:rPr lang="es-ES_tradnl" sz="28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ETERMINACIONES</a:t>
            </a:r>
            <a:endParaRPr lang="es-ES" sz="10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458913" y="3473450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OST-</a:t>
            </a: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NDUCCIÓN</a:t>
            </a:r>
            <a:endParaRPr lang="es-ES" sz="1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0689" name="25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3760788"/>
            <a:ext cx="2603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4875213" y="2997200"/>
            <a:ext cx="1525587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ÉRDIDA DE </a:t>
            </a: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ESPUESTA</a:t>
            </a:r>
            <a:endParaRPr lang="es-ES" sz="1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0691" name="27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57563"/>
            <a:ext cx="260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2978150" y="3892550"/>
            <a:ext cx="1377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ANTENIMIENTO</a:t>
            </a:r>
          </a:p>
          <a:p>
            <a:pPr algn="ctr">
              <a:lnSpc>
                <a:spcPts val="1200"/>
              </a:lnSpc>
              <a:defRPr/>
            </a:pP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(Optimización)</a:t>
            </a:r>
            <a:endParaRPr lang="es-ES" sz="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0693" name="29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273550"/>
            <a:ext cx="2603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3282950" y="2924175"/>
            <a:ext cx="1377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i="1" dirty="0">
                <a:solidFill>
                  <a:prstClr val="blac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prstClr val="blac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ONOTERAPIA</a:t>
            </a:r>
            <a:endParaRPr lang="es-ES" sz="800" b="1" i="1" dirty="0">
              <a:solidFill>
                <a:prstClr val="black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2" name="31 Imagen" descr="Flech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370138"/>
            <a:ext cx="2603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CuadroTexto"/>
          <p:cNvSpPr txBox="1"/>
          <p:nvPr/>
        </p:nvSpPr>
        <p:spPr>
          <a:xfrm>
            <a:off x="5761038" y="4037013"/>
            <a:ext cx="1525587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ONITORIZACIÓN</a:t>
            </a:r>
            <a:r>
              <a:rPr lang="es-ES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</a:t>
            </a:r>
            <a:r>
              <a:rPr lang="es-E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NTERVENCIÓN</a:t>
            </a:r>
            <a:endParaRPr lang="es-ES" sz="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0697" name="35 Imagen" descr="Flech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4421188"/>
            <a:ext cx="260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8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95513" y="217488"/>
            <a:ext cx="51546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2222 Rectángulo"/>
          <p:cNvSpPr>
            <a:spLocks noChangeArrowheads="1"/>
          </p:cNvSpPr>
          <p:nvPr/>
        </p:nvSpPr>
        <p:spPr bwMode="auto">
          <a:xfrm>
            <a:off x="395536" y="1268760"/>
            <a:ext cx="8472251" cy="52859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2536495" y="1460759"/>
            <a:ext cx="3717507" cy="34592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3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ERIE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B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ELGA</a:t>
            </a:r>
            <a:endParaRPr lang="es-ES" sz="2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348034" y="1747673"/>
            <a:ext cx="3915948" cy="82765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411413" y="1712913"/>
            <a:ext cx="4537075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N=223 E. Crohn en que se retira IMM manteniendo IFX</a:t>
            </a:r>
          </a:p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Seguimiento: 34 meses</a:t>
            </a:r>
          </a:p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Retrospectivo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4709"/>
            <a:ext cx="4784233" cy="3192933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7" name="6 CuadroTexto"/>
          <p:cNvSpPr txBox="1"/>
          <p:nvPr/>
        </p:nvSpPr>
        <p:spPr>
          <a:xfrm>
            <a:off x="822223" y="740679"/>
            <a:ext cx="7200799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ETIRADA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D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EL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IMM</a:t>
            </a:r>
            <a:endParaRPr lang="es-ES" sz="11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9552" y="2725511"/>
            <a:ext cx="4253833" cy="4957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perspectiveContrastingRightFacing" fov="3300000">
                <a:rot lat="623785" lon="18963666" rev="20940000"/>
              </a:camera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s-ES_tradnl" sz="16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ECESIDAD</a:t>
            </a:r>
            <a:r>
              <a:rPr lang="es-ES_tradnl" sz="20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6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s-ES_tradnl" sz="20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I</a:t>
            </a:r>
            <a:r>
              <a:rPr lang="es-ES_tradnl" sz="16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NTENSIFICACIÓN</a:t>
            </a:r>
            <a:endParaRPr lang="es-ES" sz="9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95" name="Rectangle 49"/>
          <p:cNvSpPr>
            <a:spLocks noChangeArrowheads="1"/>
          </p:cNvSpPr>
          <p:nvPr/>
        </p:nvSpPr>
        <p:spPr bwMode="auto">
          <a:xfrm>
            <a:off x="4391025" y="6632575"/>
            <a:ext cx="45132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Drabne D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Clin Gastroenterol Hepatol 2015 2015 13 (3) 514-21</a:t>
            </a:r>
          </a:p>
        </p:txBody>
      </p:sp>
      <p:sp>
        <p:nvSpPr>
          <p:cNvPr id="2" name="1 Forma libre"/>
          <p:cNvSpPr/>
          <p:nvPr/>
        </p:nvSpPr>
        <p:spPr>
          <a:xfrm>
            <a:off x="1509486" y="3643086"/>
            <a:ext cx="2220685" cy="943428"/>
          </a:xfrm>
          <a:custGeom>
            <a:avLst/>
            <a:gdLst>
              <a:gd name="connsiteX0" fmla="*/ 0 w 2220685"/>
              <a:gd name="connsiteY0" fmla="*/ 0 h 943428"/>
              <a:gd name="connsiteX1" fmla="*/ 315685 w 2220685"/>
              <a:gd name="connsiteY1" fmla="*/ 0 h 943428"/>
              <a:gd name="connsiteX2" fmla="*/ 315685 w 2220685"/>
              <a:gd name="connsiteY2" fmla="*/ 90714 h 943428"/>
              <a:gd name="connsiteX3" fmla="*/ 772885 w 2220685"/>
              <a:gd name="connsiteY3" fmla="*/ 90714 h 943428"/>
              <a:gd name="connsiteX4" fmla="*/ 772885 w 2220685"/>
              <a:gd name="connsiteY4" fmla="*/ 192314 h 943428"/>
              <a:gd name="connsiteX5" fmla="*/ 972457 w 2220685"/>
              <a:gd name="connsiteY5" fmla="*/ 192314 h 943428"/>
              <a:gd name="connsiteX6" fmla="*/ 972457 w 2220685"/>
              <a:gd name="connsiteY6" fmla="*/ 312057 h 943428"/>
              <a:gd name="connsiteX7" fmla="*/ 1092200 w 2220685"/>
              <a:gd name="connsiteY7" fmla="*/ 312057 h 943428"/>
              <a:gd name="connsiteX8" fmla="*/ 1092200 w 2220685"/>
              <a:gd name="connsiteY8" fmla="*/ 439057 h 943428"/>
              <a:gd name="connsiteX9" fmla="*/ 1150257 w 2220685"/>
              <a:gd name="connsiteY9" fmla="*/ 439057 h 943428"/>
              <a:gd name="connsiteX10" fmla="*/ 1150257 w 2220685"/>
              <a:gd name="connsiteY10" fmla="*/ 580571 h 943428"/>
              <a:gd name="connsiteX11" fmla="*/ 2002971 w 2220685"/>
              <a:gd name="connsiteY11" fmla="*/ 580571 h 943428"/>
              <a:gd name="connsiteX12" fmla="*/ 1999343 w 2220685"/>
              <a:gd name="connsiteY12" fmla="*/ 522514 h 943428"/>
              <a:gd name="connsiteX13" fmla="*/ 1999343 w 2220685"/>
              <a:gd name="connsiteY13" fmla="*/ 943428 h 943428"/>
              <a:gd name="connsiteX14" fmla="*/ 2220685 w 2220685"/>
              <a:gd name="connsiteY14" fmla="*/ 943428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0685" h="943428">
                <a:moveTo>
                  <a:pt x="0" y="0"/>
                </a:moveTo>
                <a:lnTo>
                  <a:pt x="315685" y="0"/>
                </a:lnTo>
                <a:lnTo>
                  <a:pt x="315685" y="90714"/>
                </a:lnTo>
                <a:lnTo>
                  <a:pt x="772885" y="90714"/>
                </a:lnTo>
                <a:lnTo>
                  <a:pt x="772885" y="192314"/>
                </a:lnTo>
                <a:lnTo>
                  <a:pt x="972457" y="192314"/>
                </a:lnTo>
                <a:lnTo>
                  <a:pt x="972457" y="312057"/>
                </a:lnTo>
                <a:lnTo>
                  <a:pt x="1092200" y="312057"/>
                </a:lnTo>
                <a:lnTo>
                  <a:pt x="1092200" y="439057"/>
                </a:lnTo>
                <a:lnTo>
                  <a:pt x="1150257" y="439057"/>
                </a:lnTo>
                <a:lnTo>
                  <a:pt x="1150257" y="580571"/>
                </a:lnTo>
                <a:lnTo>
                  <a:pt x="2002971" y="580571"/>
                </a:lnTo>
                <a:cubicBezTo>
                  <a:pt x="1999272" y="517677"/>
                  <a:pt x="1999343" y="498287"/>
                  <a:pt x="1999343" y="522514"/>
                </a:cubicBezTo>
                <a:lnTo>
                  <a:pt x="1999343" y="943428"/>
                </a:lnTo>
                <a:lnTo>
                  <a:pt x="2220685" y="943428"/>
                </a:lnTo>
              </a:path>
            </a:pathLst>
          </a:custGeom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aphicFrame>
        <p:nvGraphicFramePr>
          <p:cNvPr id="71699" name="15 Gráfico"/>
          <p:cNvGraphicFramePr>
            <a:graphicFrameLocks/>
          </p:cNvGraphicFramePr>
          <p:nvPr/>
        </p:nvGraphicFramePr>
        <p:xfrm>
          <a:off x="4808538" y="2419350"/>
          <a:ext cx="3978275" cy="408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8" r:id="rId6" imgW="3974936" imgH="4084674" progId="Excel.Chart.8">
                  <p:embed/>
                </p:oleObj>
              </mc:Choice>
              <mc:Fallback>
                <p:oleObj r:id="rId6" imgW="3974936" imgH="4084674" progId="Excel.Chart.8">
                  <p:embed/>
                  <p:pic>
                    <p:nvPicPr>
                      <p:cNvPr id="0" name="15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38" y="2419350"/>
                        <a:ext cx="3978275" cy="408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5283200" y="4097338"/>
            <a:ext cx="9636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p&lt;0,01</a:t>
            </a:r>
          </a:p>
        </p:txBody>
      </p:sp>
      <p:pic>
        <p:nvPicPr>
          <p:cNvPr id="71701" name="1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44713" y="188913"/>
            <a:ext cx="51546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42 Rectángulo"/>
          <p:cNvSpPr/>
          <p:nvPr/>
        </p:nvSpPr>
        <p:spPr>
          <a:xfrm>
            <a:off x="611558" y="986906"/>
            <a:ext cx="8064897" cy="5679564"/>
          </a:xfrm>
          <a:prstGeom prst="rect">
            <a:avLst/>
          </a:prstGeom>
          <a:solidFill>
            <a:schemeClr val="bg2">
              <a:lumMod val="50000"/>
              <a:alpha val="64706"/>
            </a:schemeClr>
          </a:solidFill>
          <a:effectLst>
            <a:softEdge rad="63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lnSpc>
                <a:spcPts val="1400"/>
              </a:lnSpc>
              <a:defRPr/>
            </a:pP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630539" y="1211693"/>
            <a:ext cx="3717507" cy="34592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3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</a:t>
            </a:r>
            <a:r>
              <a:rPr lang="es-ES" sz="19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UBANÁLISIS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DEL</a:t>
            </a:r>
            <a:r>
              <a:rPr lang="es-ES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S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ONIC</a:t>
            </a:r>
            <a:endParaRPr lang="es-ES" sz="1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348034" y="1747673"/>
            <a:ext cx="3915948" cy="827653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2411413" y="1712913"/>
            <a:ext cx="4537075" cy="320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2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N=206 E. Crohn 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7" name="6 CuadroTexto"/>
          <p:cNvSpPr txBox="1"/>
          <p:nvPr/>
        </p:nvSpPr>
        <p:spPr>
          <a:xfrm>
            <a:off x="1079612" y="620688"/>
            <a:ext cx="7200799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A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LTOS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E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VITAN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IMM</a:t>
            </a:r>
            <a:endParaRPr lang="es-ES" sz="105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2717" name="Rectangle 49"/>
          <p:cNvSpPr>
            <a:spLocks noChangeArrowheads="1"/>
          </p:cNvSpPr>
          <p:nvPr/>
        </p:nvSpPr>
        <p:spPr bwMode="auto">
          <a:xfrm>
            <a:off x="6156325" y="6635750"/>
            <a:ext cx="25574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Colombel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JF 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ECCO 2017 P119</a:t>
            </a:r>
          </a:p>
        </p:txBody>
      </p:sp>
      <p:pic>
        <p:nvPicPr>
          <p:cNvPr id="727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314575" y="115888"/>
            <a:ext cx="48164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43" y="1557614"/>
            <a:ext cx="6410098" cy="4786206"/>
          </a:xfrm>
          <a:prstGeom prst="rect">
            <a:avLst/>
          </a:prstGeom>
          <a:noFill/>
          <a:ln>
            <a:noFill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74038" y="1834979"/>
            <a:ext cx="4255859" cy="3852504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221899" y="159137"/>
            <a:ext cx="48164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29736" y="779556"/>
            <a:ext cx="7200799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NTRODUCCIÓN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D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EL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IMM</a:t>
            </a:r>
            <a:endParaRPr lang="es-ES" sz="105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89834" y="1902339"/>
            <a:ext cx="3717507" cy="34592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3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NTRODUCIR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IMM</a:t>
            </a:r>
            <a:endParaRPr lang="es-ES" sz="1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18" y="2159090"/>
            <a:ext cx="4086337" cy="3294280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  <a:reflection blurRad="50800" stA="55000" endPos="230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694716226"/>
              </p:ext>
            </p:extLst>
          </p:nvPr>
        </p:nvGraphicFramePr>
        <p:xfrm>
          <a:off x="231149" y="2159090"/>
          <a:ext cx="4099820" cy="342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8" name="7 Conector recto"/>
          <p:cNvCxnSpPr/>
          <p:nvPr/>
        </p:nvCxnSpPr>
        <p:spPr>
          <a:xfrm>
            <a:off x="1230179" y="3729519"/>
            <a:ext cx="6734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951887" y="3740483"/>
            <a:ext cx="6734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934453" y="3463598"/>
            <a:ext cx="1285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5,1 </a:t>
            </a:r>
            <a:r>
              <a:rPr lang="es-ES" sz="9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</a:t>
            </a:r>
            <a:r>
              <a:rPr lang="es-ES" sz="9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mL</a:t>
            </a:r>
            <a:endParaRPr lang="es-ES" sz="9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46056" y="3478796"/>
            <a:ext cx="1285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4,9 </a:t>
            </a:r>
            <a:r>
              <a:rPr lang="es-ES" sz="9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</a:t>
            </a:r>
            <a:r>
              <a:rPr lang="es-ES" sz="9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mL</a:t>
            </a:r>
            <a:endParaRPr lang="es-ES" sz="9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308062" y="6572301"/>
            <a:ext cx="3859454" cy="21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Mogensen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DV 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J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Crohns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Colitis 2018;12(3):298-305</a:t>
            </a:r>
          </a:p>
        </p:txBody>
      </p: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5016827" y="6579484"/>
            <a:ext cx="404309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Liefferinckx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C et al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Inflamm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Bowel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Dis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. 2017;23(8):1371-81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11145" y="1993588"/>
            <a:ext cx="3717507" cy="34592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3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IMM E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 </a:t>
            </a:r>
            <a:r>
              <a:rPr lang="es-ES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ATI N</a:t>
            </a: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EGATIVOS</a:t>
            </a:r>
            <a:endParaRPr lang="es-ES" sz="100" i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0099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5" name="4 CuadroTexto"/>
          <p:cNvSpPr txBox="1"/>
          <p:nvPr/>
        </p:nvSpPr>
        <p:spPr>
          <a:xfrm>
            <a:off x="1187625" y="827751"/>
            <a:ext cx="7056784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ETIRADA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D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EL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A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NTI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-TNF</a:t>
            </a:r>
            <a:endParaRPr lang="es-ES" sz="11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59082" y="1412776"/>
            <a:ext cx="8296386" cy="4873857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74760" name="6 Gráfico"/>
          <p:cNvGraphicFramePr>
            <a:graphicFrameLocks/>
          </p:cNvGraphicFramePr>
          <p:nvPr/>
        </p:nvGraphicFramePr>
        <p:xfrm>
          <a:off x="471488" y="2154238"/>
          <a:ext cx="4235450" cy="406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8" r:id="rId4" imgW="4237087" imgH="4066384" progId="Excel.Chart.8">
                  <p:embed/>
                </p:oleObj>
              </mc:Choice>
              <mc:Fallback>
                <p:oleObj r:id="rId4" imgW="4237087" imgH="4066384" progId="Excel.Chart.8">
                  <p:embed/>
                  <p:pic>
                    <p:nvPicPr>
                      <p:cNvPr id="0" name="6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2154238"/>
                        <a:ext cx="4235450" cy="406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88" y="2577742"/>
            <a:ext cx="3981450" cy="298132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2400000">
              <a:rot lat="180000" lon="1509283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8 CuadroTexto"/>
          <p:cNvSpPr txBox="1"/>
          <p:nvPr/>
        </p:nvSpPr>
        <p:spPr>
          <a:xfrm>
            <a:off x="1042504" y="1692329"/>
            <a:ext cx="7125014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I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NDETECTABLES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Y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R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ETIRADA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DEL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A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NTI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-TNF</a:t>
            </a:r>
            <a:endParaRPr lang="es-ES" sz="9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13805" y="1988840"/>
            <a:ext cx="3493470" cy="495714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ECIDIVA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LÍNICA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es-ES" sz="20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s-ES" sz="1600" b="1" spc="50" dirty="0">
                <a:ln w="11430"/>
                <a:solidFill>
                  <a:srgbClr val="99FFCC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ÑO</a:t>
            </a:r>
            <a:endParaRPr lang="es-ES" sz="100" i="1" spc="50" dirty="0">
              <a:ln w="11430"/>
              <a:solidFill>
                <a:srgbClr val="99FFCC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ángulo redondeado 13"/>
          <p:cNvSpPr/>
          <p:nvPr/>
        </p:nvSpPr>
        <p:spPr>
          <a:xfrm>
            <a:off x="1287166" y="2475491"/>
            <a:ext cx="1906080" cy="557213"/>
          </a:xfrm>
          <a:prstGeom prst="roundRect">
            <a:avLst>
              <a:gd name="adj" fmla="val 11023"/>
            </a:avLst>
          </a:prstGeom>
          <a:gradFill>
            <a:gsLst>
              <a:gs pos="0">
                <a:srgbClr val="561F1E"/>
              </a:gs>
              <a:gs pos="79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3175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319338" y="2505075"/>
            <a:ext cx="9540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32% 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44588" y="2473325"/>
            <a:ext cx="14970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" sz="1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IVELES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</a:t>
            </a:r>
            <a:r>
              <a:rPr lang="es-ES" sz="1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NDETECTABLES</a:t>
            </a:r>
            <a:endParaRPr lang="es-ES" sz="9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4769" name="Rectangle 49"/>
          <p:cNvSpPr>
            <a:spLocks noChangeArrowheads="1"/>
          </p:cNvSpPr>
          <p:nvPr/>
        </p:nvSpPr>
        <p:spPr bwMode="auto">
          <a:xfrm>
            <a:off x="4706938" y="6516688"/>
            <a:ext cx="416083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eaLnBrk="0" hangingPunct="0">
              <a:lnSpc>
                <a:spcPts val="9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Ben Horin  S et al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. Aliment Pharmacol Ther 2015 42 (3) 356-64</a:t>
            </a:r>
          </a:p>
        </p:txBody>
      </p:sp>
      <p:pic>
        <p:nvPicPr>
          <p:cNvPr id="74770" name="1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95513" y="217488"/>
            <a:ext cx="51546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r="5595" b="17021"/>
          <a:stretch/>
        </p:blipFill>
        <p:spPr bwMode="auto">
          <a:xfrm>
            <a:off x="441249" y="3366503"/>
            <a:ext cx="3939981" cy="31588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9182" b="15158"/>
          <a:stretch/>
        </p:blipFill>
        <p:spPr bwMode="auto">
          <a:xfrm>
            <a:off x="4825167" y="3376859"/>
            <a:ext cx="3881164" cy="31484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8" r="2496"/>
          <a:stretch/>
        </p:blipFill>
        <p:spPr bwMode="auto">
          <a:xfrm>
            <a:off x="824534" y="2090339"/>
            <a:ext cx="7881797" cy="1034275"/>
          </a:xfrm>
          <a:prstGeom prst="rect">
            <a:avLst/>
          </a:prstGeom>
          <a:noFill/>
          <a:ln>
            <a:noFill/>
          </a:ln>
          <a:effectLst>
            <a:outerShdw blurRad="355600"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42760" y="2132855"/>
            <a:ext cx="1999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R</a:t>
            </a:r>
            <a:r>
              <a:rPr lang="es-ES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ECIDIVA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 N=38 </a:t>
            </a:r>
            <a:r>
              <a:rPr lang="es-ES" sz="1200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(60%)</a:t>
            </a:r>
            <a:endParaRPr lang="es-ES" sz="1200" dirty="0">
              <a:solidFill>
                <a:schemeClr val="bg2">
                  <a:lumMod val="50000"/>
                </a:schemeClr>
              </a:solidFill>
              <a:effectLst>
                <a:outerShdw blurRad="1270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087059" y="916668"/>
            <a:ext cx="3678690" cy="1002943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143099" y="993132"/>
            <a:ext cx="36226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FontTx/>
              <a:buBlip>
                <a:blip r:embed="rId6"/>
              </a:buBlip>
              <a:defRPr/>
            </a:pPr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N=63  E. Crohn pediátrico </a:t>
            </a:r>
          </a:p>
          <a:p>
            <a:pPr marL="179388" indent="-179388">
              <a:lnSpc>
                <a:spcPts val="2000"/>
              </a:lnSpc>
              <a:buFontTx/>
              <a:buBlip>
                <a:blip r:embed="rId6"/>
              </a:buBlip>
              <a:defRPr/>
            </a:pPr>
            <a:r>
              <a:rPr lang="es-E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Retirada del anti-TNF (</a:t>
            </a:r>
            <a:r>
              <a:rPr lang="es-E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infliximab</a:t>
            </a:r>
            <a:r>
              <a:rPr lang="es-E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</a:p>
          <a:p>
            <a:pPr marL="179388" indent="-179388">
              <a:lnSpc>
                <a:spcPts val="2000"/>
              </a:lnSpc>
              <a:buBlip>
                <a:blip r:embed="rId6"/>
              </a:buBlip>
              <a:defRPr/>
            </a:pPr>
            <a:r>
              <a:rPr lang="es-E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Seguimiento medio 4,3 años</a:t>
            </a:r>
            <a:r>
              <a:rPr lang="es-E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es-E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retrospectivo)</a:t>
            </a:r>
            <a:endParaRPr lang="es-E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103" name="Picture 7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69" y="1078073"/>
            <a:ext cx="670529" cy="6705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42760" y="2631972"/>
            <a:ext cx="7632000" cy="180000"/>
          </a:xfrm>
          <a:prstGeom prst="rect">
            <a:avLst/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4626381" y="6650251"/>
            <a:ext cx="4278735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457200" eaLnBrk="0" fontAlgn="base" hangingPunct="0">
              <a:lnSpc>
                <a:spcPts val="900"/>
              </a:lnSpc>
              <a:spcBef>
                <a:spcPct val="50000"/>
              </a:spcBef>
              <a:spcAft>
                <a:spcPct val="0"/>
              </a:spcAft>
              <a:buClr>
                <a:srgbClr val="990000"/>
              </a:buClr>
              <a:defRPr/>
            </a:pPr>
            <a:r>
              <a:rPr lang="es-ES_tradnl" sz="1050" b="1" i="1" dirty="0" err="1" smtClean="0">
                <a:solidFill>
                  <a:srgbClr val="CCFFCC"/>
                </a:solidFill>
                <a:latin typeface="Century Gothic" pitchFamily="34" charset="0"/>
                <a:ea typeface="MS PGothic" pitchFamily="34" charset="-128"/>
              </a:rPr>
              <a:t>Kang</a:t>
            </a:r>
            <a:r>
              <a:rPr lang="es-ES_tradnl" sz="1050" b="1" i="1" dirty="0" smtClean="0">
                <a:solidFill>
                  <a:srgbClr val="CCFFCC"/>
                </a:solidFill>
                <a:latin typeface="Century Gothic" pitchFamily="34" charset="0"/>
                <a:ea typeface="MS PGothic" pitchFamily="34" charset="-128"/>
              </a:rPr>
              <a:t> B </a:t>
            </a:r>
            <a:r>
              <a:rPr lang="es-ES_tradnl" sz="1050" b="1" i="1" dirty="0">
                <a:solidFill>
                  <a:srgbClr val="CCFFCC"/>
                </a:solidFill>
                <a:latin typeface="Century Gothic" pitchFamily="34" charset="0"/>
                <a:ea typeface="MS PGothic" pitchFamily="34" charset="-128"/>
              </a:rPr>
              <a:t>et al. </a:t>
            </a:r>
            <a:r>
              <a:rPr lang="en-US" sz="1050" i="1" dirty="0">
                <a:solidFill>
                  <a:srgbClr val="CCFFCC"/>
                </a:solidFill>
                <a:latin typeface="Cambria" pitchFamily="18" charset="0"/>
                <a:ea typeface="MS PGothic" pitchFamily="34" charset="-128"/>
              </a:rPr>
              <a:t>Journal of </a:t>
            </a:r>
            <a:r>
              <a:rPr lang="en-US" sz="1050" i="1" dirty="0" err="1">
                <a:solidFill>
                  <a:srgbClr val="CCFFCC"/>
                </a:solidFill>
                <a:latin typeface="Cambria" pitchFamily="18" charset="0"/>
                <a:ea typeface="MS PGothic" pitchFamily="34" charset="-128"/>
              </a:rPr>
              <a:t>Crohn's</a:t>
            </a:r>
            <a:r>
              <a:rPr lang="en-US" sz="1050" i="1" dirty="0">
                <a:solidFill>
                  <a:srgbClr val="CCFFCC"/>
                </a:solidFill>
                <a:latin typeface="Cambria" pitchFamily="18" charset="0"/>
                <a:ea typeface="MS PGothic" pitchFamily="34" charset="-128"/>
              </a:rPr>
              <a:t> &amp; colitis. 2018. 10.1093/</a:t>
            </a:r>
            <a:r>
              <a:rPr lang="en-US" sz="1050" i="1" dirty="0" err="1">
                <a:solidFill>
                  <a:srgbClr val="CCFFCC"/>
                </a:solidFill>
                <a:latin typeface="Cambria" pitchFamily="18" charset="0"/>
                <a:ea typeface="MS PGothic" pitchFamily="34" charset="-128"/>
              </a:rPr>
              <a:t>ecco-jcc</a:t>
            </a:r>
            <a:r>
              <a:rPr lang="en-US" sz="1050" i="1" dirty="0">
                <a:solidFill>
                  <a:srgbClr val="CCFFCC"/>
                </a:solidFill>
                <a:latin typeface="Cambria" pitchFamily="18" charset="0"/>
                <a:ea typeface="MS PGothic" pitchFamily="34" charset="-128"/>
              </a:rPr>
              <a:t>/jjy021</a:t>
            </a:r>
            <a:endParaRPr lang="es-ES_tradnl" sz="1050" i="1" dirty="0">
              <a:solidFill>
                <a:srgbClr val="CCFFCC"/>
              </a:solidFill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62852" y="3284984"/>
            <a:ext cx="30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C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URACIÓN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M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UCOSA </a:t>
            </a:r>
            <a:r>
              <a:rPr lang="es-ES" sz="12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(</a:t>
            </a:r>
            <a:r>
              <a:rPr lang="es-ES" sz="1200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Prob</a:t>
            </a:r>
            <a:r>
              <a:rPr lang="es-ES" sz="12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. Recidiva)</a:t>
            </a:r>
            <a:endParaRPr lang="es-ES" sz="1400" i="1" dirty="0">
              <a:solidFill>
                <a:schemeClr val="bg2">
                  <a:lumMod val="50000"/>
                </a:schemeClr>
              </a:solidFill>
              <a:effectLst>
                <a:outerShdw blurRad="1270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428976" y="3269343"/>
            <a:ext cx="30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N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IVELES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IFX </a:t>
            </a:r>
            <a:r>
              <a:rPr lang="es-ES" sz="12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(</a:t>
            </a:r>
            <a:r>
              <a:rPr lang="es-ES" sz="1200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Prob</a:t>
            </a:r>
            <a:r>
              <a:rPr lang="es-ES" sz="12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127000" sx="101000" sy="101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. Recidiva)</a:t>
            </a:r>
            <a:endParaRPr lang="es-ES" sz="1400" i="1" dirty="0">
              <a:solidFill>
                <a:schemeClr val="bg2">
                  <a:lumMod val="50000"/>
                </a:schemeClr>
              </a:solidFill>
              <a:effectLst>
                <a:outerShdw blurRad="127000" sx="101000" sy="101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2803860" y="4437112"/>
            <a:ext cx="3332816" cy="792088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877332" y="4437112"/>
            <a:ext cx="3259344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E</a:t>
            </a:r>
            <a:r>
              <a:rPr lang="es-ES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FICACIA</a:t>
            </a:r>
            <a:r>
              <a:rPr lang="es-ES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 R</a:t>
            </a:r>
            <a:r>
              <a:rPr lang="es-ES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ETRATAMIENTO</a:t>
            </a:r>
            <a:r>
              <a:rPr lang="es-ES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: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90%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713570" y="4554399"/>
            <a:ext cx="1234120" cy="307777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17,3% vs 5,5%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942534" y="4751046"/>
            <a:ext cx="2877392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C</a:t>
            </a:r>
            <a:r>
              <a:rPr lang="es-ES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IRUGÍA: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MS PGothic" pitchFamily="34" charset="-128"/>
              </a:rPr>
              <a:t>7,9%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230368" y="337757"/>
            <a:ext cx="7056784" cy="720080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ETIRADA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D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EL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A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NTI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-TNF</a:t>
            </a:r>
            <a:endParaRPr lang="es-ES" sz="1100" b="1" i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2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5" grpId="0"/>
      <p:bldP spid="16" grpId="0" animBg="1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63071" y="815419"/>
            <a:ext cx="8471244" cy="578527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6800000" scaled="0"/>
            <a:tileRect/>
          </a:gradFill>
          <a:effectLst>
            <a:outerShdw blurRad="508000" dist="88900" dir="20100000">
              <a:srgbClr val="000000">
                <a:alpha val="3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68000" tIns="504000" bIns="583200" rtlCol="0" anchor="ctr">
            <a:noAutofit/>
          </a:bodyPr>
          <a:lstStyle/>
          <a:p>
            <a:pPr>
              <a:defRPr/>
            </a:pPr>
            <a:endParaRPr lang="es-ES" b="1">
              <a:ln w="11430"/>
              <a:gradFill>
                <a:gsLst>
                  <a:gs pos="0">
                    <a:schemeClr val="accent6">
                      <a:tint val="70000"/>
                      <a:shade val="100000"/>
                      <a:satMod val="130000"/>
                    </a:schemeClr>
                  </a:gs>
                  <a:gs pos="2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50000">
                    <a:schemeClr val="accent6">
                      <a:tint val="100000"/>
                      <a:shade val="99000"/>
                      <a:satMod val="100000"/>
                    </a:schemeClr>
                  </a:gs>
                  <a:gs pos="75000">
                    <a:schemeClr val="accent6">
                      <a:tint val="92000"/>
                      <a:shade val="100000"/>
                      <a:satMod val="105000"/>
                    </a:schemeClr>
                  </a:gs>
                  <a:gs pos="100000">
                    <a:schemeClr val="accent6">
                      <a:tint val="70000"/>
                      <a:shade val="100000"/>
                      <a:satMod val="13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54"/>
          <a:stretch/>
        </p:blipFill>
        <p:spPr bwMode="auto">
          <a:xfrm>
            <a:off x="1170759" y="827561"/>
            <a:ext cx="3206037" cy="27995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16283" y="215776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8"/>
          <a:stretch/>
        </p:blipFill>
        <p:spPr bwMode="auto">
          <a:xfrm>
            <a:off x="4766846" y="863941"/>
            <a:ext cx="3587874" cy="27987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1625"/>
          <a:stretch>
            <a:fillRect/>
          </a:stretch>
        </p:blipFill>
        <p:spPr bwMode="auto">
          <a:xfrm>
            <a:off x="2474259" y="215776"/>
            <a:ext cx="48434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1398743064"/>
              </p:ext>
            </p:extLst>
          </p:nvPr>
        </p:nvGraphicFramePr>
        <p:xfrm>
          <a:off x="363071" y="3263171"/>
          <a:ext cx="8283388" cy="333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1049829" y="3742745"/>
            <a:ext cx="7434035" cy="582742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4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F</a:t>
            </a:r>
            <a:r>
              <a:rPr lang="es-ES" sz="16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RECUENCIA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DE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" sz="16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ROCTECTOMÍA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" sz="16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 </a:t>
            </a:r>
            <a:r>
              <a:rPr lang="es-ES" sz="20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" sz="1600" b="1" spc="50" dirty="0" smtClean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STOMA</a:t>
            </a:r>
            <a:endParaRPr lang="es-ES" sz="1400" b="1" spc="50" dirty="0" smtClean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9796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 redondeado"/>
          <p:cNvSpPr/>
          <p:nvPr/>
        </p:nvSpPr>
        <p:spPr>
          <a:xfrm>
            <a:off x="413956" y="1325483"/>
            <a:ext cx="8424936" cy="5305541"/>
          </a:xfrm>
          <a:prstGeom prst="roundRect">
            <a:avLst>
              <a:gd name="adj" fmla="val 5609"/>
            </a:avLst>
          </a:prstGeom>
          <a:gradFill rotWithShape="1">
            <a:gsLst>
              <a:gs pos="0">
                <a:srgbClr val="203854"/>
              </a:gs>
              <a:gs pos="79000">
                <a:schemeClr val="accent1">
                  <a:lumMod val="50000"/>
                </a:schemeClr>
              </a:gs>
              <a:gs pos="100000">
                <a:schemeClr val="accent1">
                  <a:alpha val="93000"/>
                  <a:lumMod val="35000"/>
                </a:scheme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 dirty="0">
              <a:solidFill>
                <a:srgbClr val="FFFFFF"/>
              </a:solidFill>
              <a:latin typeface="Calibri"/>
              <a:ea typeface="+mn-ea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8" y="239630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76807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b="33463"/>
          <a:stretch>
            <a:fillRect/>
          </a:stretch>
        </p:blipFill>
        <p:spPr bwMode="auto">
          <a:xfrm>
            <a:off x="2824163" y="138113"/>
            <a:ext cx="3603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02176" y="581802"/>
            <a:ext cx="5616624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400"/>
              </a:lnSpc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D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ESESCALADA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 P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OR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 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IVELES</a:t>
            </a:r>
          </a:p>
          <a:p>
            <a:pPr algn="ctr">
              <a:lnSpc>
                <a:spcPts val="2400"/>
              </a:lnSpc>
              <a:defRPr/>
            </a:pPr>
            <a:r>
              <a:rPr lang="es-ES" sz="2400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¿H</a:t>
            </a:r>
            <a:r>
              <a:rPr lang="es-ES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AY</a:t>
            </a:r>
            <a:r>
              <a:rPr lang="es-ES" sz="2400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 A</a:t>
            </a:r>
            <a:r>
              <a:rPr lang="es-ES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LGO</a:t>
            </a:r>
            <a:r>
              <a:rPr lang="es-ES" sz="2400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 A</a:t>
            </a:r>
            <a:r>
              <a:rPr lang="es-ES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PARTE</a:t>
            </a:r>
            <a:r>
              <a:rPr lang="es-ES" sz="2400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 D</a:t>
            </a:r>
            <a:r>
              <a:rPr lang="es-ES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EL</a:t>
            </a:r>
            <a:r>
              <a:rPr lang="es-ES" sz="2400" b="1" i="1" cap="all" dirty="0">
                <a:ln/>
                <a:solidFill>
                  <a:srgbClr val="92D050"/>
                </a:solidFill>
                <a:effectLst>
                  <a:reflection blurRad="6350" stA="40000" endPos="27000" dir="5400000" sy="-100000" algn="bl" rotWithShape="0"/>
                </a:effectLst>
              </a:rPr>
              <a:t> TAXIT?</a:t>
            </a:r>
            <a:endParaRPr lang="es-ES" sz="100" b="1" i="1" cap="all" dirty="0">
              <a:ln/>
              <a:solidFill>
                <a:srgbClr val="92D050"/>
              </a:solidFill>
              <a:effectLst>
                <a:reflection blurRad="6350" stA="40000" endPos="27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618893" y="1595421"/>
            <a:ext cx="6482438" cy="1237317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2416175" y="1608138"/>
            <a:ext cx="3263900" cy="969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2913" lvl="1" indent="-171450">
              <a:lnSpc>
                <a:spcPct val="150000"/>
              </a:lnSpc>
              <a:buFontTx/>
              <a:buBlip>
                <a:blip r:embed="rId5"/>
              </a:buBlip>
              <a:defRPr/>
            </a:pPr>
            <a:r>
              <a:rPr lang="es-ES" sz="1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EC </a:t>
            </a:r>
            <a:r>
              <a:rPr lang="es-ES" sz="1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</a:t>
            </a:r>
            <a:r>
              <a:rPr lang="es-ES" sz="1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Monoterapia</a:t>
            </a:r>
          </a:p>
          <a:p>
            <a:pPr marL="442913" lvl="1" indent="-171450">
              <a:lnSpc>
                <a:spcPct val="150000"/>
              </a:lnSpc>
              <a:buFontTx/>
              <a:buBlip>
                <a:blip r:embed="rId5"/>
              </a:buBlip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40 mg/2 </a:t>
            </a:r>
            <a:r>
              <a:rPr lang="es-ES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</a:t>
            </a: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  40 mg/3 </a:t>
            </a:r>
            <a:r>
              <a:rPr lang="es-ES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sem</a:t>
            </a:r>
            <a:endParaRPr lang="es-E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442913" lvl="1" indent="-171450">
              <a:lnSpc>
                <a:spcPct val="150000"/>
              </a:lnSpc>
              <a:buFontTx/>
              <a:buBlip>
                <a:blip r:embed="rId5"/>
              </a:buBlip>
              <a:defRPr/>
            </a:pP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M</a:t>
            </a:r>
            <a:r>
              <a:rPr lang="es-E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OTIVO</a:t>
            </a: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 D</a:t>
            </a:r>
            <a:r>
              <a:rPr lang="es-E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ESESCALADA</a:t>
            </a:r>
            <a:r>
              <a:rPr lang="es-E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sym typeface="Symbol"/>
              </a:rPr>
              <a:t>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54213" y="2033588"/>
            <a:ext cx="647700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N=40</a:t>
            </a:r>
          </a:p>
        </p:txBody>
      </p:sp>
      <p:sp>
        <p:nvSpPr>
          <p:cNvPr id="76814" name="Rectangle 49"/>
          <p:cNvSpPr>
            <a:spLocks noChangeArrowheads="1"/>
          </p:cNvSpPr>
          <p:nvPr/>
        </p:nvSpPr>
        <p:spPr bwMode="auto">
          <a:xfrm>
            <a:off x="414338" y="6626225"/>
            <a:ext cx="441801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</a:pPr>
            <a:r>
              <a:rPr lang="es-ES_tradnl" sz="1100" b="1" i="1">
                <a:solidFill>
                  <a:srgbClr val="CCFFCC"/>
                </a:solidFill>
                <a:latin typeface="Century Gothic" pitchFamily="34" charset="0"/>
              </a:rPr>
              <a:t>Van Steenbergen S. </a:t>
            </a:r>
            <a:r>
              <a:rPr lang="es-ES_tradnl" sz="1200" i="1">
                <a:solidFill>
                  <a:srgbClr val="CCFFCC"/>
                </a:solidFill>
                <a:latin typeface="Times New Roman" pitchFamily="18" charset="0"/>
              </a:rPr>
              <a:t>Aliment Pharmacol Ther 2017;45:923-32</a:t>
            </a:r>
            <a:endParaRPr lang="es-ES_tradnl" sz="1100" i="1">
              <a:latin typeface="Century Gothic" pitchFamily="34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3989388" y="2112963"/>
            <a:ext cx="25082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4022725" y="2239963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3888" lvl="2" indent="-85725">
              <a:lnSpc>
                <a:spcPts val="1800"/>
              </a:lnSpc>
              <a:buFont typeface="Arial" pitchFamily="34" charset="0"/>
              <a:buChar char="•"/>
              <a:defRPr/>
            </a:pPr>
            <a:r>
              <a:rPr lang="es-ES" sz="11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Efectos adversos </a:t>
            </a:r>
            <a:r>
              <a:rPr lang="es-ES" sz="11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(artralgias, cutáneas o infecciones)</a:t>
            </a:r>
          </a:p>
          <a:p>
            <a:pPr marL="623888" lvl="2" indent="-85725">
              <a:lnSpc>
                <a:spcPts val="1800"/>
              </a:lnSpc>
              <a:buFont typeface="Arial" pitchFamily="34" charset="0"/>
              <a:buChar char="•"/>
              <a:defRPr/>
            </a:pPr>
            <a:r>
              <a:rPr lang="es-ES" sz="11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Niveles &gt;7 g/ml </a:t>
            </a: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(8) </a:t>
            </a:r>
            <a:r>
              <a:rPr lang="es-ES" sz="11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o ambos </a:t>
            </a:r>
            <a:r>
              <a:rPr lang="es-ES" sz="11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sym typeface="Symbol"/>
              </a:rPr>
              <a:t>(31)</a:t>
            </a:r>
            <a:endParaRPr lang="es-ES" sz="11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sym typeface="Symbo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4"/>
          <a:stretch/>
        </p:blipFill>
        <p:spPr bwMode="auto">
          <a:xfrm>
            <a:off x="683568" y="2924944"/>
            <a:ext cx="4536504" cy="341984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 redondeado"/>
          <p:cNvSpPr/>
          <p:nvPr/>
        </p:nvSpPr>
        <p:spPr>
          <a:xfrm>
            <a:off x="5041722" y="3355431"/>
            <a:ext cx="3373270" cy="1656184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59375" y="3495675"/>
            <a:ext cx="34559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>
              <a:buFontTx/>
              <a:buBlip>
                <a:blip r:embed="rId7"/>
              </a:buBlip>
              <a:defRPr/>
            </a:pPr>
            <a:r>
              <a:rPr lang="es-ES" sz="1400" b="1" i="1" dirty="0">
                <a:effectLst>
                  <a:outerShdw blurRad="2921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50% de los efectos secundarios desaparecen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5159375" y="4144963"/>
            <a:ext cx="380841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marL="285750" indent="-285750">
              <a:buBlip>
                <a:blip r:embed="rId7"/>
              </a:buBlip>
              <a:defRPr sz="1400" b="1" i="1">
                <a:effectLst>
                  <a:outerShdw blurRad="2921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defRPr>
            </a:lvl1pPr>
          </a:lstStyle>
          <a:p>
            <a:pPr marL="177800" indent="-177800">
              <a:defRPr/>
            </a:pPr>
            <a:r>
              <a:rPr lang="es-ES" dirty="0"/>
              <a:t>12% retirada por falta de eficacia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159375" y="4579938"/>
            <a:ext cx="2592388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marL="285750" indent="-285750">
              <a:buBlip>
                <a:blip r:embed="rId7"/>
              </a:buBlip>
              <a:defRPr sz="1400" b="1" i="1">
                <a:effectLst>
                  <a:outerShdw blurRad="2921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defRPr>
            </a:lvl1pPr>
          </a:lstStyle>
          <a:p>
            <a:pPr marL="177800" indent="-177800">
              <a:defRPr/>
            </a:pPr>
            <a:r>
              <a:rPr lang="es-ES" dirty="0">
                <a:solidFill>
                  <a:srgbClr val="FFFFCC"/>
                </a:solidFill>
              </a:rPr>
              <a:t>FACTORES:</a:t>
            </a:r>
            <a:r>
              <a:rPr lang="es-ES" dirty="0"/>
              <a:t> PCR&lt;3,5 mg/L </a:t>
            </a:r>
          </a:p>
        </p:txBody>
      </p:sp>
      <p:sp>
        <p:nvSpPr>
          <p:cNvPr id="24" name="Rectangle 49"/>
          <p:cNvSpPr>
            <a:spLocks noChangeArrowheads="1"/>
          </p:cNvSpPr>
          <p:nvPr/>
        </p:nvSpPr>
        <p:spPr bwMode="auto">
          <a:xfrm>
            <a:off x="4691063" y="6202363"/>
            <a:ext cx="3906837" cy="22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050" b="1" i="1" dirty="0">
                <a:solidFill>
                  <a:srgbClr val="CCFFCC"/>
                </a:solidFill>
                <a:latin typeface="Century Gothic" pitchFamily="34" charset="0"/>
              </a:rPr>
              <a:t>Aguas M et al.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Inflamm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Bowel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Times New Roman" pitchFamily="18" charset="0"/>
              </a:rPr>
              <a:t>Dis</a:t>
            </a:r>
            <a:r>
              <a:rPr lang="es-ES_tradnl" sz="1100" i="1" dirty="0">
                <a:solidFill>
                  <a:srgbClr val="CCFFCC"/>
                </a:solidFill>
                <a:latin typeface="Times New Roman" pitchFamily="18" charset="0"/>
              </a:rPr>
              <a:t>. 2017;23(8):1454-60</a:t>
            </a:r>
            <a:endParaRPr lang="es-ES_tradnl" sz="1050" i="1" dirty="0">
              <a:latin typeface="Century Gothic" pitchFamily="34" charset="0"/>
            </a:endParaRPr>
          </a:p>
        </p:txBody>
      </p:sp>
      <p:sp>
        <p:nvSpPr>
          <p:cNvPr id="27" name="Rectángulo redondeado 13"/>
          <p:cNvSpPr/>
          <p:nvPr/>
        </p:nvSpPr>
        <p:spPr>
          <a:xfrm>
            <a:off x="5395566" y="5410619"/>
            <a:ext cx="2736304" cy="785474"/>
          </a:xfrm>
          <a:prstGeom prst="roundRect">
            <a:avLst>
              <a:gd name="adj" fmla="val 11023"/>
            </a:avLst>
          </a:prstGeom>
          <a:gradFill>
            <a:gsLst>
              <a:gs pos="0">
                <a:srgbClr val="561F1E"/>
              </a:gs>
              <a:gs pos="79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31750"/>
          </a:sp3d>
        </p:spPr>
        <p:txBody>
          <a:bodyPr anchor="ctr"/>
          <a:lstStyle/>
          <a:p>
            <a:pPr algn="ctr">
              <a:defRPr/>
            </a:pPr>
            <a:endParaRPr lang="es-ES_tradnl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107534" y="5445225"/>
            <a:ext cx="3307458" cy="752195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spc="50" dirty="0">
                <a:ln w="11430"/>
                <a:solidFill>
                  <a:srgbClr val="FFFF99"/>
                </a:solidFill>
              </a:rPr>
              <a:t>Nivel para desescalada</a:t>
            </a:r>
          </a:p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50" dirty="0">
                <a:ln w="11430"/>
                <a:solidFill>
                  <a:srgbClr val="FFFF99"/>
                </a:solidFill>
              </a:rPr>
              <a:t> ADA=</a:t>
            </a:r>
            <a:r>
              <a:rPr lang="es-ES" sz="2400" b="1" spc="50" dirty="0">
                <a:ln w="11430"/>
                <a:solidFill>
                  <a:srgbClr val="FFFF99"/>
                </a:solidFill>
              </a:rPr>
              <a:t>12,2</a:t>
            </a:r>
            <a:r>
              <a:rPr lang="es-ES" sz="1400" spc="50" dirty="0">
                <a:ln w="11430"/>
                <a:solidFill>
                  <a:srgbClr val="FFFF99"/>
                </a:solidFill>
              </a:rPr>
              <a:t>µg/g  </a:t>
            </a:r>
            <a:r>
              <a:rPr lang="es-ES" sz="1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AUC 0,88 </a:t>
            </a:r>
            <a:endParaRPr lang="es-ES" sz="800" i="1" spc="50" dirty="0">
              <a:ln w="18415" cmpd="sng">
                <a:solidFill>
                  <a:schemeClr val="tx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2" grpId="0"/>
      <p:bldP spid="2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39553" y="1408670"/>
            <a:ext cx="8251804" cy="4972657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 Rectángulo redondeado"/>
          <p:cNvSpPr/>
          <p:nvPr/>
        </p:nvSpPr>
        <p:spPr>
          <a:xfrm>
            <a:off x="899593" y="4214359"/>
            <a:ext cx="7593496" cy="1564649"/>
          </a:xfrm>
          <a:prstGeom prst="roundRect">
            <a:avLst>
              <a:gd name="adj" fmla="val 11681"/>
            </a:avLst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073907" y="4313341"/>
            <a:ext cx="5472113" cy="13747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lnSpc>
                <a:spcPts val="2500"/>
              </a:lnSpc>
              <a:buFontTx/>
              <a:buBlip>
                <a:blip r:embed="rId2"/>
              </a:buBlip>
              <a:defRPr/>
            </a:pPr>
            <a:r>
              <a:rPr lang="es-ES" sz="1600" b="1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Evitan </a:t>
            </a:r>
            <a:r>
              <a:rPr lang="es-ES" sz="1600" b="1" kern="0" dirty="0" err="1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inmunogenicidad</a:t>
            </a:r>
            <a:endParaRPr lang="es-ES" sz="1400" b="1" kern="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179388" indent="-179388">
              <a:lnSpc>
                <a:spcPts val="2500"/>
              </a:lnSpc>
              <a:buFontTx/>
              <a:buBlip>
                <a:blip r:embed="rId2"/>
              </a:buBlip>
              <a:defRPr/>
            </a:pPr>
            <a:r>
              <a:rPr lang="es-ES" sz="1600" b="1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Mayor durabilidad de los fármacos</a:t>
            </a:r>
          </a:p>
          <a:p>
            <a:pPr marL="179388" indent="-179388">
              <a:lnSpc>
                <a:spcPts val="2500"/>
              </a:lnSpc>
              <a:buFontTx/>
              <a:buBlip>
                <a:blip r:embed="rId2"/>
              </a:buBlip>
              <a:defRPr/>
            </a:pPr>
            <a:r>
              <a:rPr lang="es-ES" sz="1600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Monitorización </a:t>
            </a:r>
            <a:r>
              <a:rPr lang="es-ES" sz="1600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las intervenciones</a:t>
            </a:r>
            <a:endParaRPr lang="es-ES" sz="1100" kern="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179388" indent="-179388">
              <a:lnSpc>
                <a:spcPts val="2500"/>
              </a:lnSpc>
              <a:buFontTx/>
              <a:buBlip>
                <a:blip r:embed="rId2"/>
              </a:buBlip>
              <a:defRPr/>
            </a:pPr>
            <a:r>
              <a:rPr lang="es-ES" sz="1600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Identifican </a:t>
            </a:r>
            <a:r>
              <a:rPr lang="es-ES" sz="1600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pacientes en los que retirar tratamientos</a:t>
            </a:r>
          </a:p>
        </p:txBody>
      </p:sp>
      <p:sp>
        <p:nvSpPr>
          <p:cNvPr id="25" name="1 Rectángulo redondeado"/>
          <p:cNvSpPr/>
          <p:nvPr/>
        </p:nvSpPr>
        <p:spPr>
          <a:xfrm>
            <a:off x="1161661" y="4726502"/>
            <a:ext cx="1766850" cy="475190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900113" y="1853514"/>
            <a:ext cx="7943335" cy="1853515"/>
            <a:chOff x="684384" y="1975039"/>
            <a:chExt cx="7841494" cy="1853217"/>
          </a:xfrm>
        </p:grpSpPr>
        <p:sp>
          <p:nvSpPr>
            <p:cNvPr id="8" name="1 Rectángulo redondeado"/>
            <p:cNvSpPr/>
            <p:nvPr/>
          </p:nvSpPr>
          <p:spPr>
            <a:xfrm>
              <a:off x="684384" y="1975039"/>
              <a:ext cx="7495626" cy="1853217"/>
            </a:xfrm>
            <a:prstGeom prst="roundRect">
              <a:avLst>
                <a:gd name="adj" fmla="val 5799"/>
              </a:avLst>
            </a:prstGeom>
            <a:solidFill>
              <a:srgbClr val="9BBB59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90500" h="381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009521" y="2036096"/>
              <a:ext cx="5516357" cy="16950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9388" indent="-179388">
                <a:lnSpc>
                  <a:spcPts val="2500"/>
                </a:lnSpc>
                <a:buFontTx/>
                <a:buBlip>
                  <a:blip r:embed="rId2"/>
                </a:buBlip>
                <a:defRPr/>
              </a:pPr>
              <a:r>
                <a:rPr lang="es-ES" sz="1600" kern="0" dirty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Diferentes técnicas no concordantes</a:t>
              </a:r>
            </a:p>
            <a:p>
              <a:pPr marL="179388" indent="-179388">
                <a:lnSpc>
                  <a:spcPts val="2500"/>
                </a:lnSpc>
                <a:buFontTx/>
                <a:buBlip>
                  <a:blip r:embed="rId2"/>
                </a:buBlip>
                <a:defRPr/>
              </a:pPr>
              <a:r>
                <a:rPr lang="es-ES" sz="1600" b="1" kern="0" dirty="0" smtClean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Intervalo </a:t>
              </a:r>
              <a:r>
                <a:rPr lang="es-ES" sz="1600" b="1" kern="0" dirty="0" smtClean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terapéutico </a:t>
              </a:r>
              <a:r>
                <a:rPr lang="es-ES" sz="1600" b="1" kern="0" dirty="0" smtClean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no </a:t>
              </a:r>
              <a:r>
                <a:rPr lang="es-ES" sz="1600" b="1" kern="0" dirty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suficientemente </a:t>
              </a:r>
              <a:r>
                <a:rPr lang="es-ES" sz="1600" b="1" kern="0" dirty="0" smtClean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definido</a:t>
              </a:r>
              <a:endParaRPr lang="es-ES" sz="16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  <a:p>
              <a:pPr marL="179388" indent="-179388">
                <a:lnSpc>
                  <a:spcPts val="2500"/>
                </a:lnSpc>
                <a:buFontTx/>
                <a:buBlip>
                  <a:blip r:embed="rId2"/>
                </a:buBlip>
                <a:defRPr/>
              </a:pPr>
              <a:r>
                <a:rPr lang="es-ES" sz="1600" b="1" kern="0" dirty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No superior a estrategia clásica a corto plazo</a:t>
              </a:r>
            </a:p>
            <a:p>
              <a:pPr marL="179388" indent="-179388">
                <a:lnSpc>
                  <a:spcPts val="2500"/>
                </a:lnSpc>
                <a:buFontTx/>
                <a:buBlip>
                  <a:blip r:embed="rId2"/>
                </a:buBlip>
                <a:defRPr/>
              </a:pPr>
              <a:r>
                <a:rPr lang="es-ES" sz="1600" b="1" kern="0" dirty="0" smtClean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Ahorro discreto en pérdida de respuesta</a:t>
              </a:r>
              <a:endParaRPr lang="es-ES" sz="16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  <a:p>
              <a:pPr marL="179388" indent="-179388">
                <a:lnSpc>
                  <a:spcPts val="2500"/>
                </a:lnSpc>
                <a:buFontTx/>
                <a:buBlip>
                  <a:blip r:embed="rId2"/>
                </a:buBlip>
                <a:defRPr/>
              </a:pPr>
              <a:r>
                <a:rPr lang="es-ES" sz="1600" b="1" kern="0" dirty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Situaciones complejas frecuentes</a:t>
              </a:r>
              <a:endParaRPr lang="es-ES" sz="12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</p:grpSp>
      <p:sp>
        <p:nvSpPr>
          <p:cNvPr id="24" name="1 Rectángulo redondeado"/>
          <p:cNvSpPr/>
          <p:nvPr/>
        </p:nvSpPr>
        <p:spPr>
          <a:xfrm>
            <a:off x="962830" y="2492896"/>
            <a:ext cx="2313026" cy="475190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4" name="6 Rectángulo"/>
          <p:cNvSpPr/>
          <p:nvPr/>
        </p:nvSpPr>
        <p:spPr>
          <a:xfrm>
            <a:off x="2152529" y="620688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P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UNTOS</a:t>
            </a: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C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LAVES</a:t>
            </a:r>
            <a:endParaRPr lang="es-ES" sz="6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77843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12963" y="225425"/>
            <a:ext cx="51546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949325" y="2555875"/>
            <a:ext cx="2406650" cy="412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s-ES" sz="28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</a:t>
            </a:r>
            <a:r>
              <a:rPr lang="es-ES" sz="20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NCONVENIENTES:</a:t>
            </a:r>
            <a:endParaRPr lang="es-ES" sz="1600" kern="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139440" y="4800354"/>
            <a:ext cx="1789113" cy="412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s-ES" sz="28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</a:t>
            </a:r>
            <a:r>
              <a:rPr lang="es-ES" sz="24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ENTAJAS</a:t>
            </a:r>
            <a:r>
              <a:rPr lang="es-ES" sz="20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:</a:t>
            </a:r>
            <a:endParaRPr lang="es-ES" sz="2000" kern="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r="796"/>
          <a:stretch/>
        </p:blipFill>
        <p:spPr bwMode="auto">
          <a:xfrm>
            <a:off x="683568" y="1802117"/>
            <a:ext cx="4900111" cy="3242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13" name="6 Rectángulo"/>
          <p:cNvSpPr/>
          <p:nvPr/>
        </p:nvSpPr>
        <p:spPr>
          <a:xfrm>
            <a:off x="2152529" y="620688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P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UNTOS</a:t>
            </a:r>
            <a:r>
              <a:rPr lang="es-ES" sz="40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C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LAVES</a:t>
            </a:r>
            <a:endParaRPr lang="es-ES" sz="6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78854" name="1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8188"/>
          <a:stretch>
            <a:fillRect/>
          </a:stretch>
        </p:blipFill>
        <p:spPr bwMode="auto">
          <a:xfrm>
            <a:off x="2112963" y="225425"/>
            <a:ext cx="51546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>
            <a:grpSpLocks/>
          </p:cNvGrpSpPr>
          <p:nvPr/>
        </p:nvGrpSpPr>
        <p:grpSpPr bwMode="auto">
          <a:xfrm>
            <a:off x="3851275" y="2295525"/>
            <a:ext cx="4897438" cy="3397250"/>
            <a:chOff x="3419872" y="2780928"/>
            <a:chExt cx="4896544" cy="339778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9" r="9900"/>
            <a:stretch/>
          </p:blipFill>
          <p:spPr bwMode="auto">
            <a:xfrm>
              <a:off x="3419872" y="2780928"/>
              <a:ext cx="4824536" cy="3397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3455070" y="4211796"/>
              <a:ext cx="1368152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perspectiveContrastingRightFacing">
                  <a:rot lat="623785" lon="18963666" rev="1020000"/>
                </a:camera>
                <a:lightRig rig="threePt" dir="t"/>
              </a:scene3d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E</a:t>
              </a:r>
              <a:r>
                <a:rPr lang="es-ES" sz="14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NDOSCOPIA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5580112" y="3707740"/>
              <a:ext cx="1368152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perspectiveContrastingRightFacing">
                  <a:rot lat="623785" lon="18963666" rev="1020000"/>
                </a:camera>
                <a:lightRig rig="threePt" dir="t"/>
              </a:scene3d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C</a:t>
              </a:r>
              <a:r>
                <a:rPr lang="es-ES" sz="14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ALPRO</a:t>
              </a:r>
              <a:endParaRPr lang="es-ES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6948264" y="3594502"/>
              <a:ext cx="1368152" cy="33855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perspectiveContrastingRightFacing">
                  <a:rot lat="623785" lon="18963666" rev="1500000"/>
                </a:camera>
                <a:lightRig rig="threePt" dir="t"/>
              </a:scene3d>
            </a:bodyPr>
            <a:lstStyle/>
            <a:p>
              <a:pPr>
                <a:defRPr/>
              </a:pP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N</a:t>
              </a:r>
              <a:r>
                <a:rPr lang="es-ES" sz="12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IVELES</a:t>
              </a:r>
              <a:endParaRPr lang="es-ES" sz="9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sp>
        <p:nvSpPr>
          <p:cNvPr id="19" name="18 CuadroTexto"/>
          <p:cNvSpPr txBox="1"/>
          <p:nvPr/>
        </p:nvSpPr>
        <p:spPr>
          <a:xfrm rot="21256721">
            <a:off x="1930340" y="4002453"/>
            <a:ext cx="1109702" cy="452480"/>
          </a:xfrm>
          <a:prstGeom prst="rect">
            <a:avLst/>
          </a:prstGeom>
          <a:noFill/>
        </p:spPr>
        <p:txBody>
          <a:bodyPr>
            <a:prstTxWarp prst="textWave4">
              <a:avLst>
                <a:gd name="adj1" fmla="val 6250"/>
                <a:gd name="adj2" fmla="val 388"/>
              </a:avLst>
            </a:prstTxWarp>
            <a:spAutoFit/>
            <a:scene3d>
              <a:camera prst="perspectiveRelaxed" fov="7200000">
                <a:rot lat="180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IVELES</a:t>
            </a:r>
            <a:endParaRPr lang="es-ES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4" name="1 Imagen" descr="S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68" y="5256555"/>
            <a:ext cx="3384376" cy="156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7" y="172418"/>
            <a:ext cx="1266249" cy="3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1 Rectángulo redondeado"/>
          <p:cNvSpPr/>
          <p:nvPr/>
        </p:nvSpPr>
        <p:spPr>
          <a:xfrm>
            <a:off x="1496907" y="2714401"/>
            <a:ext cx="6075679" cy="1186626"/>
          </a:xfrm>
          <a:prstGeom prst="roundRect">
            <a:avLst>
              <a:gd name="adj" fmla="val 12070"/>
            </a:avLst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1 Rectángulo redondeado"/>
          <p:cNvSpPr/>
          <p:nvPr/>
        </p:nvSpPr>
        <p:spPr>
          <a:xfrm>
            <a:off x="1631123" y="2804159"/>
            <a:ext cx="5801139" cy="988855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627616" y="3211022"/>
            <a:ext cx="5790367" cy="466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lnSpc>
                <a:spcPts val="2500"/>
              </a:lnSpc>
              <a:defRPr/>
            </a:pPr>
            <a:r>
              <a:rPr lang="es-ES" sz="48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</a:t>
            </a:r>
            <a:r>
              <a:rPr lang="es-ES" sz="40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IVELES</a:t>
            </a:r>
            <a:r>
              <a:rPr lang="es-ES" sz="48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U</a:t>
            </a:r>
            <a:r>
              <a:rPr lang="es-ES" sz="40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STEKINUMAB</a:t>
            </a:r>
            <a:endParaRPr lang="es-ES" sz="2400" kern="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88052" y="1395307"/>
            <a:ext cx="9001839" cy="4802293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b="28738"/>
          <a:stretch/>
        </p:blipFill>
        <p:spPr>
          <a:xfrm>
            <a:off x="2564325" y="192381"/>
            <a:ext cx="4067944" cy="512555"/>
          </a:xfrm>
          <a:prstGeom prst="rect">
            <a:avLst/>
          </a:prstGeom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6290" r="26616"/>
          <a:stretch/>
        </p:blipFill>
        <p:spPr bwMode="auto">
          <a:xfrm rot="360000">
            <a:off x="398640" y="2180998"/>
            <a:ext cx="5282511" cy="3536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5090689" y="6561504"/>
            <a:ext cx="3906837" cy="224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Adedokun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OJet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al.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Gastroenterology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2018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epub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endParaRPr lang="es-ES_tradnl" sz="1100" i="1" dirty="0">
              <a:latin typeface="Century Gothic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1" t="26988" r="6744" b="56986"/>
          <a:stretch/>
        </p:blipFill>
        <p:spPr bwMode="auto">
          <a:xfrm>
            <a:off x="2578309" y="2098445"/>
            <a:ext cx="923175" cy="4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6 Rectángulo"/>
          <p:cNvSpPr/>
          <p:nvPr/>
        </p:nvSpPr>
        <p:spPr>
          <a:xfrm>
            <a:off x="2247356" y="552954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STUDIOS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P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IVOTALES</a:t>
            </a:r>
            <a:endParaRPr lang="es-ES" sz="3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"/>
          <a:stretch/>
        </p:blipFill>
        <p:spPr bwMode="auto">
          <a:xfrm rot="360000">
            <a:off x="6029569" y="2173000"/>
            <a:ext cx="2787094" cy="3552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18 CuadroTexto"/>
          <p:cNvSpPr txBox="1"/>
          <p:nvPr/>
        </p:nvSpPr>
        <p:spPr>
          <a:xfrm>
            <a:off x="1026464" y="1604784"/>
            <a:ext cx="7125014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N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IVELES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Y 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R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EMISIÓN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LÍNICA</a:t>
            </a:r>
            <a:endParaRPr lang="es-ES" sz="7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079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2222 Rectángulo"/>
          <p:cNvSpPr>
            <a:spLocks noChangeArrowheads="1"/>
          </p:cNvSpPr>
          <p:nvPr/>
        </p:nvSpPr>
        <p:spPr bwMode="auto">
          <a:xfrm>
            <a:off x="206968" y="1281639"/>
            <a:ext cx="8689280" cy="52854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t="2338" r="2503" b="52363"/>
          <a:stretch/>
        </p:blipFill>
        <p:spPr bwMode="auto">
          <a:xfrm rot="360000">
            <a:off x="604457" y="1997614"/>
            <a:ext cx="3830632" cy="3746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51166" r="5328" b="3132"/>
          <a:stretch/>
        </p:blipFill>
        <p:spPr bwMode="auto">
          <a:xfrm rot="360000">
            <a:off x="4804092" y="2017529"/>
            <a:ext cx="3656356" cy="3706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b="28738"/>
          <a:stretch/>
        </p:blipFill>
        <p:spPr>
          <a:xfrm>
            <a:off x="2564325" y="192381"/>
            <a:ext cx="4067944" cy="512555"/>
          </a:xfrm>
          <a:prstGeom prst="rect">
            <a:avLst/>
          </a:prstGeom>
        </p:spPr>
      </p:pic>
      <p:sp>
        <p:nvSpPr>
          <p:cNvPr id="6" name="6 Rectángulo"/>
          <p:cNvSpPr/>
          <p:nvPr/>
        </p:nvSpPr>
        <p:spPr>
          <a:xfrm>
            <a:off x="2247356" y="552954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STUDIOS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P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IVOTALES</a:t>
            </a:r>
            <a:endParaRPr lang="es-ES" sz="3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sp>
        <p:nvSpPr>
          <p:cNvPr id="7" name="18 CuadroTexto"/>
          <p:cNvSpPr txBox="1"/>
          <p:nvPr/>
        </p:nvSpPr>
        <p:spPr>
          <a:xfrm>
            <a:off x="847047" y="1552078"/>
            <a:ext cx="7125014" cy="357190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UNTOS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D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 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ORTE</a:t>
            </a:r>
            <a:endParaRPr lang="es-ES" sz="5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4989411" y="6604318"/>
            <a:ext cx="3906837" cy="224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Adedokun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</a:t>
            </a: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OJet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al.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Gastroenterology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2018 </a:t>
            </a:r>
            <a:r>
              <a:rPr lang="es-ES_tradnl" sz="1200" i="1" dirty="0" err="1">
                <a:solidFill>
                  <a:srgbClr val="CCFFCC"/>
                </a:solidFill>
                <a:latin typeface="Times New Roman" pitchFamily="18" charset="0"/>
              </a:rPr>
              <a:t>epub</a:t>
            </a:r>
            <a:r>
              <a:rPr lang="es-ES_tradnl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endParaRPr lang="es-ES_tradnl" sz="1100" i="1" dirty="0">
              <a:latin typeface="Century Gothic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689013" y="5991450"/>
            <a:ext cx="3779520" cy="396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82859" y="6057137"/>
            <a:ext cx="5230876" cy="32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V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ENTANA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 T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ERAPÉUTICA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:</a:t>
            </a:r>
            <a:r>
              <a:rPr kumimoji="0" lang="es-ES" sz="1800" b="0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0,8-1,4 </a:t>
            </a:r>
            <a:r>
              <a:rPr kumimoji="0" lang="es-ES" sz="14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µg/ml</a:t>
            </a:r>
            <a:endParaRPr kumimoji="0" lang="es-ES" sz="8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59467" y="2709333"/>
            <a:ext cx="1286596" cy="649749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732246" y="2790575"/>
            <a:ext cx="12138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3,3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µg/ml</a:t>
            </a:r>
            <a:endParaRPr lang="es-ES" sz="10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291768" y="3052780"/>
            <a:ext cx="2043888" cy="30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S=0,63   E=0,52</a:t>
            </a:r>
            <a:endParaRPr kumimoji="0" lang="es-ES" sz="600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5760720" y="2690009"/>
            <a:ext cx="1286596" cy="649749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60721" y="2771251"/>
            <a:ext cx="1286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0,64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µg/ml</a:t>
            </a:r>
            <a:endParaRPr lang="es-ES" sz="105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3021" y="3033456"/>
            <a:ext cx="2043888" cy="30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S=0,67   E=0,60</a:t>
            </a:r>
            <a:endParaRPr kumimoji="0" lang="es-ES" sz="600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6843617" y="5929448"/>
            <a:ext cx="1467263" cy="473042"/>
          </a:xfrm>
          <a:prstGeom prst="roundRect">
            <a:avLst>
              <a:gd name="adj" fmla="val 85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712373" y="6020754"/>
            <a:ext cx="1767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Ac+ 2,3%</a:t>
            </a:r>
            <a:endParaRPr lang="es-ES" sz="10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7" grpId="0"/>
      <p:bldP spid="2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2222 Rectángulo"/>
          <p:cNvSpPr>
            <a:spLocks noChangeArrowheads="1"/>
          </p:cNvSpPr>
          <p:nvPr/>
        </p:nvSpPr>
        <p:spPr bwMode="auto">
          <a:xfrm>
            <a:off x="239765" y="1281640"/>
            <a:ext cx="8653622" cy="52859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942" r="20730" b="2093"/>
          <a:stretch/>
        </p:blipFill>
        <p:spPr bwMode="auto">
          <a:xfrm>
            <a:off x="4314424" y="2781221"/>
            <a:ext cx="4503224" cy="3476599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 fov="1800000">
              <a:rot lat="169320" lon="2108209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2"/>
          <a:stretch/>
        </p:blipFill>
        <p:spPr bwMode="auto">
          <a:xfrm>
            <a:off x="508799" y="2756661"/>
            <a:ext cx="4270332" cy="356832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295432" lon="20402243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b="28738"/>
          <a:stretch/>
        </p:blipFill>
        <p:spPr>
          <a:xfrm>
            <a:off x="2564325" y="192381"/>
            <a:ext cx="4067944" cy="51255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324100" y="552954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IVELES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Y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C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URACIÓN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M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UCOSA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9" t="38868" r="3110" b="33146"/>
          <a:stretch/>
        </p:blipFill>
        <p:spPr bwMode="auto">
          <a:xfrm>
            <a:off x="2791459" y="3535485"/>
            <a:ext cx="1327573" cy="86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4135646" y="6630214"/>
            <a:ext cx="4757741" cy="220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Battat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R et al. </a:t>
            </a:r>
            <a:r>
              <a:rPr lang="pt-BR" sz="1200" i="1" dirty="0" err="1">
                <a:solidFill>
                  <a:srgbClr val="CCFFCC"/>
                </a:solidFill>
                <a:latin typeface="Times New Roman" pitchFamily="18" charset="0"/>
              </a:rPr>
              <a:t>Clin</a:t>
            </a:r>
            <a:r>
              <a:rPr lang="pt-BR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pt-BR" sz="1200" i="1" dirty="0" err="1">
                <a:solidFill>
                  <a:srgbClr val="CCFFCC"/>
                </a:solidFill>
                <a:latin typeface="Times New Roman" pitchFamily="18" charset="0"/>
              </a:rPr>
              <a:t>Gastroenterol</a:t>
            </a:r>
            <a:r>
              <a:rPr lang="pt-BR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pt-BR" sz="1200" i="1" dirty="0" err="1">
                <a:solidFill>
                  <a:srgbClr val="CCFFCC"/>
                </a:solidFill>
                <a:latin typeface="Times New Roman" pitchFamily="18" charset="0"/>
              </a:rPr>
              <a:t>Hepatol</a:t>
            </a:r>
            <a:r>
              <a:rPr lang="pt-BR" sz="1200" i="1" dirty="0">
                <a:solidFill>
                  <a:srgbClr val="CCFFCC"/>
                </a:solidFill>
                <a:latin typeface="Times New Roman" pitchFamily="18" charset="0"/>
              </a:rPr>
              <a:t>. 2017;15(9):1427-34 e2. </a:t>
            </a:r>
            <a:endParaRPr lang="es-ES_tradnl" sz="1100" i="1" dirty="0">
              <a:latin typeface="Century Gothic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447214" y="1561852"/>
            <a:ext cx="3829246" cy="1083495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510593" y="1527092"/>
            <a:ext cx="4537075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7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N=62  E. Crohn  refractaria o intolerante a anti-TNF</a:t>
            </a:r>
          </a:p>
          <a:p>
            <a:pPr>
              <a:lnSpc>
                <a:spcPts val="2000"/>
              </a:lnSpc>
              <a:buBlip>
                <a:blip r:embed="rId7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Prospectivo</a:t>
            </a:r>
          </a:p>
          <a:p>
            <a:pPr>
              <a:lnSpc>
                <a:spcPts val="2000"/>
              </a:lnSpc>
              <a:buFontTx/>
              <a:buBlip>
                <a:blip r:embed="rId7"/>
              </a:buBlip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Ustekinumab</a:t>
            </a: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90 mg  </a:t>
            </a:r>
            <a:r>
              <a:rPr lang="es-ES" sz="1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0-1-2 </a:t>
            </a: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y </a:t>
            </a: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cada 8 semanas</a:t>
            </a:r>
          </a:p>
          <a:p>
            <a:pPr>
              <a:lnSpc>
                <a:spcPts val="2000"/>
              </a:lnSpc>
              <a:buFontTx/>
              <a:buBlip>
                <a:blip r:embed="rId7"/>
              </a:buBlip>
              <a:defRPr/>
            </a:pPr>
            <a:r>
              <a:rPr lang="es-ES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Niveles y Ac </a:t>
            </a:r>
            <a:r>
              <a:rPr lang="es-ES" sz="1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10 y </a:t>
            </a:r>
            <a:r>
              <a:rPr lang="es-ES" sz="1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sem</a:t>
            </a:r>
            <a:r>
              <a:rPr lang="es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26</a:t>
            </a:r>
            <a:endParaRPr lang="es-ES" sz="12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 rot="-60000">
            <a:off x="5596674" y="2708057"/>
            <a:ext cx="220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ESPUESTA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E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NDOSCÓPICA</a:t>
            </a:r>
          </a:p>
        </p:txBody>
      </p:sp>
      <p:sp>
        <p:nvSpPr>
          <p:cNvPr id="15" name="14 CuadroTexto"/>
          <p:cNvSpPr txBox="1"/>
          <p:nvPr/>
        </p:nvSpPr>
        <p:spPr>
          <a:xfrm rot="-60000">
            <a:off x="6442258" y="3253835"/>
            <a:ext cx="220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p=0,008</a:t>
            </a:r>
            <a:endParaRPr lang="es-ES" sz="105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6712373" y="1689127"/>
            <a:ext cx="1767840" cy="722180"/>
            <a:chOff x="6712373" y="1689127"/>
            <a:chExt cx="1767840" cy="722180"/>
          </a:xfrm>
        </p:grpSpPr>
        <p:sp>
          <p:nvSpPr>
            <p:cNvPr id="16" name="15 Rectángulo redondeado"/>
            <p:cNvSpPr/>
            <p:nvPr/>
          </p:nvSpPr>
          <p:spPr>
            <a:xfrm>
              <a:off x="6922984" y="1689127"/>
              <a:ext cx="1346617" cy="722180"/>
            </a:xfrm>
            <a:prstGeom prst="roundRect">
              <a:avLst>
                <a:gd name="adj" fmla="val 8586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FFFFFF"/>
                </a:solidFill>
                <a:latin typeface="Calibri"/>
                <a:ea typeface="+mn-ea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6712373" y="1780434"/>
              <a:ext cx="17678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4,5</a:t>
              </a:r>
              <a:r>
                <a:rPr lang="es-ES" sz="20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</a:t>
              </a:r>
              <a:r>
                <a:rPr lang="es-E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µg/ml</a:t>
              </a:r>
              <a:endParaRPr lang="es-ES" sz="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712373" y="2050217"/>
              <a:ext cx="17678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AUC: 0,67</a:t>
              </a:r>
              <a:endParaRPr lang="es-ES" sz="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9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23527" y="172418"/>
            <a:ext cx="1266249" cy="3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1 Rectángulo redondeado"/>
          <p:cNvSpPr/>
          <p:nvPr/>
        </p:nvSpPr>
        <p:spPr>
          <a:xfrm>
            <a:off x="1395307" y="2714401"/>
            <a:ext cx="6272106" cy="1186626"/>
          </a:xfrm>
          <a:prstGeom prst="roundRect">
            <a:avLst>
              <a:gd name="adj" fmla="val 12070"/>
            </a:avLst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1 Rectángulo redondeado"/>
          <p:cNvSpPr/>
          <p:nvPr/>
        </p:nvSpPr>
        <p:spPr>
          <a:xfrm>
            <a:off x="1534115" y="2804159"/>
            <a:ext cx="5988690" cy="988855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561896" y="3211022"/>
            <a:ext cx="5921813" cy="466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lnSpc>
                <a:spcPts val="2500"/>
              </a:lnSpc>
              <a:defRPr/>
            </a:pPr>
            <a:r>
              <a:rPr lang="es-ES" sz="48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</a:t>
            </a:r>
            <a:r>
              <a:rPr lang="es-ES" sz="40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IVELES</a:t>
            </a:r>
            <a:r>
              <a:rPr lang="es-ES" sz="48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V</a:t>
            </a:r>
            <a:r>
              <a:rPr lang="es-ES" sz="4000" b="1" kern="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EDOLIZUMAB</a:t>
            </a:r>
            <a:endParaRPr lang="es-ES" kern="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375339" y="1326434"/>
            <a:ext cx="8472864" cy="5054329"/>
          </a:xfrm>
          <a:prstGeom prst="roundRect">
            <a:avLst>
              <a:gd name="adj" fmla="val 1252"/>
            </a:avLst>
          </a:prstGeom>
          <a:solidFill>
            <a:schemeClr val="bg2">
              <a:lumMod val="75000"/>
            </a:schemeClr>
          </a:solidFill>
          <a:ln w="25400" cap="rnd" cmpd="sng" algn="ctr">
            <a:noFill/>
            <a:prstDash val="solid"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h="2286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r="2079"/>
          <a:stretch/>
        </p:blipFill>
        <p:spPr bwMode="auto">
          <a:xfrm>
            <a:off x="650917" y="1873492"/>
            <a:ext cx="7921708" cy="3603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/>
        </p:blipFill>
        <p:spPr>
          <a:xfrm>
            <a:off x="2457655" y="190259"/>
            <a:ext cx="4076290" cy="41730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214202" y="503618"/>
            <a:ext cx="7058549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¿S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orrelacionan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e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ficacia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?</a:t>
            </a:r>
            <a:endParaRPr lang="es-ES" sz="100" b="1" i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sp>
        <p:nvSpPr>
          <p:cNvPr id="8" name="18 CuadroTexto"/>
          <p:cNvSpPr txBox="1"/>
          <p:nvPr/>
        </p:nvSpPr>
        <p:spPr>
          <a:xfrm>
            <a:off x="863304" y="1566475"/>
            <a:ext cx="7125014" cy="39658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STUDIOS</a:t>
            </a:r>
            <a:r>
              <a:rPr lang="es-ES_tradnl" sz="24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P</a:t>
            </a:r>
            <a:r>
              <a:rPr lang="es-ES_tradnl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IVOTALES</a:t>
            </a:r>
            <a:endParaRPr lang="es-ES" sz="3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608490" y="2601104"/>
            <a:ext cx="2425585" cy="956663"/>
          </a:xfrm>
          <a:prstGeom prst="roundRect">
            <a:avLst>
              <a:gd name="adj" fmla="val 8586"/>
            </a:avLst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802460" y="2923710"/>
            <a:ext cx="2148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Blip>
                <a:blip r:embed="rId5"/>
              </a:buBlip>
            </a:pPr>
            <a:r>
              <a:rPr lang="es-ES" sz="1400" dirty="0">
                <a:latin typeface="Cambria" pitchFamily="18" charset="0"/>
              </a:rPr>
              <a:t>Albúmina &lt; 3,2 g/dl</a:t>
            </a:r>
          </a:p>
          <a:p>
            <a:pPr marL="179388" indent="-179388">
              <a:buBlip>
                <a:blip r:embed="rId5"/>
              </a:buBlip>
            </a:pPr>
            <a:r>
              <a:rPr lang="es-ES" sz="1400" dirty="0">
                <a:latin typeface="Cambria" pitchFamily="18" charset="0"/>
              </a:rPr>
              <a:t>Peso (&gt; 120 kg)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78447" y="2601104"/>
            <a:ext cx="324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ACTORES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REDICTIVOS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622297" y="5717794"/>
            <a:ext cx="3779520" cy="39600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943535" y="5753890"/>
            <a:ext cx="5230876" cy="32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Ac +: 10%,</a:t>
            </a:r>
            <a:r>
              <a:rPr kumimoji="0" lang="es-ES" sz="1800" b="1" i="0" u="none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 sólo 3% persistentes</a:t>
            </a:r>
            <a:endParaRPr kumimoji="0" lang="es-ES" sz="8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</a:endParaRPr>
          </a:p>
        </p:txBody>
      </p:sp>
      <p:sp>
        <p:nvSpPr>
          <p:cNvPr id="16" name="Rectangle 49"/>
          <p:cNvSpPr>
            <a:spLocks noChangeArrowheads="1"/>
          </p:cNvSpPr>
          <p:nvPr/>
        </p:nvSpPr>
        <p:spPr bwMode="auto">
          <a:xfrm>
            <a:off x="4720382" y="6495827"/>
            <a:ext cx="4127821" cy="220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Rosario M et al.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Clin</a:t>
            </a:r>
            <a:r>
              <a:rPr lang="es-ES_tradnl" sz="1100" i="1" dirty="0">
                <a:solidFill>
                  <a:srgbClr val="CCFFCC"/>
                </a:solidFill>
                <a:latin typeface="Cambria" pitchFamily="18" charset="0"/>
              </a:rPr>
              <a:t> </a:t>
            </a:r>
            <a:r>
              <a:rPr lang="es-ES_tradnl" sz="1100" i="1" dirty="0" err="1">
                <a:solidFill>
                  <a:srgbClr val="CCFFCC"/>
                </a:solidFill>
                <a:latin typeface="Cambria" pitchFamily="18" charset="0"/>
              </a:rPr>
              <a:t>Pharmacokinet</a:t>
            </a:r>
            <a:r>
              <a:rPr lang="es-ES_tradnl" sz="1100" i="1" dirty="0">
                <a:solidFill>
                  <a:srgbClr val="CCFFCC"/>
                </a:solidFill>
                <a:latin typeface="Cambria" pitchFamily="18" charset="0"/>
              </a:rPr>
              <a:t>. 2017;56(11):1287-301</a:t>
            </a:r>
            <a:endParaRPr lang="es-ES_tradnl" sz="11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14" grpId="0" animBg="1"/>
      <p:bldP spid="15" grpId="0"/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2222 Rectángulo"/>
          <p:cNvSpPr>
            <a:spLocks noChangeArrowheads="1"/>
          </p:cNvSpPr>
          <p:nvPr/>
        </p:nvSpPr>
        <p:spPr bwMode="auto">
          <a:xfrm>
            <a:off x="239765" y="1268760"/>
            <a:ext cx="8653622" cy="52859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64513" y="3173199"/>
            <a:ext cx="2536867" cy="1564239"/>
          </a:xfrm>
          <a:prstGeom prst="rect">
            <a:avLst/>
          </a:prstGeom>
          <a:solidFill>
            <a:srgbClr val="1F497D">
              <a:alpha val="87843"/>
            </a:srgbClr>
          </a:solidFill>
          <a:ln w="25400" cap="rnd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608522" y="3251255"/>
            <a:ext cx="288323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N=110 E. Crohn,  </a:t>
            </a:r>
          </a:p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88% refractaria  a anti-TNF</a:t>
            </a:r>
          </a:p>
          <a:p>
            <a:pPr>
              <a:lnSpc>
                <a:spcPts val="2000"/>
              </a:lnSpc>
              <a:buBlip>
                <a:blip r:embed="rId3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Prospectivo</a:t>
            </a:r>
          </a:p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Remisión endoscópica: 30%</a:t>
            </a:r>
          </a:p>
          <a:p>
            <a:pPr>
              <a:lnSpc>
                <a:spcPts val="2000"/>
              </a:lnSpc>
              <a:buFontTx/>
              <a:buBlip>
                <a:blip r:embed="rId3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Respuesta E: 39%</a:t>
            </a:r>
            <a:endParaRPr lang="es-ES" sz="1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3643855" y="1695946"/>
            <a:ext cx="4635049" cy="4464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5 Rectángulo"/>
          <p:cNvSpPr/>
          <p:nvPr/>
        </p:nvSpPr>
        <p:spPr>
          <a:xfrm>
            <a:off x="1312319" y="670979"/>
            <a:ext cx="7058549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IVELES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y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c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uración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m</a:t>
            </a:r>
            <a:r>
              <a:rPr lang="es-ES" sz="24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ucosa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: «</a:t>
            </a:r>
            <a:r>
              <a:rPr lang="es-ES" sz="3200" b="1" i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</a:t>
            </a:r>
            <a:r>
              <a:rPr lang="es-ES" sz="2400" b="1" i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studio</a:t>
            </a:r>
            <a:r>
              <a:rPr lang="es-ES" sz="3200" b="1" i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</a:t>
            </a:r>
            <a:r>
              <a:rPr lang="es-ES" sz="3200" b="1" i="1" cap="all" dirty="0" err="1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l</a:t>
            </a:r>
            <a:r>
              <a:rPr lang="es-ES" sz="2400" b="1" i="1" cap="all" dirty="0" err="1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ove</a:t>
            </a:r>
            <a:r>
              <a:rPr lang="es-ES" sz="3200" b="1" i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-cd»</a:t>
            </a:r>
            <a:endParaRPr lang="es-ES" sz="100" b="1" i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/>
        </p:blipFill>
        <p:spPr>
          <a:xfrm>
            <a:off x="2457655" y="190259"/>
            <a:ext cx="4076290" cy="417305"/>
          </a:xfrm>
          <a:prstGeom prst="rect">
            <a:avLst/>
          </a:prstGeom>
        </p:spPr>
      </p:pic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4782771" y="6606114"/>
            <a:ext cx="4127821" cy="220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Berends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S et al</a:t>
            </a:r>
            <a:r>
              <a:rPr lang="es-ES" sz="1100" b="1" i="1" dirty="0">
                <a:solidFill>
                  <a:srgbClr val="CCFFCC"/>
                </a:solidFill>
                <a:latin typeface="Century Gothic" pitchFamily="34" charset="0"/>
              </a:rPr>
              <a:t> . ECCO 2018 DOP046</a:t>
            </a:r>
            <a:endParaRPr lang="es-ES_tradnl" sz="1100" i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18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1099750" y="1628800"/>
            <a:ext cx="7072649" cy="4824536"/>
          </a:xfrm>
          <a:prstGeom prst="rect">
            <a:avLst/>
          </a:prstGeom>
          <a:solidFill>
            <a:schemeClr val="accent1">
              <a:shade val="75000"/>
              <a:alpha val="7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3518209" y="5414612"/>
            <a:ext cx="1199423" cy="327454"/>
          </a:xfrm>
          <a:prstGeom prst="roundRect">
            <a:avLst>
              <a:gd name="adj" fmla="val 30946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14 Forma libre"/>
          <p:cNvSpPr/>
          <p:nvPr/>
        </p:nvSpPr>
        <p:spPr>
          <a:xfrm>
            <a:off x="1560480" y="2227665"/>
            <a:ext cx="6005384" cy="3095368"/>
          </a:xfrm>
          <a:custGeom>
            <a:avLst/>
            <a:gdLst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053016 w 5986848"/>
              <a:gd name="connsiteY7" fmla="*/ 871151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14800 w 5986848"/>
              <a:gd name="connsiteY7" fmla="*/ 895864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70405 w 5986848"/>
              <a:gd name="connsiteY7" fmla="*/ 920578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70405 w 5986848"/>
              <a:gd name="connsiteY7" fmla="*/ 920578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869459 w 5986848"/>
              <a:gd name="connsiteY10" fmla="*/ 49427 h 3089189"/>
              <a:gd name="connsiteX11" fmla="*/ 5986848 w 5986848"/>
              <a:gd name="connsiteY11" fmla="*/ 0 h 3089189"/>
              <a:gd name="connsiteX0" fmla="*/ 0 w 6005383"/>
              <a:gd name="connsiteY0" fmla="*/ 3039762 h 3052119"/>
              <a:gd name="connsiteX1" fmla="*/ 444843 w 6005383"/>
              <a:gd name="connsiteY1" fmla="*/ 2953265 h 3052119"/>
              <a:gd name="connsiteX2" fmla="*/ 661086 w 6005383"/>
              <a:gd name="connsiteY2" fmla="*/ 2804984 h 3052119"/>
              <a:gd name="connsiteX3" fmla="*/ 1458097 w 6005383"/>
              <a:gd name="connsiteY3" fmla="*/ 2712308 h 3052119"/>
              <a:gd name="connsiteX4" fmla="*/ 2391032 w 6005383"/>
              <a:gd name="connsiteY4" fmla="*/ 2045043 h 3052119"/>
              <a:gd name="connsiteX5" fmla="*/ 2687594 w 6005383"/>
              <a:gd name="connsiteY5" fmla="*/ 1884405 h 3052119"/>
              <a:gd name="connsiteX6" fmla="*/ 4053016 w 6005383"/>
              <a:gd name="connsiteY6" fmla="*/ 1661984 h 3052119"/>
              <a:gd name="connsiteX7" fmla="*/ 4170405 w 6005383"/>
              <a:gd name="connsiteY7" fmla="*/ 871151 h 3052119"/>
              <a:gd name="connsiteX8" fmla="*/ 5103340 w 6005383"/>
              <a:gd name="connsiteY8" fmla="*/ 593124 h 3052119"/>
              <a:gd name="connsiteX9" fmla="*/ 5220730 w 6005383"/>
              <a:gd name="connsiteY9" fmla="*/ 253313 h 3052119"/>
              <a:gd name="connsiteX10" fmla="*/ 5869459 w 6005383"/>
              <a:gd name="connsiteY10" fmla="*/ 0 h 3052119"/>
              <a:gd name="connsiteX11" fmla="*/ 6005383 w 6005383"/>
              <a:gd name="connsiteY11" fmla="*/ 3052119 h 3052119"/>
              <a:gd name="connsiteX0" fmla="*/ 0 w 6005383"/>
              <a:gd name="connsiteY0" fmla="*/ 3083011 h 3095368"/>
              <a:gd name="connsiteX1" fmla="*/ 444843 w 6005383"/>
              <a:gd name="connsiteY1" fmla="*/ 2996514 h 3095368"/>
              <a:gd name="connsiteX2" fmla="*/ 661086 w 6005383"/>
              <a:gd name="connsiteY2" fmla="*/ 2848233 h 3095368"/>
              <a:gd name="connsiteX3" fmla="*/ 1458097 w 6005383"/>
              <a:gd name="connsiteY3" fmla="*/ 2755557 h 3095368"/>
              <a:gd name="connsiteX4" fmla="*/ 2391032 w 6005383"/>
              <a:gd name="connsiteY4" fmla="*/ 2088292 h 3095368"/>
              <a:gd name="connsiteX5" fmla="*/ 2687594 w 6005383"/>
              <a:gd name="connsiteY5" fmla="*/ 1927654 h 3095368"/>
              <a:gd name="connsiteX6" fmla="*/ 4053016 w 6005383"/>
              <a:gd name="connsiteY6" fmla="*/ 1705233 h 3095368"/>
              <a:gd name="connsiteX7" fmla="*/ 4170405 w 6005383"/>
              <a:gd name="connsiteY7" fmla="*/ 914400 h 3095368"/>
              <a:gd name="connsiteX8" fmla="*/ 5103340 w 6005383"/>
              <a:gd name="connsiteY8" fmla="*/ 636373 h 3095368"/>
              <a:gd name="connsiteX9" fmla="*/ 5220730 w 6005383"/>
              <a:gd name="connsiteY9" fmla="*/ 296562 h 3095368"/>
              <a:gd name="connsiteX10" fmla="*/ 5986848 w 6005383"/>
              <a:gd name="connsiteY10" fmla="*/ 0 h 3095368"/>
              <a:gd name="connsiteX11" fmla="*/ 6005383 w 6005383"/>
              <a:gd name="connsiteY11" fmla="*/ 3095368 h 3095368"/>
              <a:gd name="connsiteX0" fmla="*/ 0 w 6005383"/>
              <a:gd name="connsiteY0" fmla="*/ 3083011 h 3095368"/>
              <a:gd name="connsiteX1" fmla="*/ 444843 w 6005383"/>
              <a:gd name="connsiteY1" fmla="*/ 2996514 h 3095368"/>
              <a:gd name="connsiteX2" fmla="*/ 661086 w 6005383"/>
              <a:gd name="connsiteY2" fmla="*/ 2848233 h 3095368"/>
              <a:gd name="connsiteX3" fmla="*/ 1458097 w 6005383"/>
              <a:gd name="connsiteY3" fmla="*/ 2755557 h 3095368"/>
              <a:gd name="connsiteX4" fmla="*/ 2391032 w 6005383"/>
              <a:gd name="connsiteY4" fmla="*/ 2088292 h 3095368"/>
              <a:gd name="connsiteX5" fmla="*/ 2687594 w 6005383"/>
              <a:gd name="connsiteY5" fmla="*/ 1927654 h 3095368"/>
              <a:gd name="connsiteX6" fmla="*/ 4053016 w 6005383"/>
              <a:gd name="connsiteY6" fmla="*/ 1705233 h 3095368"/>
              <a:gd name="connsiteX7" fmla="*/ 4170405 w 6005383"/>
              <a:gd name="connsiteY7" fmla="*/ 914400 h 3095368"/>
              <a:gd name="connsiteX8" fmla="*/ 5103340 w 6005383"/>
              <a:gd name="connsiteY8" fmla="*/ 636373 h 3095368"/>
              <a:gd name="connsiteX9" fmla="*/ 5220730 w 6005383"/>
              <a:gd name="connsiteY9" fmla="*/ 296562 h 3095368"/>
              <a:gd name="connsiteX10" fmla="*/ 5986848 w 6005383"/>
              <a:gd name="connsiteY10" fmla="*/ 0 h 3095368"/>
              <a:gd name="connsiteX11" fmla="*/ 6005383 w 6005383"/>
              <a:gd name="connsiteY11" fmla="*/ 3095368 h 3095368"/>
              <a:gd name="connsiteX12" fmla="*/ 5986848 w 6005383"/>
              <a:gd name="connsiteY12" fmla="*/ 3076832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391033 w 6005384"/>
              <a:gd name="connsiteY4" fmla="*/ 2088292 h 3095368"/>
              <a:gd name="connsiteX5" fmla="*/ 2687595 w 6005384"/>
              <a:gd name="connsiteY5" fmla="*/ 1927654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391033 w 6005384"/>
              <a:gd name="connsiteY4" fmla="*/ 2088292 h 3095368"/>
              <a:gd name="connsiteX5" fmla="*/ 2903838 w 6005384"/>
              <a:gd name="connsiteY5" fmla="*/ 1828800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05384" h="3095368">
                <a:moveTo>
                  <a:pt x="1" y="3083011"/>
                </a:moveTo>
                <a:lnTo>
                  <a:pt x="444844" y="2996514"/>
                </a:lnTo>
                <a:lnTo>
                  <a:pt x="661087" y="2848233"/>
                </a:lnTo>
                <a:lnTo>
                  <a:pt x="1458098" y="2755557"/>
                </a:lnTo>
                <a:lnTo>
                  <a:pt x="2391033" y="2088292"/>
                </a:lnTo>
                <a:lnTo>
                  <a:pt x="2903838" y="1828800"/>
                </a:lnTo>
                <a:lnTo>
                  <a:pt x="4053017" y="1705233"/>
                </a:lnTo>
                <a:lnTo>
                  <a:pt x="4170406" y="914400"/>
                </a:lnTo>
                <a:lnTo>
                  <a:pt x="5103341" y="636373"/>
                </a:lnTo>
                <a:lnTo>
                  <a:pt x="5220731" y="296562"/>
                </a:lnTo>
                <a:lnTo>
                  <a:pt x="5986849" y="0"/>
                </a:lnTo>
                <a:lnTo>
                  <a:pt x="6005384" y="3095368"/>
                </a:lnTo>
                <a:lnTo>
                  <a:pt x="0" y="3095367"/>
                </a:lnTo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1571860" y="1918746"/>
            <a:ext cx="5993027" cy="3410465"/>
          </a:xfrm>
          <a:custGeom>
            <a:avLst/>
            <a:gdLst>
              <a:gd name="connsiteX0" fmla="*/ 0 w 5993027"/>
              <a:gd name="connsiteY0" fmla="*/ 3410465 h 3410465"/>
              <a:gd name="connsiteX1" fmla="*/ 5993027 w 5993027"/>
              <a:gd name="connsiteY1" fmla="*/ 3410465 h 3410465"/>
              <a:gd name="connsiteX2" fmla="*/ 5993027 w 5993027"/>
              <a:gd name="connsiteY2" fmla="*/ 0 h 34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3027" h="3410465">
                <a:moveTo>
                  <a:pt x="0" y="3410465"/>
                </a:moveTo>
                <a:lnTo>
                  <a:pt x="5993027" y="3410465"/>
                </a:lnTo>
                <a:lnTo>
                  <a:pt x="5993027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1573455" y="1990754"/>
            <a:ext cx="0" cy="3338457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Forma libre"/>
          <p:cNvSpPr/>
          <p:nvPr/>
        </p:nvSpPr>
        <p:spPr>
          <a:xfrm>
            <a:off x="1585193" y="4401339"/>
            <a:ext cx="5974492" cy="920597"/>
          </a:xfrm>
          <a:custGeom>
            <a:avLst/>
            <a:gdLst>
              <a:gd name="connsiteX0" fmla="*/ 0 w 5974492"/>
              <a:gd name="connsiteY0" fmla="*/ 920597 h 920597"/>
              <a:gd name="connsiteX1" fmla="*/ 210065 w 5974492"/>
              <a:gd name="connsiteY1" fmla="*/ 883527 h 920597"/>
              <a:gd name="connsiteX2" fmla="*/ 321276 w 5974492"/>
              <a:gd name="connsiteY2" fmla="*/ 766138 h 920597"/>
              <a:gd name="connsiteX3" fmla="*/ 494270 w 5974492"/>
              <a:gd name="connsiteY3" fmla="*/ 871170 h 920597"/>
              <a:gd name="connsiteX4" fmla="*/ 661087 w 5974492"/>
              <a:gd name="connsiteY4" fmla="*/ 827922 h 920597"/>
              <a:gd name="connsiteX5" fmla="*/ 834081 w 5974492"/>
              <a:gd name="connsiteY5" fmla="*/ 840278 h 920597"/>
              <a:gd name="connsiteX6" fmla="*/ 1019433 w 5974492"/>
              <a:gd name="connsiteY6" fmla="*/ 864992 h 920597"/>
              <a:gd name="connsiteX7" fmla="*/ 1093573 w 5974492"/>
              <a:gd name="connsiteY7" fmla="*/ 790851 h 920597"/>
              <a:gd name="connsiteX8" fmla="*/ 1217141 w 5974492"/>
              <a:gd name="connsiteY8" fmla="*/ 840278 h 920597"/>
              <a:gd name="connsiteX9" fmla="*/ 1334530 w 5974492"/>
              <a:gd name="connsiteY9" fmla="*/ 302759 h 920597"/>
              <a:gd name="connsiteX10" fmla="*/ 1458097 w 5974492"/>
              <a:gd name="connsiteY10" fmla="*/ 846457 h 920597"/>
              <a:gd name="connsiteX11" fmla="*/ 1661984 w 5974492"/>
              <a:gd name="connsiteY11" fmla="*/ 784673 h 920597"/>
              <a:gd name="connsiteX12" fmla="*/ 1828800 w 5974492"/>
              <a:gd name="connsiteY12" fmla="*/ 809386 h 920597"/>
              <a:gd name="connsiteX13" fmla="*/ 1964725 w 5974492"/>
              <a:gd name="connsiteY13" fmla="*/ 803208 h 920597"/>
              <a:gd name="connsiteX14" fmla="*/ 2038865 w 5974492"/>
              <a:gd name="connsiteY14" fmla="*/ 722889 h 920597"/>
              <a:gd name="connsiteX15" fmla="*/ 2131541 w 5974492"/>
              <a:gd name="connsiteY15" fmla="*/ 803208 h 920597"/>
              <a:gd name="connsiteX16" fmla="*/ 2279822 w 5974492"/>
              <a:gd name="connsiteY16" fmla="*/ 240976 h 920597"/>
              <a:gd name="connsiteX17" fmla="*/ 2403389 w 5974492"/>
              <a:gd name="connsiteY17" fmla="*/ 821743 h 920597"/>
              <a:gd name="connsiteX18" fmla="*/ 2613454 w 5974492"/>
              <a:gd name="connsiteY18" fmla="*/ 735246 h 920597"/>
              <a:gd name="connsiteX19" fmla="*/ 2761735 w 5974492"/>
              <a:gd name="connsiteY19" fmla="*/ 685819 h 920597"/>
              <a:gd name="connsiteX20" fmla="*/ 2866768 w 5974492"/>
              <a:gd name="connsiteY20" fmla="*/ 778495 h 920597"/>
              <a:gd name="connsiteX21" fmla="*/ 3039762 w 5974492"/>
              <a:gd name="connsiteY21" fmla="*/ 759959 h 920597"/>
              <a:gd name="connsiteX22" fmla="*/ 3243649 w 5974492"/>
              <a:gd name="connsiteY22" fmla="*/ 667284 h 920597"/>
              <a:gd name="connsiteX23" fmla="*/ 3527854 w 5974492"/>
              <a:gd name="connsiteY23" fmla="*/ 778495 h 920597"/>
              <a:gd name="connsiteX24" fmla="*/ 3719384 w 5974492"/>
              <a:gd name="connsiteY24" fmla="*/ 98873 h 920597"/>
              <a:gd name="connsiteX25" fmla="*/ 3873843 w 5974492"/>
              <a:gd name="connsiteY25" fmla="*/ 797030 h 920597"/>
              <a:gd name="connsiteX26" fmla="*/ 4127157 w 5974492"/>
              <a:gd name="connsiteY26" fmla="*/ 685819 h 920597"/>
              <a:gd name="connsiteX27" fmla="*/ 4293973 w 5974492"/>
              <a:gd name="connsiteY27" fmla="*/ 691997 h 920597"/>
              <a:gd name="connsiteX28" fmla="*/ 4442254 w 5974492"/>
              <a:gd name="connsiteY28" fmla="*/ 753781 h 920597"/>
              <a:gd name="connsiteX29" fmla="*/ 4596714 w 5974492"/>
              <a:gd name="connsiteY29" fmla="*/ 19 h 920597"/>
              <a:gd name="connsiteX30" fmla="*/ 4794422 w 5974492"/>
              <a:gd name="connsiteY30" fmla="*/ 778495 h 920597"/>
              <a:gd name="connsiteX31" fmla="*/ 5097162 w 5974492"/>
              <a:gd name="connsiteY31" fmla="*/ 617857 h 920597"/>
              <a:gd name="connsiteX32" fmla="*/ 5294870 w 5974492"/>
              <a:gd name="connsiteY32" fmla="*/ 735246 h 920597"/>
              <a:gd name="connsiteX33" fmla="*/ 5535827 w 5974492"/>
              <a:gd name="connsiteY33" fmla="*/ 611678 h 920597"/>
              <a:gd name="connsiteX34" fmla="*/ 5974492 w 5974492"/>
              <a:gd name="connsiteY34" fmla="*/ 704354 h 92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74492" h="920597">
                <a:moveTo>
                  <a:pt x="0" y="920597"/>
                </a:moveTo>
                <a:cubicBezTo>
                  <a:pt x="78259" y="914933"/>
                  <a:pt x="156519" y="909270"/>
                  <a:pt x="210065" y="883527"/>
                </a:cubicBezTo>
                <a:cubicBezTo>
                  <a:pt x="263611" y="857784"/>
                  <a:pt x="273909" y="768197"/>
                  <a:pt x="321276" y="766138"/>
                </a:cubicBezTo>
                <a:cubicBezTo>
                  <a:pt x="368643" y="764079"/>
                  <a:pt x="437635" y="860873"/>
                  <a:pt x="494270" y="871170"/>
                </a:cubicBezTo>
                <a:cubicBezTo>
                  <a:pt x="550905" y="881467"/>
                  <a:pt x="604452" y="833071"/>
                  <a:pt x="661087" y="827922"/>
                </a:cubicBezTo>
                <a:cubicBezTo>
                  <a:pt x="717722" y="822773"/>
                  <a:pt x="774357" y="834100"/>
                  <a:pt x="834081" y="840278"/>
                </a:cubicBezTo>
                <a:cubicBezTo>
                  <a:pt x="893805" y="846456"/>
                  <a:pt x="976185" y="873230"/>
                  <a:pt x="1019433" y="864992"/>
                </a:cubicBezTo>
                <a:cubicBezTo>
                  <a:pt x="1062681" y="856754"/>
                  <a:pt x="1060622" y="794970"/>
                  <a:pt x="1093573" y="790851"/>
                </a:cubicBezTo>
                <a:cubicBezTo>
                  <a:pt x="1126524" y="786732"/>
                  <a:pt x="1176982" y="921626"/>
                  <a:pt x="1217141" y="840278"/>
                </a:cubicBezTo>
                <a:cubicBezTo>
                  <a:pt x="1257300" y="758930"/>
                  <a:pt x="1294371" y="301729"/>
                  <a:pt x="1334530" y="302759"/>
                </a:cubicBezTo>
                <a:cubicBezTo>
                  <a:pt x="1374689" y="303789"/>
                  <a:pt x="1403521" y="766138"/>
                  <a:pt x="1458097" y="846457"/>
                </a:cubicBezTo>
                <a:cubicBezTo>
                  <a:pt x="1512673" y="926776"/>
                  <a:pt x="1600200" y="790851"/>
                  <a:pt x="1661984" y="784673"/>
                </a:cubicBezTo>
                <a:cubicBezTo>
                  <a:pt x="1723768" y="778494"/>
                  <a:pt x="1778343" y="806297"/>
                  <a:pt x="1828800" y="809386"/>
                </a:cubicBezTo>
                <a:cubicBezTo>
                  <a:pt x="1879257" y="812475"/>
                  <a:pt x="1929714" y="817624"/>
                  <a:pt x="1964725" y="803208"/>
                </a:cubicBezTo>
                <a:cubicBezTo>
                  <a:pt x="1999736" y="788792"/>
                  <a:pt x="2011062" y="722889"/>
                  <a:pt x="2038865" y="722889"/>
                </a:cubicBezTo>
                <a:cubicBezTo>
                  <a:pt x="2066668" y="722889"/>
                  <a:pt x="2091382" y="883527"/>
                  <a:pt x="2131541" y="803208"/>
                </a:cubicBezTo>
                <a:cubicBezTo>
                  <a:pt x="2171700" y="722889"/>
                  <a:pt x="2234514" y="237887"/>
                  <a:pt x="2279822" y="240976"/>
                </a:cubicBezTo>
                <a:cubicBezTo>
                  <a:pt x="2325130" y="244065"/>
                  <a:pt x="2347784" y="739365"/>
                  <a:pt x="2403389" y="821743"/>
                </a:cubicBezTo>
                <a:cubicBezTo>
                  <a:pt x="2458994" y="904121"/>
                  <a:pt x="2553730" y="757900"/>
                  <a:pt x="2613454" y="735246"/>
                </a:cubicBezTo>
                <a:cubicBezTo>
                  <a:pt x="2673178" y="712592"/>
                  <a:pt x="2719516" y="678611"/>
                  <a:pt x="2761735" y="685819"/>
                </a:cubicBezTo>
                <a:cubicBezTo>
                  <a:pt x="2803954" y="693027"/>
                  <a:pt x="2820430" y="766138"/>
                  <a:pt x="2866768" y="778495"/>
                </a:cubicBezTo>
                <a:cubicBezTo>
                  <a:pt x="2913106" y="790852"/>
                  <a:pt x="2976949" y="778494"/>
                  <a:pt x="3039762" y="759959"/>
                </a:cubicBezTo>
                <a:cubicBezTo>
                  <a:pt x="3102575" y="741424"/>
                  <a:pt x="3162300" y="664195"/>
                  <a:pt x="3243649" y="667284"/>
                </a:cubicBezTo>
                <a:cubicBezTo>
                  <a:pt x="3324998" y="670373"/>
                  <a:pt x="3448565" y="873230"/>
                  <a:pt x="3527854" y="778495"/>
                </a:cubicBezTo>
                <a:cubicBezTo>
                  <a:pt x="3607143" y="683760"/>
                  <a:pt x="3661719" y="95784"/>
                  <a:pt x="3719384" y="98873"/>
                </a:cubicBezTo>
                <a:cubicBezTo>
                  <a:pt x="3777049" y="101962"/>
                  <a:pt x="3805881" y="699206"/>
                  <a:pt x="3873843" y="797030"/>
                </a:cubicBezTo>
                <a:cubicBezTo>
                  <a:pt x="3941805" y="894854"/>
                  <a:pt x="4057135" y="703324"/>
                  <a:pt x="4127157" y="685819"/>
                </a:cubicBezTo>
                <a:cubicBezTo>
                  <a:pt x="4197179" y="668314"/>
                  <a:pt x="4241457" y="680670"/>
                  <a:pt x="4293973" y="691997"/>
                </a:cubicBezTo>
                <a:cubicBezTo>
                  <a:pt x="4346489" y="703324"/>
                  <a:pt x="4391797" y="869111"/>
                  <a:pt x="4442254" y="753781"/>
                </a:cubicBezTo>
                <a:cubicBezTo>
                  <a:pt x="4492711" y="638451"/>
                  <a:pt x="4538019" y="-4100"/>
                  <a:pt x="4596714" y="19"/>
                </a:cubicBezTo>
                <a:cubicBezTo>
                  <a:pt x="4655409" y="4138"/>
                  <a:pt x="4711014" y="675522"/>
                  <a:pt x="4794422" y="778495"/>
                </a:cubicBezTo>
                <a:cubicBezTo>
                  <a:pt x="4877830" y="881468"/>
                  <a:pt x="5013754" y="625065"/>
                  <a:pt x="5097162" y="617857"/>
                </a:cubicBezTo>
                <a:cubicBezTo>
                  <a:pt x="5180570" y="610649"/>
                  <a:pt x="5221759" y="736276"/>
                  <a:pt x="5294870" y="735246"/>
                </a:cubicBezTo>
                <a:cubicBezTo>
                  <a:pt x="5367981" y="734216"/>
                  <a:pt x="5422557" y="616827"/>
                  <a:pt x="5535827" y="611678"/>
                </a:cubicBezTo>
                <a:cubicBezTo>
                  <a:pt x="5649097" y="606529"/>
                  <a:pt x="5974492" y="704354"/>
                  <a:pt x="5974492" y="70435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547605" y="3769739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_tradnl" sz="1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Estenosis</a:t>
            </a:r>
            <a:endParaRPr lang="es-ES" sz="1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590974" y="2902362"/>
            <a:ext cx="1474140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500"/>
              </a:lnSpc>
            </a:pPr>
            <a:r>
              <a:rPr lang="es-ES_tradnl" sz="1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Fístula </a:t>
            </a:r>
          </a:p>
          <a:p>
            <a:pPr algn="ctr">
              <a:lnSpc>
                <a:spcPts val="1500"/>
              </a:lnSpc>
            </a:pPr>
            <a:r>
              <a:rPr lang="es-ES_tradnl" sz="1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Absceso</a:t>
            </a:r>
            <a:endParaRPr lang="es-ES" sz="1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514602" y="1955203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_tradnl" sz="1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Estenosis</a:t>
            </a:r>
            <a:endParaRPr lang="es-ES" sz="1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28 Flecha derecha"/>
          <p:cNvSpPr/>
          <p:nvPr/>
        </p:nvSpPr>
        <p:spPr>
          <a:xfrm rot="5400000">
            <a:off x="5625853" y="2510777"/>
            <a:ext cx="722870" cy="352168"/>
          </a:xfrm>
          <a:prstGeom prst="rightArrow">
            <a:avLst>
              <a:gd name="adj1" fmla="val 73063"/>
              <a:gd name="adj2" fmla="val 64991"/>
            </a:avLst>
          </a:prstGeom>
          <a:gradFill flip="none" rotWithShape="1">
            <a:gsLst>
              <a:gs pos="0">
                <a:srgbClr val="DDEBCF">
                  <a:alpha val="49000"/>
                </a:srgbClr>
              </a:gs>
              <a:gs pos="50000">
                <a:srgbClr val="9CB86E">
                  <a:alpha val="83000"/>
                </a:srgbClr>
              </a:gs>
              <a:gs pos="94000">
                <a:srgbClr val="156B13"/>
              </a:gs>
            </a:gsLst>
            <a:lin ang="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30 Rectángulo redondeado"/>
          <p:cNvSpPr/>
          <p:nvPr/>
        </p:nvSpPr>
        <p:spPr bwMode="auto">
          <a:xfrm>
            <a:off x="5446679" y="2014666"/>
            <a:ext cx="1099752" cy="372541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012208" y="2014021"/>
            <a:ext cx="1942208" cy="369677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C</a:t>
            </a:r>
            <a:r>
              <a:rPr lang="es-ES" sz="12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IRUGÍA</a:t>
            </a:r>
            <a:endParaRPr lang="es-ES" sz="16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sp>
        <p:nvSpPr>
          <p:cNvPr id="33" name="32 CuadroTexto"/>
          <p:cNvSpPr txBox="1"/>
          <p:nvPr/>
        </p:nvSpPr>
        <p:spPr>
          <a:xfrm rot="16200000">
            <a:off x="132836" y="3381594"/>
            <a:ext cx="24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ES_tradnl" sz="14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</a:t>
            </a:r>
            <a:r>
              <a:rPr lang="es-ES_tradnl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</a:t>
            </a:r>
            <a:r>
              <a:rPr lang="es-ES_tradnl" sz="14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IGESTIVO</a:t>
            </a:r>
            <a:endParaRPr lang="es-ES" sz="1100" b="1" dirty="0"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33 CuadroTexto"/>
          <p:cNvSpPr txBox="1"/>
          <p:nvPr/>
        </p:nvSpPr>
        <p:spPr>
          <a:xfrm rot="5400000">
            <a:off x="6518262" y="3477030"/>
            <a:ext cx="24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_tradnl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CTIVIDAD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  <a:r>
              <a:rPr lang="es-ES_tradnl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NFLAMATORIA</a:t>
            </a:r>
            <a:endParaRPr lang="es-E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120759" y="5432690"/>
            <a:ext cx="1397229" cy="40338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Debut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193237" y="5428184"/>
            <a:ext cx="1397229" cy="40338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>
            <a:defPPr>
              <a:defRPr lang="es-ES"/>
            </a:defPPr>
            <a:lvl1pPr algn="ctr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 sz="1400" b="1" spc="5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_tradnl" dirty="0"/>
              <a:t>Diagnóstico</a:t>
            </a:r>
            <a:endParaRPr lang="es-ES" dirty="0"/>
          </a:p>
        </p:txBody>
      </p:sp>
      <p:sp>
        <p:nvSpPr>
          <p:cNvPr id="39" name="38 CuadroTexto"/>
          <p:cNvSpPr txBox="1"/>
          <p:nvPr/>
        </p:nvSpPr>
        <p:spPr>
          <a:xfrm>
            <a:off x="3059315" y="5435168"/>
            <a:ext cx="2146564" cy="40594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700"/>
              </a:lnSpc>
              <a:defRPr/>
            </a:pP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Crohn precoz</a:t>
            </a:r>
            <a:endParaRPr lang="es-ES" sz="1100" i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1549371" y="5830820"/>
            <a:ext cx="134247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Preclínica</a:t>
            </a:r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891851" y="5830820"/>
            <a:ext cx="297629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Clínica</a:t>
            </a:r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2880622" y="2693774"/>
            <a:ext cx="1662691" cy="262926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3010068" y="2864912"/>
            <a:ext cx="1419829" cy="533196"/>
          </a:xfrm>
          <a:prstGeom prst="roundRect">
            <a:avLst>
              <a:gd name="adj" fmla="val 27656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outerShdw blurRad="3429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58" name="5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15980" r="17800" b="15980"/>
          <a:stretch/>
        </p:blipFill>
        <p:spPr>
          <a:xfrm>
            <a:off x="2978730" y="2817999"/>
            <a:ext cx="1482503" cy="580110"/>
          </a:xfrm>
          <a:prstGeom prst="rect">
            <a:avLst/>
          </a:prstGeom>
        </p:spPr>
      </p:pic>
      <p:sp>
        <p:nvSpPr>
          <p:cNvPr id="61" name="60 CuadroTexto"/>
          <p:cNvSpPr txBox="1"/>
          <p:nvPr/>
        </p:nvSpPr>
        <p:spPr>
          <a:xfrm>
            <a:off x="5864417" y="5830820"/>
            <a:ext cx="65018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6514602" y="5830820"/>
            <a:ext cx="105028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0" name="Rectangle 23"/>
          <p:cNvSpPr txBox="1">
            <a:spLocks noChangeArrowheads="1"/>
          </p:cNvSpPr>
          <p:nvPr/>
        </p:nvSpPr>
        <p:spPr>
          <a:xfrm>
            <a:off x="-431330" y="980728"/>
            <a:ext cx="10044607" cy="1127125"/>
          </a:xfrm>
          <a:prstGeom prst="rect">
            <a:avLst/>
          </a:prstGeom>
          <a:noFill/>
        </p:spPr>
        <p:txBody>
          <a:bodyPr wrap="none" lIns="91440" tIns="45720" rIns="91440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s-E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6000" b="1" cap="all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s-ES" sz="3200" dirty="0"/>
              <a:t>E</a:t>
            </a:r>
            <a:r>
              <a:rPr lang="es-ES" sz="2400" dirty="0"/>
              <a:t>nfermedad</a:t>
            </a:r>
            <a:r>
              <a:rPr lang="es-ES" sz="3200" dirty="0"/>
              <a:t> c</a:t>
            </a:r>
            <a:r>
              <a:rPr lang="es-ES" sz="2400" dirty="0"/>
              <a:t>rónica</a:t>
            </a:r>
            <a:r>
              <a:rPr lang="es-ES" sz="3200" dirty="0"/>
              <a:t> </a:t>
            </a:r>
            <a:r>
              <a:rPr lang="es-ES" sz="2400" dirty="0"/>
              <a:t>con </a:t>
            </a:r>
            <a:r>
              <a:rPr lang="es-ES" sz="3200" dirty="0"/>
              <a:t>d</a:t>
            </a:r>
            <a:r>
              <a:rPr lang="es-ES" sz="2400" dirty="0"/>
              <a:t>año</a:t>
            </a:r>
            <a:r>
              <a:rPr lang="es-ES" sz="3200" dirty="0"/>
              <a:t> p</a:t>
            </a:r>
            <a:r>
              <a:rPr lang="es-ES" sz="2400" dirty="0"/>
              <a:t>rogresivo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8" b="18500"/>
          <a:stretch/>
        </p:blipFill>
        <p:spPr>
          <a:xfrm>
            <a:off x="2915842" y="624880"/>
            <a:ext cx="3325718" cy="392845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1"/>
          <a:stretch/>
        </p:blipFill>
        <p:spPr>
          <a:xfrm>
            <a:off x="2076836" y="110538"/>
            <a:ext cx="5281591" cy="582287"/>
          </a:xfrm>
          <a:prstGeom prst="rect">
            <a:avLst/>
          </a:prstGeom>
        </p:spPr>
      </p:pic>
      <p:pic>
        <p:nvPicPr>
          <p:cNvPr id="43" name="42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74778" y="258607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2" name="1 CuadroTexto"/>
          <p:cNvSpPr txBox="1"/>
          <p:nvPr/>
        </p:nvSpPr>
        <p:spPr>
          <a:xfrm>
            <a:off x="2076836" y="3379416"/>
            <a:ext cx="17281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</a:t>
            </a:r>
            <a:r>
              <a:rPr lang="es-ES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RATAMIENTO</a:t>
            </a:r>
            <a:r>
              <a:rPr lang="es-ES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</a:t>
            </a:r>
            <a:r>
              <a:rPr lang="es-ES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DECUADO</a:t>
            </a:r>
          </a:p>
        </p:txBody>
      </p:sp>
      <p:sp>
        <p:nvSpPr>
          <p:cNvPr id="36" name="35 Pentágono"/>
          <p:cNvSpPr/>
          <p:nvPr/>
        </p:nvSpPr>
        <p:spPr>
          <a:xfrm rot="5400000">
            <a:off x="2472633" y="3967457"/>
            <a:ext cx="838435" cy="454219"/>
          </a:xfrm>
          <a:prstGeom prst="homePlate">
            <a:avLst>
              <a:gd name="adj" fmla="val 648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80" b="98080" l="9964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45" y="143223"/>
            <a:ext cx="636366" cy="47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2" grpId="0"/>
      <p:bldP spid="3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/>
          <a:stretch/>
        </p:blipFill>
        <p:spPr bwMode="auto">
          <a:xfrm>
            <a:off x="4653819" y="2848271"/>
            <a:ext cx="4289844" cy="340042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 fov="1800000">
              <a:rot lat="169320" lon="2108209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6600" r="2361" b="7107"/>
          <a:stretch/>
        </p:blipFill>
        <p:spPr bwMode="auto">
          <a:xfrm>
            <a:off x="284882" y="2951680"/>
            <a:ext cx="4629698" cy="3241041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308062" y="232635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5" name="4 Rectángulo"/>
          <p:cNvSpPr/>
          <p:nvPr/>
        </p:nvSpPr>
        <p:spPr>
          <a:xfrm>
            <a:off x="2267744" y="548680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IVELES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P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OST-</a:t>
            </a:r>
            <a:r>
              <a:rPr lang="es-ES" sz="32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I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NDUCCIÓN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/>
        </p:blipFill>
        <p:spPr>
          <a:xfrm>
            <a:off x="2457655" y="190259"/>
            <a:ext cx="4076290" cy="417305"/>
          </a:xfrm>
          <a:prstGeom prst="rect">
            <a:avLst/>
          </a:prstGeom>
        </p:spPr>
      </p:pic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4890347" y="6606114"/>
            <a:ext cx="4127821" cy="220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Yakoub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W et al. 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Aliment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Pharmacol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 </a:t>
            </a:r>
            <a:r>
              <a:rPr lang="en-US" sz="1200" i="1" dirty="0" err="1">
                <a:solidFill>
                  <a:srgbClr val="CCFFCC"/>
                </a:solidFill>
                <a:latin typeface="Times New Roman" pitchFamily="18" charset="0"/>
              </a:rPr>
              <a:t>Ther</a:t>
            </a:r>
            <a:r>
              <a:rPr lang="en-US" sz="1200" i="1" dirty="0">
                <a:solidFill>
                  <a:srgbClr val="CCFFCC"/>
                </a:solidFill>
                <a:latin typeface="Times New Roman" pitchFamily="18" charset="0"/>
              </a:rPr>
              <a:t>. 2018;47(7):906-12</a:t>
            </a:r>
            <a:endParaRPr lang="es-ES_tradnl" sz="1100" i="1" dirty="0">
              <a:latin typeface="Century Gothic" pitchFamily="34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08557" y="4824921"/>
            <a:ext cx="4428000" cy="301000"/>
          </a:xfrm>
          <a:prstGeom prst="roundRect">
            <a:avLst>
              <a:gd name="adj" fmla="val 2683"/>
            </a:avLst>
          </a:prstGeom>
          <a:solidFill>
            <a:srgbClr val="FF00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7142482" y="3750667"/>
            <a:ext cx="1767840" cy="414472"/>
            <a:chOff x="6712373" y="1689128"/>
            <a:chExt cx="1767840" cy="414472"/>
          </a:xfrm>
          <a:scene3d>
            <a:camera prst="perspectiveContrastingRightFacing" fov="6900000">
              <a:rot lat="398167" lon="1316508" rev="120000"/>
            </a:camera>
            <a:lightRig rig="threePt" dir="t"/>
          </a:scene3d>
        </p:grpSpPr>
        <p:sp>
          <p:nvSpPr>
            <p:cNvPr id="10" name="9 Rectángulo redondeado"/>
            <p:cNvSpPr/>
            <p:nvPr/>
          </p:nvSpPr>
          <p:spPr>
            <a:xfrm>
              <a:off x="7003627" y="1689128"/>
              <a:ext cx="1178560" cy="414472"/>
            </a:xfrm>
            <a:prstGeom prst="roundRect">
              <a:avLst>
                <a:gd name="adj" fmla="val 8586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  <a:sp3d>
              <a:bevelT w="63500" h="25400"/>
            </a:sp3d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FFFFFF"/>
                </a:solidFill>
                <a:latin typeface="Calibri"/>
                <a:ea typeface="+mn-ea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712373" y="1780434"/>
              <a:ext cx="17678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18</a:t>
              </a:r>
              <a:r>
                <a:rPr lang="es-ES" sz="20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</a:t>
              </a:r>
              <a:r>
                <a:rPr lang="es-E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µg/ml</a:t>
              </a:r>
              <a:endParaRPr lang="es-ES" sz="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sp>
        <p:nvSpPr>
          <p:cNvPr id="6" name="5 CuadroTexto"/>
          <p:cNvSpPr txBox="1"/>
          <p:nvPr/>
        </p:nvSpPr>
        <p:spPr>
          <a:xfrm rot="21540000">
            <a:off x="4639808" y="2867216"/>
            <a:ext cx="476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IVELES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EM 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6 Y C. M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UCOSA 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ÑO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457655" y="1542197"/>
            <a:ext cx="4168236" cy="1119723"/>
          </a:xfrm>
          <a:prstGeom prst="rect">
            <a:avLst/>
          </a:prstGeom>
          <a:solidFill>
            <a:schemeClr val="accent1">
              <a:shade val="75000"/>
              <a:alpha val="60000"/>
            </a:schemeClr>
          </a:solidFill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2511667" y="1542197"/>
            <a:ext cx="406003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>
              <a:lnSpc>
                <a:spcPts val="2000"/>
              </a:lnSpc>
              <a:buBlip>
                <a:blip r:embed="rId8"/>
              </a:buBlip>
            </a:pP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82 EII </a:t>
            </a:r>
            <a:r>
              <a:rPr lang="es-ES" sz="1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(EC 47%)</a:t>
            </a:r>
            <a:endParaRPr lang="es-E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9388" lvl="0" indent="-179388">
              <a:lnSpc>
                <a:spcPts val="2000"/>
              </a:lnSpc>
              <a:buBlip>
                <a:blip r:embed="rId8"/>
              </a:buBlip>
            </a:pPr>
            <a:r>
              <a:rPr lang="es-ES" sz="1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Prospectivo</a:t>
            </a:r>
          </a:p>
          <a:p>
            <a:pPr marL="179388" lvl="0" indent="-179388">
              <a:lnSpc>
                <a:spcPts val="2000"/>
              </a:lnSpc>
              <a:buBlip>
                <a:blip r:embed="rId8"/>
              </a:buBlip>
            </a:pP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Niveles </a:t>
            </a:r>
            <a:r>
              <a:rPr lang="es-ES" sz="1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vedolizumab</a:t>
            </a: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semanas 2, 6 y 14</a:t>
            </a:r>
          </a:p>
          <a:p>
            <a:pPr marL="179388" lvl="0" indent="-179388">
              <a:lnSpc>
                <a:spcPts val="2000"/>
              </a:lnSpc>
              <a:buBlip>
                <a:blip r:embed="rId8"/>
              </a:buBlip>
            </a:pP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Curación mucosa del año (RMN o colonoscopia)</a:t>
            </a:r>
            <a:endParaRPr lang="es-E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31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2222 Rectángulo"/>
          <p:cNvSpPr>
            <a:spLocks noChangeArrowheads="1"/>
          </p:cNvSpPr>
          <p:nvPr/>
        </p:nvSpPr>
        <p:spPr bwMode="auto">
          <a:xfrm>
            <a:off x="238988" y="1678194"/>
            <a:ext cx="8726359" cy="45170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66120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6" name="5 CuadroTexto"/>
          <p:cNvSpPr txBox="1"/>
          <p:nvPr/>
        </p:nvSpPr>
        <p:spPr>
          <a:xfrm>
            <a:off x="1710135" y="737483"/>
            <a:ext cx="5544616" cy="453336"/>
          </a:xfrm>
          <a:prstGeom prst="rect">
            <a:avLst/>
          </a:prstGeom>
          <a:noFill/>
        </p:spPr>
        <p:txBody>
          <a:bodyPr wrap="none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IVELES 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OST-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outerShdw blurRad="381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NDUCCIÓN</a:t>
            </a:r>
            <a:endParaRPr lang="es-ES" sz="1600" b="1" cap="all" dirty="0">
              <a:ln/>
              <a:solidFill>
                <a:srgbClr val="92D050"/>
              </a:solidFill>
              <a:effectLst>
                <a:outerShdw blurRad="381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51065"/>
              </p:ext>
            </p:extLst>
          </p:nvPr>
        </p:nvGraphicFramePr>
        <p:xfrm>
          <a:off x="612183" y="1997274"/>
          <a:ext cx="7998700" cy="3810000"/>
        </p:xfrm>
        <a:graphic>
          <a:graphicData uri="http://schemas.openxmlformats.org/drawingml/2006/table">
            <a:tbl>
              <a:tblPr firstRow="1" bandRow="1"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18672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44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92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337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39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4622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Punto de corte </a:t>
                      </a:r>
                      <a:r>
                        <a:rPr lang="es-ES" sz="1200" b="0" i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(</a:t>
                      </a:r>
                      <a:r>
                        <a:rPr lang="es-ES" sz="1200" b="0" i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  <a:sym typeface="Symbol"/>
                        </a:rPr>
                        <a:t>g/ml)</a:t>
                      </a:r>
                      <a:endParaRPr lang="es-ES" sz="1200" b="0" i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s-ES" sz="1400" b="1" kern="1200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  <a:ea typeface="+mn-ea"/>
                          <a:cs typeface="+mn-cs"/>
                        </a:rPr>
                        <a:t>EMANA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Objetivo</a:t>
                      </a: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AUC / VPP/</a:t>
                      </a:r>
                      <a:r>
                        <a:rPr lang="es-ES" sz="1400" b="1" cap="none" spc="0" baseline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entury Gothic" pitchFamily="34" charset="0"/>
                        </a:rPr>
                        <a:t> VPN</a:t>
                      </a:r>
                      <a:endParaRPr lang="es-ES" sz="1400" b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entury Gothic" pitchFamily="34" charset="0"/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974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kumimoji="0" lang="es-ES" sz="16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uidi</a:t>
                      </a:r>
                      <a:r>
                        <a:rPr kumimoji="0" lang="es-ES" sz="16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s-ES" sz="1200" b="0" i="1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ECCO2018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24,3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44,3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52,9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kern="1200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14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kern="1200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14</a:t>
                      </a:r>
                    </a:p>
                    <a:p>
                      <a:pPr algn="ctr" eaLnBrk="0" fontAlgn="base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400" b="1" kern="1200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14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Remisión </a:t>
                      </a:r>
                      <a:r>
                        <a:rPr lang="es-ES" sz="1400" b="1" i="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14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Remisión </a:t>
                      </a:r>
                      <a:r>
                        <a:rPr lang="es-ES" sz="1400" b="1" i="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22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Remisión </a:t>
                      </a:r>
                      <a:r>
                        <a:rPr lang="es-ES" sz="1400" b="1" i="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lang="es-ES" sz="14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 36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Remisión </a:t>
                      </a: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14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Remisión </a:t>
                      </a: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22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Remisión </a:t>
                      </a: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36</a:t>
                      </a: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0,68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0,71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0,66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0,68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0,72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0,71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1974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ILLIET  </a:t>
                      </a:r>
                      <a:r>
                        <a:rPr kumimoji="0" lang="es-ES" sz="1200" b="0" i="1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CGH 2017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24,5</a:t>
                      </a: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≥ 18,5</a:t>
                      </a: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19</a:t>
                      </a:r>
                    </a:p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2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  <a:p>
                      <a:pPr marL="0" marR="0" lvl="0" indent="0" algn="ctr" defTabSz="91440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Optimización 6 meses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Optimización 6 meses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Optimización </a:t>
                      </a:r>
                      <a:r>
                        <a:rPr lang="es-ES" sz="1400" b="1" i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sem</a:t>
                      </a:r>
                      <a:r>
                        <a:rPr lang="es-ES" sz="1400" b="1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10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Remisión sostenida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VPP</a:t>
                      </a:r>
                      <a:r>
                        <a:rPr lang="es-ES" sz="1600" b="0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100%</a:t>
                      </a:r>
                    </a:p>
                    <a:p>
                      <a:pPr algn="ctr"/>
                      <a:r>
                        <a:rPr lang="es-ES" sz="1600" b="0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VPP 1 VPN 0,47</a:t>
                      </a:r>
                    </a:p>
                    <a:p>
                      <a:pPr algn="ctr"/>
                      <a:r>
                        <a:rPr lang="es-ES" sz="1600" b="0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 0,64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9790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s-ES" sz="1400" b="1" i="0" u="none" strike="noStrike" kern="1200" cap="all" spc="0" normalizeH="0" baseline="0" noProof="0" dirty="0" err="1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anzel</a:t>
                      </a:r>
                      <a:r>
                        <a:rPr kumimoji="0" lang="es-ES" sz="1400" b="1" i="0" u="none" strike="noStrike" kern="1200" cap="all" spc="0" normalizeH="0" baseline="0" noProof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0" i="1" u="none" strike="noStrike" kern="1200" cap="all" spc="0" normalizeH="0" baseline="0" noProof="0" dirty="0">
                          <a:ln w="9000" cmpd="sng">
                            <a:solidFill>
                              <a:srgbClr val="8064A2">
                                <a:shade val="50000"/>
                                <a:satMod val="120000"/>
                              </a:srgbClr>
                            </a:solidFill>
                            <a:prstDash val="solid"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ECCO 2018</a:t>
                      </a:r>
                    </a:p>
                  </a:txBody>
                  <a:tcPr marL="18000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28,2</a:t>
                      </a:r>
                    </a:p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33,6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</a:p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Sem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" pitchFamily="18" charset="0"/>
                          <a:ea typeface="+mn-ea"/>
                          <a:cs typeface="+mn-cs"/>
                        </a:rPr>
                        <a:t> 6</a:t>
                      </a:r>
                      <a:endParaRPr lang="es-ES" sz="20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No respuesta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s-ES" sz="1400" b="1" i="1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Curación mucosa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 0,8      E 0,7</a:t>
                      </a:r>
                    </a:p>
                    <a:p>
                      <a:pPr algn="ctr"/>
                      <a:r>
                        <a:rPr lang="es-ES" sz="1600" b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 0,25     E 0,94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/>
        </p:blipFill>
        <p:spPr>
          <a:xfrm>
            <a:off x="2457655" y="190259"/>
            <a:ext cx="4076290" cy="41730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487635" y="4353744"/>
            <a:ext cx="6120000" cy="573823"/>
          </a:xfrm>
          <a:prstGeom prst="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490883" y="5504327"/>
            <a:ext cx="6120000" cy="288000"/>
          </a:xfrm>
          <a:prstGeom prst="rect">
            <a:avLst/>
          </a:prstGeom>
          <a:solidFill>
            <a:srgbClr val="FFFF00"/>
          </a:solidFill>
          <a:ln w="2540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5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2222 Rectángulo">
            <a:extLst>
              <a:ext uri="{FF2B5EF4-FFF2-40B4-BE49-F238E27FC236}">
                <a16:creationId xmlns="" xmlns:a16="http://schemas.microsoft.com/office/drawing/2014/main" id="{6D146797-5C07-7E4F-8D52-013952BD0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37" y="2512772"/>
            <a:ext cx="2546787" cy="425315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  <a:effectLst>
            <a:outerShdw blurRad="342900" dist="127000" dir="1956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pic>
        <p:nvPicPr>
          <p:cNvPr id="2" name="1 Imagen">
            <a:extLst>
              <a:ext uri="{FF2B5EF4-FFF2-40B4-BE49-F238E27FC236}">
                <a16:creationId xmlns="" xmlns:a16="http://schemas.microsoft.com/office/drawing/2014/main" id="{0802DA8A-09E4-D34C-9D97-79AC32ADA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166120" y="231848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pic>
        <p:nvPicPr>
          <p:cNvPr id="3" name="9 Imagen">
            <a:extLst>
              <a:ext uri="{FF2B5EF4-FFF2-40B4-BE49-F238E27FC236}">
                <a16:creationId xmlns="" xmlns:a16="http://schemas.microsoft.com/office/drawing/2014/main" id="{DBD771C6-2E25-1F40-9C37-1C738A8D4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3463"/>
          <a:stretch/>
        </p:blipFill>
        <p:spPr>
          <a:xfrm>
            <a:off x="2577576" y="246591"/>
            <a:ext cx="4076290" cy="417305"/>
          </a:xfrm>
          <a:prstGeom prst="rect">
            <a:avLst/>
          </a:prstGeom>
        </p:spPr>
      </p:pic>
      <p:sp>
        <p:nvSpPr>
          <p:cNvPr id="4" name="4 Rectángulo">
            <a:extLst>
              <a:ext uri="{FF2B5EF4-FFF2-40B4-BE49-F238E27FC236}">
                <a16:creationId xmlns="" xmlns:a16="http://schemas.microsoft.com/office/drawing/2014/main" id="{029FC3F0-4495-5A41-B63C-318AB44176EF}"/>
              </a:ext>
            </a:extLst>
          </p:cNvPr>
          <p:cNvSpPr/>
          <p:nvPr/>
        </p:nvSpPr>
        <p:spPr>
          <a:xfrm>
            <a:off x="2321690" y="558168"/>
            <a:ext cx="4588062" cy="728686"/>
          </a:xfrm>
          <a:prstGeom prst="rect">
            <a:avLst/>
          </a:prstGeom>
          <a:noFill/>
        </p:spPr>
        <p:txBody>
          <a:bodyPr wrap="none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STUDIO 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D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</a:t>
            </a:r>
            <a:r>
              <a:rPr lang="es-ES" sz="36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 L</a:t>
            </a:r>
            <a:r>
              <a:rPr lang="es-ES" sz="2800" b="1" cap="all" dirty="0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rPr>
              <a:t>EUVEN</a:t>
            </a:r>
            <a:endParaRPr lang="es-ES" sz="100" b="1" cap="all" dirty="0">
              <a:ln/>
              <a:solidFill>
                <a:srgbClr val="92D050"/>
              </a:solidFill>
              <a:effectLst>
                <a:reflection blurRad="12700" stA="50000" endPos="50000" dir="5400000" sy="-100000" rotWithShape="0"/>
              </a:effectLst>
            </a:endParaRPr>
          </a:p>
        </p:txBody>
      </p:sp>
      <p:sp>
        <p:nvSpPr>
          <p:cNvPr id="5" name="23 Rectángulo">
            <a:extLst>
              <a:ext uri="{FF2B5EF4-FFF2-40B4-BE49-F238E27FC236}">
                <a16:creationId xmlns="" xmlns:a16="http://schemas.microsoft.com/office/drawing/2014/main" id="{B7E87DCB-5559-BB44-A309-BAC3B6D37408}"/>
              </a:ext>
            </a:extLst>
          </p:cNvPr>
          <p:cNvSpPr/>
          <p:nvPr/>
        </p:nvSpPr>
        <p:spPr>
          <a:xfrm>
            <a:off x="2524808" y="1286854"/>
            <a:ext cx="4617321" cy="1105700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 w="25400" cap="rnd" cmpd="sng" algn="ctr">
            <a:noFill/>
            <a:prstDash val="solid"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7 Rectángulo">
            <a:extLst>
              <a:ext uri="{FF2B5EF4-FFF2-40B4-BE49-F238E27FC236}">
                <a16:creationId xmlns="" xmlns:a16="http://schemas.microsoft.com/office/drawing/2014/main" id="{25BFBCB1-E507-BC46-80FF-1E84A53651BC}"/>
              </a:ext>
            </a:extLst>
          </p:cNvPr>
          <p:cNvSpPr/>
          <p:nvPr/>
        </p:nvSpPr>
        <p:spPr>
          <a:xfrm>
            <a:off x="3602004" y="1432089"/>
            <a:ext cx="3540125" cy="7621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2913" lvl="1" indent="-171450">
              <a:lnSpc>
                <a:spcPts val="1800"/>
              </a:lnSpc>
              <a:buFontTx/>
              <a:buBlip>
                <a:blip r:embed="rId4"/>
              </a:buBlip>
              <a:defRPr/>
            </a:pPr>
            <a:r>
              <a:rPr lang="es-E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Pacientes consecutivos</a:t>
            </a:r>
          </a:p>
          <a:p>
            <a:pPr marL="442913" lvl="1" indent="-171450">
              <a:lnSpc>
                <a:spcPts val="1800"/>
              </a:lnSpc>
              <a:buFontTx/>
              <a:buBlip>
                <a:blip r:embed="rId4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Niveles antes de cada infusión</a:t>
            </a:r>
            <a:endParaRPr lang="es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42913" lvl="1" indent="-171450">
              <a:lnSpc>
                <a:spcPts val="1800"/>
              </a:lnSpc>
              <a:buFontTx/>
              <a:buBlip>
                <a:blip r:embed="rId4"/>
              </a:buBlip>
              <a:defRPr/>
            </a:pP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Colonoscopia </a:t>
            </a:r>
            <a:r>
              <a:rPr lang="es-E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sem</a:t>
            </a: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14 (CU) o </a:t>
            </a:r>
            <a:r>
              <a:rPr lang="es-E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sem</a:t>
            </a: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22 (EC)</a:t>
            </a:r>
            <a:endParaRPr lang="es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sym typeface="Symbol"/>
            </a:endParaRPr>
          </a:p>
        </p:txBody>
      </p:sp>
      <p:sp>
        <p:nvSpPr>
          <p:cNvPr id="7" name="8 CuadroTexto">
            <a:extLst>
              <a:ext uri="{FF2B5EF4-FFF2-40B4-BE49-F238E27FC236}">
                <a16:creationId xmlns="" xmlns:a16="http://schemas.microsoft.com/office/drawing/2014/main" id="{88C8A07E-CBEC-FF4E-9A90-EE69AD12B472}"/>
              </a:ext>
            </a:extLst>
          </p:cNvPr>
          <p:cNvSpPr txBox="1"/>
          <p:nvPr/>
        </p:nvSpPr>
        <p:spPr>
          <a:xfrm>
            <a:off x="2794629" y="1582323"/>
            <a:ext cx="92939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N=179</a:t>
            </a:r>
          </a:p>
          <a:p>
            <a:pPr algn="ctr">
              <a:defRPr/>
            </a:pPr>
            <a:r>
              <a:rPr lang="es-ES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CU 66  EC 113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238048DE-08A8-BD46-92E0-5A9892879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" t="940" r="-631" b="376"/>
          <a:stretch/>
        </p:blipFill>
        <p:spPr>
          <a:xfrm rot="360000">
            <a:off x="2976904" y="2636549"/>
            <a:ext cx="5832406" cy="3822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18 CuadroTexto">
            <a:extLst>
              <a:ext uri="{FF2B5EF4-FFF2-40B4-BE49-F238E27FC236}">
                <a16:creationId xmlns="" xmlns:a16="http://schemas.microsoft.com/office/drawing/2014/main" id="{915121D3-70B5-4844-BFD4-6AD239F2E913}"/>
              </a:ext>
            </a:extLst>
          </p:cNvPr>
          <p:cNvSpPr txBox="1"/>
          <p:nvPr/>
        </p:nvSpPr>
        <p:spPr>
          <a:xfrm>
            <a:off x="-94662" y="2669357"/>
            <a:ext cx="2981673" cy="39658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prstMaterial="plastic">
            <a:bevelT w="127000" h="25400"/>
            <a:bevelB w="127000" h="25400" prst="relaxedInset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  <a:buClr>
                <a:srgbClr val="CC4757"/>
              </a:buClr>
              <a:buSzPct val="70000"/>
              <a:defRPr/>
            </a:pP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P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UNTOS 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D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E</a:t>
            </a:r>
            <a:r>
              <a:rPr lang="es-ES_tradnl" sz="20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 C</a:t>
            </a:r>
            <a:r>
              <a:rPr lang="es-ES_tradnl" sz="1600" b="1" spc="50" dirty="0">
                <a:ln w="11430"/>
                <a:gradFill>
                  <a:gsLst>
                    <a:gs pos="10000">
                      <a:srgbClr val="FF953E">
                        <a:tint val="60000"/>
                        <a:shade val="100000"/>
                        <a:hueMod val="100000"/>
                        <a:satMod val="200000"/>
                        <a:hueMod val="100000"/>
                      </a:srgbClr>
                    </a:gs>
                    <a:gs pos="70000">
                      <a:srgbClr val="FF953E">
                        <a:tint val="100000"/>
                        <a:shade val="90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25000" dist="38100" dir="5400000" algn="tl">
                    <a:srgbClr val="000000">
                      <a:alpha val="37000"/>
                    </a:srgbClr>
                  </a:outerShdw>
                </a:effectLst>
                <a:latin typeface="Lucida Sans"/>
              </a:rPr>
              <a:t>ORTE</a:t>
            </a:r>
            <a:endParaRPr lang="es-ES" sz="200" b="1" spc="50" dirty="0">
              <a:ln w="11430"/>
              <a:gradFill>
                <a:gsLst>
                  <a:gs pos="10000">
                    <a:srgbClr val="FF953E">
                      <a:tint val="60000"/>
                      <a:shade val="100000"/>
                      <a:hueMod val="100000"/>
                      <a:satMod val="200000"/>
                      <a:hueMod val="100000"/>
                    </a:srgbClr>
                  </a:gs>
                  <a:gs pos="70000">
                    <a:srgbClr val="FF953E">
                      <a:tint val="100000"/>
                      <a:shade val="90000"/>
                      <a:satMod val="150000"/>
                    </a:srgbClr>
                  </a:gs>
                </a:gsLst>
                <a:lin ang="5400000"/>
              </a:gradFill>
              <a:effectLst>
                <a:outerShdw blurRad="25000" dist="38100" dir="5400000" algn="tl">
                  <a:srgbClr val="000000">
                    <a:alpha val="37000"/>
                  </a:srgbClr>
                </a:outerShdw>
              </a:effectLst>
              <a:latin typeface="Lucida Sans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="" xmlns:a16="http://schemas.microsoft.com/office/drawing/2014/main" id="{A1FABFFC-063C-0F43-A150-87BC68676B6C}"/>
              </a:ext>
            </a:extLst>
          </p:cNvPr>
          <p:cNvGrpSpPr/>
          <p:nvPr/>
        </p:nvGrpSpPr>
        <p:grpSpPr>
          <a:xfrm>
            <a:off x="152137" y="2965276"/>
            <a:ext cx="2493537" cy="1119290"/>
            <a:chOff x="119118" y="3302807"/>
            <a:chExt cx="2493537" cy="1119290"/>
          </a:xfrm>
        </p:grpSpPr>
        <p:grpSp>
          <p:nvGrpSpPr>
            <p:cNvPr id="25" name="Grupo 24">
              <a:extLst>
                <a:ext uri="{FF2B5EF4-FFF2-40B4-BE49-F238E27FC236}">
                  <a16:creationId xmlns="" xmlns:a16="http://schemas.microsoft.com/office/drawing/2014/main" id="{91BABFF2-E12A-DC4D-B09D-061D32D9A150}"/>
                </a:ext>
              </a:extLst>
            </p:cNvPr>
            <p:cNvGrpSpPr/>
            <p:nvPr/>
          </p:nvGrpSpPr>
          <p:grpSpPr>
            <a:xfrm>
              <a:off x="119118" y="3302807"/>
              <a:ext cx="2493537" cy="1119290"/>
              <a:chOff x="414243" y="3295710"/>
              <a:chExt cx="2493537" cy="1119290"/>
            </a:xfrm>
          </p:grpSpPr>
          <p:grpSp>
            <p:nvGrpSpPr>
              <p:cNvPr id="10" name="2 Grupo">
                <a:extLst>
                  <a:ext uri="{FF2B5EF4-FFF2-40B4-BE49-F238E27FC236}">
                    <a16:creationId xmlns="" xmlns:a16="http://schemas.microsoft.com/office/drawing/2014/main" id="{C7B30208-EEC3-3A46-AD22-1DCF9C65E57C}"/>
                  </a:ext>
                </a:extLst>
              </p:cNvPr>
              <p:cNvGrpSpPr/>
              <p:nvPr/>
            </p:nvGrpSpPr>
            <p:grpSpPr>
              <a:xfrm>
                <a:off x="414243" y="3309903"/>
                <a:ext cx="2493537" cy="1105097"/>
                <a:chOff x="6663152" y="1702363"/>
                <a:chExt cx="1767840" cy="801476"/>
              </a:xfrm>
            </p:grpSpPr>
            <p:sp>
              <p:nvSpPr>
                <p:cNvPr id="11" name="15 Rectángulo redondeado">
                  <a:extLst>
                    <a:ext uri="{FF2B5EF4-FFF2-40B4-BE49-F238E27FC236}">
                      <a16:creationId xmlns="" xmlns:a16="http://schemas.microsoft.com/office/drawing/2014/main" id="{AA4E70E1-706C-A54F-B0A1-BB58EBE1317F}"/>
                    </a:ext>
                  </a:extLst>
                </p:cNvPr>
                <p:cNvSpPr/>
                <p:nvPr/>
              </p:nvSpPr>
              <p:spPr>
                <a:xfrm>
                  <a:off x="6908575" y="1702363"/>
                  <a:ext cx="1341870" cy="801476"/>
                </a:xfrm>
                <a:prstGeom prst="roundRect">
                  <a:avLst>
                    <a:gd name="adj" fmla="val 8586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kern="0">
                    <a:solidFill>
                      <a:srgbClr val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2" name="16 CuadroTexto">
                  <a:extLst>
                    <a:ext uri="{FF2B5EF4-FFF2-40B4-BE49-F238E27FC236}">
                      <a16:creationId xmlns="" xmlns:a16="http://schemas.microsoft.com/office/drawing/2014/main" id="{CC0F47DB-5BE0-D94C-967B-F049D9620569}"/>
                    </a:ext>
                  </a:extLst>
                </p:cNvPr>
                <p:cNvSpPr txBox="1"/>
                <p:nvPr/>
              </p:nvSpPr>
              <p:spPr>
                <a:xfrm>
                  <a:off x="6663152" y="1935733"/>
                  <a:ext cx="1767840" cy="335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s-ES" sz="2400" b="1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&gt;30</a:t>
                  </a:r>
                  <a:r>
                    <a:rPr lang="es-ES" sz="2000" b="1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 </a:t>
                  </a:r>
                  <a:r>
                    <a:rPr lang="es-ES" sz="1600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µg/ml</a:t>
                  </a:r>
                  <a:endParaRPr lang="es-ES" sz="800" dirty="0">
                    <a:solidFill>
                      <a:srgbClr val="FF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endParaRPr>
                </a:p>
              </p:txBody>
            </p:sp>
            <p:sp>
              <p:nvSpPr>
                <p:cNvPr id="13" name="17 CuadroTexto">
                  <a:extLst>
                    <a:ext uri="{FF2B5EF4-FFF2-40B4-BE49-F238E27FC236}">
                      <a16:creationId xmlns="" xmlns:a16="http://schemas.microsoft.com/office/drawing/2014/main" id="{2019460E-0825-6D4A-9E4A-762A09AC575D}"/>
                    </a:ext>
                  </a:extLst>
                </p:cNvPr>
                <p:cNvSpPr txBox="1"/>
                <p:nvPr/>
              </p:nvSpPr>
              <p:spPr>
                <a:xfrm>
                  <a:off x="7016533" y="2273487"/>
                  <a:ext cx="1104027" cy="222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s-ES" sz="14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AUC: 0,70</a:t>
                  </a:r>
                  <a:endParaRPr lang="es-ES" sz="5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endParaRPr>
                </a:p>
              </p:txBody>
            </p:sp>
          </p:grpSp>
          <p:sp>
            <p:nvSpPr>
              <p:cNvPr id="24" name="17 CuadroTexto">
                <a:extLst>
                  <a:ext uri="{FF2B5EF4-FFF2-40B4-BE49-F238E27FC236}">
                    <a16:creationId xmlns="" xmlns:a16="http://schemas.microsoft.com/office/drawing/2014/main" id="{F3FB4D55-C67A-DC46-92A4-AD8A11E1D3FB}"/>
                  </a:ext>
                </a:extLst>
              </p:cNvPr>
              <p:cNvSpPr txBox="1"/>
              <p:nvPr/>
            </p:nvSpPr>
            <p:spPr>
              <a:xfrm>
                <a:off x="912687" y="3295710"/>
                <a:ext cx="1557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S</a:t>
                </a:r>
                <a:r>
                  <a:rPr lang="es-E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EMANA</a:t>
                </a:r>
                <a:r>
                  <a:rPr lang="es-E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 2</a:t>
                </a:r>
                <a:endParaRPr lang="es-ES" sz="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endParaRPr>
              </a:p>
            </p:txBody>
          </p:sp>
        </p:grpSp>
        <p:sp>
          <p:nvSpPr>
            <p:cNvPr id="26" name="17 CuadroTexto">
              <a:extLst>
                <a:ext uri="{FF2B5EF4-FFF2-40B4-BE49-F238E27FC236}">
                  <a16:creationId xmlns="" xmlns:a16="http://schemas.microsoft.com/office/drawing/2014/main" id="{57B15858-9624-CF41-A5D0-B5FD07B021FF}"/>
                </a:ext>
              </a:extLst>
            </p:cNvPr>
            <p:cNvSpPr txBox="1"/>
            <p:nvPr/>
          </p:nvSpPr>
          <p:spPr>
            <a:xfrm>
              <a:off x="465285" y="3900157"/>
              <a:ext cx="1892709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Curación Mucosa </a:t>
              </a:r>
              <a:r>
                <a:rPr lang="es-ES" sz="12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sem</a:t>
              </a:r>
              <a:r>
                <a:rPr lang="es-ES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14</a:t>
              </a:r>
              <a:endParaRPr lang="es-ES" sz="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="" xmlns:a16="http://schemas.microsoft.com/office/drawing/2014/main" id="{86AC464A-B412-F74E-B38D-9376C9049FA3}"/>
              </a:ext>
            </a:extLst>
          </p:cNvPr>
          <p:cNvGrpSpPr/>
          <p:nvPr/>
        </p:nvGrpSpPr>
        <p:grpSpPr>
          <a:xfrm>
            <a:off x="147268" y="4212010"/>
            <a:ext cx="2493537" cy="1119290"/>
            <a:chOff x="119118" y="3302807"/>
            <a:chExt cx="2493537" cy="1119290"/>
          </a:xfrm>
        </p:grpSpPr>
        <p:grpSp>
          <p:nvGrpSpPr>
            <p:cNvPr id="35" name="Grupo 34">
              <a:extLst>
                <a:ext uri="{FF2B5EF4-FFF2-40B4-BE49-F238E27FC236}">
                  <a16:creationId xmlns="" xmlns:a16="http://schemas.microsoft.com/office/drawing/2014/main" id="{C305F9B2-D314-3B4A-B499-4804A702A216}"/>
                </a:ext>
              </a:extLst>
            </p:cNvPr>
            <p:cNvGrpSpPr/>
            <p:nvPr/>
          </p:nvGrpSpPr>
          <p:grpSpPr>
            <a:xfrm>
              <a:off x="119118" y="3302807"/>
              <a:ext cx="2493537" cy="1119290"/>
              <a:chOff x="414243" y="3295710"/>
              <a:chExt cx="2493537" cy="1119290"/>
            </a:xfrm>
          </p:grpSpPr>
          <p:grpSp>
            <p:nvGrpSpPr>
              <p:cNvPr id="37" name="2 Grupo">
                <a:extLst>
                  <a:ext uri="{FF2B5EF4-FFF2-40B4-BE49-F238E27FC236}">
                    <a16:creationId xmlns="" xmlns:a16="http://schemas.microsoft.com/office/drawing/2014/main" id="{9149C841-5013-854D-949C-136DDACD585B}"/>
                  </a:ext>
                </a:extLst>
              </p:cNvPr>
              <p:cNvGrpSpPr/>
              <p:nvPr/>
            </p:nvGrpSpPr>
            <p:grpSpPr>
              <a:xfrm>
                <a:off x="414243" y="3309903"/>
                <a:ext cx="2493537" cy="1105097"/>
                <a:chOff x="6663152" y="1702363"/>
                <a:chExt cx="1767840" cy="801476"/>
              </a:xfrm>
            </p:grpSpPr>
            <p:sp>
              <p:nvSpPr>
                <p:cNvPr id="39" name="15 Rectángulo redondeado">
                  <a:extLst>
                    <a:ext uri="{FF2B5EF4-FFF2-40B4-BE49-F238E27FC236}">
                      <a16:creationId xmlns="" xmlns:a16="http://schemas.microsoft.com/office/drawing/2014/main" id="{79343438-36ED-264B-9196-B08E654156FD}"/>
                    </a:ext>
                  </a:extLst>
                </p:cNvPr>
                <p:cNvSpPr/>
                <p:nvPr/>
              </p:nvSpPr>
              <p:spPr>
                <a:xfrm>
                  <a:off x="6908575" y="1702363"/>
                  <a:ext cx="1341870" cy="801476"/>
                </a:xfrm>
                <a:prstGeom prst="roundRect">
                  <a:avLst>
                    <a:gd name="adj" fmla="val 8586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kern="0">
                    <a:solidFill>
                      <a:srgbClr val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0" name="16 CuadroTexto">
                  <a:extLst>
                    <a:ext uri="{FF2B5EF4-FFF2-40B4-BE49-F238E27FC236}">
                      <a16:creationId xmlns="" xmlns:a16="http://schemas.microsoft.com/office/drawing/2014/main" id="{1563775C-CF51-4F4E-8C87-D02358871D27}"/>
                    </a:ext>
                  </a:extLst>
                </p:cNvPr>
                <p:cNvSpPr txBox="1"/>
                <p:nvPr/>
              </p:nvSpPr>
              <p:spPr>
                <a:xfrm>
                  <a:off x="6663152" y="1935733"/>
                  <a:ext cx="1767840" cy="243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s-ES" sz="2400" b="1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&gt;24</a:t>
                  </a:r>
                  <a:r>
                    <a:rPr lang="es-ES" sz="2000" b="1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 </a:t>
                  </a:r>
                  <a:r>
                    <a:rPr lang="es-ES" sz="1600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µg/ml</a:t>
                  </a:r>
                  <a:endParaRPr lang="es-ES" sz="800" dirty="0">
                    <a:solidFill>
                      <a:srgbClr val="FF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endParaRPr>
                </a:p>
              </p:txBody>
            </p:sp>
            <p:sp>
              <p:nvSpPr>
                <p:cNvPr id="41" name="17 CuadroTexto">
                  <a:extLst>
                    <a:ext uri="{FF2B5EF4-FFF2-40B4-BE49-F238E27FC236}">
                      <a16:creationId xmlns="" xmlns:a16="http://schemas.microsoft.com/office/drawing/2014/main" id="{439401DA-14BF-E648-8F76-18DFC3F5BDE0}"/>
                    </a:ext>
                  </a:extLst>
                </p:cNvPr>
                <p:cNvSpPr txBox="1"/>
                <p:nvPr/>
              </p:nvSpPr>
              <p:spPr>
                <a:xfrm>
                  <a:off x="7016533" y="2273487"/>
                  <a:ext cx="1104027" cy="222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s-ES" sz="14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AUC: 0,72</a:t>
                  </a:r>
                  <a:endParaRPr lang="es-ES" sz="5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endParaRPr>
                </a:p>
              </p:txBody>
            </p:sp>
          </p:grpSp>
          <p:sp>
            <p:nvSpPr>
              <p:cNvPr id="38" name="17 CuadroTexto">
                <a:extLst>
                  <a:ext uri="{FF2B5EF4-FFF2-40B4-BE49-F238E27FC236}">
                    <a16:creationId xmlns="" xmlns:a16="http://schemas.microsoft.com/office/drawing/2014/main" id="{4ED7E0E4-5B27-4746-A80E-A77BED3FCCEF}"/>
                  </a:ext>
                </a:extLst>
              </p:cNvPr>
              <p:cNvSpPr txBox="1"/>
              <p:nvPr/>
            </p:nvSpPr>
            <p:spPr>
              <a:xfrm>
                <a:off x="912687" y="3295710"/>
                <a:ext cx="1557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S</a:t>
                </a:r>
                <a:r>
                  <a:rPr lang="es-E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EMANA</a:t>
                </a:r>
                <a:r>
                  <a:rPr lang="es-E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 6</a:t>
                </a:r>
                <a:endParaRPr lang="es-ES" sz="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endParaRPr>
              </a:p>
            </p:txBody>
          </p:sp>
        </p:grpSp>
        <p:sp>
          <p:nvSpPr>
            <p:cNvPr id="36" name="17 CuadroTexto">
              <a:extLst>
                <a:ext uri="{FF2B5EF4-FFF2-40B4-BE49-F238E27FC236}">
                  <a16:creationId xmlns="" xmlns:a16="http://schemas.microsoft.com/office/drawing/2014/main" id="{4C08BF34-3A51-2940-B140-973C70F6739E}"/>
                </a:ext>
              </a:extLst>
            </p:cNvPr>
            <p:cNvSpPr txBox="1"/>
            <p:nvPr/>
          </p:nvSpPr>
          <p:spPr>
            <a:xfrm>
              <a:off x="465285" y="3900157"/>
              <a:ext cx="1892709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Respuesta clínica </a:t>
              </a:r>
              <a:r>
                <a:rPr lang="es-ES" sz="12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sem</a:t>
              </a:r>
              <a:r>
                <a:rPr lang="es-ES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14</a:t>
              </a:r>
              <a:endParaRPr lang="es-ES" sz="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="" xmlns:a16="http://schemas.microsoft.com/office/drawing/2014/main" id="{BCDC958B-35D5-6F40-988D-1AEC2CE0F429}"/>
              </a:ext>
            </a:extLst>
          </p:cNvPr>
          <p:cNvGrpSpPr/>
          <p:nvPr/>
        </p:nvGrpSpPr>
        <p:grpSpPr>
          <a:xfrm>
            <a:off x="166120" y="5465711"/>
            <a:ext cx="2493537" cy="1105097"/>
            <a:chOff x="119118" y="3317000"/>
            <a:chExt cx="2493537" cy="1105097"/>
          </a:xfrm>
        </p:grpSpPr>
        <p:grpSp>
          <p:nvGrpSpPr>
            <p:cNvPr id="43" name="Grupo 42">
              <a:extLst>
                <a:ext uri="{FF2B5EF4-FFF2-40B4-BE49-F238E27FC236}">
                  <a16:creationId xmlns="" xmlns:a16="http://schemas.microsoft.com/office/drawing/2014/main" id="{BC16811A-C588-DE47-B1B8-26849D67F017}"/>
                </a:ext>
              </a:extLst>
            </p:cNvPr>
            <p:cNvGrpSpPr/>
            <p:nvPr/>
          </p:nvGrpSpPr>
          <p:grpSpPr>
            <a:xfrm>
              <a:off x="119118" y="3317000"/>
              <a:ext cx="2493537" cy="1105097"/>
              <a:chOff x="414243" y="3309903"/>
              <a:chExt cx="2493537" cy="1105097"/>
            </a:xfrm>
          </p:grpSpPr>
          <p:grpSp>
            <p:nvGrpSpPr>
              <p:cNvPr id="45" name="2 Grupo">
                <a:extLst>
                  <a:ext uri="{FF2B5EF4-FFF2-40B4-BE49-F238E27FC236}">
                    <a16:creationId xmlns="" xmlns:a16="http://schemas.microsoft.com/office/drawing/2014/main" id="{E208FA4E-15CF-064F-8A99-A71C8D5D704E}"/>
                  </a:ext>
                </a:extLst>
              </p:cNvPr>
              <p:cNvGrpSpPr/>
              <p:nvPr/>
            </p:nvGrpSpPr>
            <p:grpSpPr>
              <a:xfrm>
                <a:off x="414243" y="3309903"/>
                <a:ext cx="2493537" cy="1105097"/>
                <a:chOff x="6663152" y="1702363"/>
                <a:chExt cx="1767840" cy="801476"/>
              </a:xfrm>
            </p:grpSpPr>
            <p:sp>
              <p:nvSpPr>
                <p:cNvPr id="47" name="15 Rectángulo redondeado">
                  <a:extLst>
                    <a:ext uri="{FF2B5EF4-FFF2-40B4-BE49-F238E27FC236}">
                      <a16:creationId xmlns="" xmlns:a16="http://schemas.microsoft.com/office/drawing/2014/main" id="{199C1807-FA5B-2643-8F99-64983E257729}"/>
                    </a:ext>
                  </a:extLst>
                </p:cNvPr>
                <p:cNvSpPr/>
                <p:nvPr/>
              </p:nvSpPr>
              <p:spPr>
                <a:xfrm>
                  <a:off x="6908575" y="1702363"/>
                  <a:ext cx="1341870" cy="801476"/>
                </a:xfrm>
                <a:prstGeom prst="roundRect">
                  <a:avLst>
                    <a:gd name="adj" fmla="val 8586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317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kern="0">
                    <a:solidFill>
                      <a:srgbClr val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8" name="16 CuadroTexto">
                  <a:extLst>
                    <a:ext uri="{FF2B5EF4-FFF2-40B4-BE49-F238E27FC236}">
                      <a16:creationId xmlns="" xmlns:a16="http://schemas.microsoft.com/office/drawing/2014/main" id="{58F5AFFB-D738-984B-9FED-D7F94C89C466}"/>
                    </a:ext>
                  </a:extLst>
                </p:cNvPr>
                <p:cNvSpPr txBox="1"/>
                <p:nvPr/>
              </p:nvSpPr>
              <p:spPr>
                <a:xfrm>
                  <a:off x="6663152" y="1935733"/>
                  <a:ext cx="1767840" cy="243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s-ES" sz="2400" b="1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&gt;14</a:t>
                  </a:r>
                  <a:r>
                    <a:rPr lang="es-ES" sz="2000" b="1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 </a:t>
                  </a:r>
                  <a:r>
                    <a:rPr lang="es-ES" sz="1600" dirty="0">
                      <a:solidFill>
                        <a:srgbClr val="FFFF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µg/ml</a:t>
                  </a:r>
                  <a:endParaRPr lang="es-ES" sz="800" dirty="0">
                    <a:solidFill>
                      <a:srgbClr val="FF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endParaRPr>
                </a:p>
              </p:txBody>
            </p:sp>
            <p:sp>
              <p:nvSpPr>
                <p:cNvPr id="49" name="17 CuadroTexto">
                  <a:extLst>
                    <a:ext uri="{FF2B5EF4-FFF2-40B4-BE49-F238E27FC236}">
                      <a16:creationId xmlns="" xmlns:a16="http://schemas.microsoft.com/office/drawing/2014/main" id="{DFFC25CF-660B-C34F-A042-69DA8A94EF69}"/>
                    </a:ext>
                  </a:extLst>
                </p:cNvPr>
                <p:cNvSpPr txBox="1"/>
                <p:nvPr/>
              </p:nvSpPr>
              <p:spPr>
                <a:xfrm>
                  <a:off x="7016533" y="2273487"/>
                  <a:ext cx="1104027" cy="222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s-ES" sz="14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" pitchFamily="18" charset="0"/>
                    </a:rPr>
                    <a:t>AUC: 0,72</a:t>
                  </a:r>
                  <a:endParaRPr lang="es-ES" sz="5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endParaRPr>
                </a:p>
              </p:txBody>
            </p:sp>
          </p:grpSp>
          <p:sp>
            <p:nvSpPr>
              <p:cNvPr id="46" name="17 CuadroTexto">
                <a:extLst>
                  <a:ext uri="{FF2B5EF4-FFF2-40B4-BE49-F238E27FC236}">
                    <a16:creationId xmlns="" xmlns:a16="http://schemas.microsoft.com/office/drawing/2014/main" id="{2D72B481-FA9B-8348-9787-2DB08DE25ADD}"/>
                  </a:ext>
                </a:extLst>
              </p:cNvPr>
              <p:cNvSpPr txBox="1"/>
              <p:nvPr/>
            </p:nvSpPr>
            <p:spPr>
              <a:xfrm>
                <a:off x="912687" y="3335420"/>
                <a:ext cx="1557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S</a:t>
                </a:r>
                <a:r>
                  <a:rPr lang="es-E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EMANA</a:t>
                </a:r>
                <a:r>
                  <a:rPr lang="es-E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 14</a:t>
                </a:r>
                <a:endParaRPr lang="es-ES" sz="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endParaRPr>
              </a:p>
            </p:txBody>
          </p:sp>
        </p:grpSp>
        <p:sp>
          <p:nvSpPr>
            <p:cNvPr id="44" name="17 CuadroTexto">
              <a:extLst>
                <a:ext uri="{FF2B5EF4-FFF2-40B4-BE49-F238E27FC236}">
                  <a16:creationId xmlns="" xmlns:a16="http://schemas.microsoft.com/office/drawing/2014/main" id="{2C48EBA4-E7A9-5046-A771-9529C90573E1}"/>
                </a:ext>
              </a:extLst>
            </p:cNvPr>
            <p:cNvSpPr txBox="1"/>
            <p:nvPr/>
          </p:nvSpPr>
          <p:spPr>
            <a:xfrm>
              <a:off x="465285" y="3900157"/>
              <a:ext cx="1892709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Curación Mucosa </a:t>
              </a:r>
              <a:r>
                <a:rPr lang="es-ES" sz="12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sem</a:t>
              </a:r>
              <a:r>
                <a:rPr lang="es-ES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14</a:t>
              </a:r>
              <a:endParaRPr lang="es-ES" sz="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D029A993-5235-7945-8689-6B6135212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0854" y="6621028"/>
            <a:ext cx="4127821" cy="220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0" hangingPunct="0">
              <a:lnSpc>
                <a:spcPts val="1000"/>
              </a:lnSpc>
              <a:spcBef>
                <a:spcPct val="50000"/>
              </a:spcBef>
              <a:buClr>
                <a:srgbClr val="990000"/>
              </a:buClr>
              <a:defRPr/>
            </a:pPr>
            <a:r>
              <a:rPr lang="es-ES_tradnl" sz="1100" b="1" i="1" dirty="0" err="1">
                <a:solidFill>
                  <a:srgbClr val="CCFFCC"/>
                </a:solidFill>
                <a:latin typeface="Century Gothic" pitchFamily="34" charset="0"/>
              </a:rPr>
              <a:t>Dressen</a:t>
            </a:r>
            <a:r>
              <a:rPr lang="es-ES_tradnl" sz="1100" b="1" i="1" dirty="0">
                <a:solidFill>
                  <a:srgbClr val="CCFFCC"/>
                </a:solidFill>
                <a:latin typeface="Century Gothic" pitchFamily="34" charset="0"/>
              </a:rPr>
              <a:t> E et al</a:t>
            </a:r>
            <a:r>
              <a:rPr lang="es-ES" sz="1100" b="1" i="1" dirty="0">
                <a:solidFill>
                  <a:srgbClr val="CCFFCC"/>
                </a:solidFill>
                <a:latin typeface="Century Gothic" pitchFamily="34" charset="0"/>
              </a:rPr>
              <a:t> . </a:t>
            </a:r>
            <a:r>
              <a:rPr lang="es-ES" sz="1100" i="1" dirty="0" err="1">
                <a:solidFill>
                  <a:srgbClr val="CCFFCC"/>
                </a:solidFill>
                <a:latin typeface="Cambria" panose="02040503050406030204" pitchFamily="18" charset="0"/>
              </a:rPr>
              <a:t>Clin</a:t>
            </a:r>
            <a:r>
              <a:rPr lang="es-ES" sz="1100" i="1" dirty="0">
                <a:solidFill>
                  <a:srgbClr val="CCFFCC"/>
                </a:solidFill>
                <a:latin typeface="Cambria" panose="02040503050406030204" pitchFamily="18" charset="0"/>
              </a:rPr>
              <a:t> </a:t>
            </a:r>
            <a:r>
              <a:rPr lang="es-ES" sz="1100" i="1" dirty="0" err="1">
                <a:solidFill>
                  <a:srgbClr val="CCFFCC"/>
                </a:solidFill>
                <a:latin typeface="Cambria" panose="02040503050406030204" pitchFamily="18" charset="0"/>
              </a:rPr>
              <a:t>Gastroenterol</a:t>
            </a:r>
            <a:r>
              <a:rPr lang="es-ES" sz="1100" i="1" dirty="0">
                <a:solidFill>
                  <a:srgbClr val="CCFFCC"/>
                </a:solidFill>
                <a:latin typeface="Cambria" panose="02040503050406030204" pitchFamily="18" charset="0"/>
              </a:rPr>
              <a:t> </a:t>
            </a:r>
            <a:r>
              <a:rPr lang="es-ES" sz="1100" i="1" dirty="0" err="1">
                <a:solidFill>
                  <a:srgbClr val="CCFFCC"/>
                </a:solidFill>
                <a:latin typeface="Cambria" panose="02040503050406030204" pitchFamily="18" charset="0"/>
              </a:rPr>
              <a:t>Hepatol</a:t>
            </a:r>
            <a:r>
              <a:rPr lang="es-ES" sz="1100" i="1" dirty="0">
                <a:solidFill>
                  <a:srgbClr val="CCFFCC"/>
                </a:solidFill>
                <a:latin typeface="Cambria" panose="02040503050406030204" pitchFamily="18" charset="0"/>
              </a:rPr>
              <a:t> 2018 </a:t>
            </a:r>
            <a:r>
              <a:rPr lang="es-ES" sz="1100" i="1" dirty="0" err="1">
                <a:solidFill>
                  <a:srgbClr val="CCFFCC"/>
                </a:solidFill>
                <a:latin typeface="Cambria" panose="02040503050406030204" pitchFamily="18" charset="0"/>
              </a:rPr>
              <a:t>epub</a:t>
            </a:r>
            <a:endParaRPr lang="es-ES_tradnl" sz="11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4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1099750" y="1628800"/>
            <a:ext cx="7072649" cy="4824536"/>
          </a:xfrm>
          <a:prstGeom prst="rect">
            <a:avLst/>
          </a:prstGeom>
          <a:solidFill>
            <a:schemeClr val="accent1">
              <a:shade val="75000"/>
              <a:alpha val="7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3518209" y="5414612"/>
            <a:ext cx="1199423" cy="327454"/>
          </a:xfrm>
          <a:prstGeom prst="roundRect">
            <a:avLst>
              <a:gd name="adj" fmla="val 30946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14 Forma libre"/>
          <p:cNvSpPr/>
          <p:nvPr/>
        </p:nvSpPr>
        <p:spPr>
          <a:xfrm>
            <a:off x="1560480" y="2227665"/>
            <a:ext cx="6005384" cy="3095368"/>
          </a:xfrm>
          <a:custGeom>
            <a:avLst/>
            <a:gdLst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053016 w 5986848"/>
              <a:gd name="connsiteY7" fmla="*/ 871151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14800 w 5986848"/>
              <a:gd name="connsiteY7" fmla="*/ 895864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70405 w 5986848"/>
              <a:gd name="connsiteY7" fmla="*/ 920578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70405 w 5986848"/>
              <a:gd name="connsiteY7" fmla="*/ 920578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869459 w 5986848"/>
              <a:gd name="connsiteY10" fmla="*/ 49427 h 3089189"/>
              <a:gd name="connsiteX11" fmla="*/ 5986848 w 5986848"/>
              <a:gd name="connsiteY11" fmla="*/ 0 h 3089189"/>
              <a:gd name="connsiteX0" fmla="*/ 0 w 6005383"/>
              <a:gd name="connsiteY0" fmla="*/ 3039762 h 3052119"/>
              <a:gd name="connsiteX1" fmla="*/ 444843 w 6005383"/>
              <a:gd name="connsiteY1" fmla="*/ 2953265 h 3052119"/>
              <a:gd name="connsiteX2" fmla="*/ 661086 w 6005383"/>
              <a:gd name="connsiteY2" fmla="*/ 2804984 h 3052119"/>
              <a:gd name="connsiteX3" fmla="*/ 1458097 w 6005383"/>
              <a:gd name="connsiteY3" fmla="*/ 2712308 h 3052119"/>
              <a:gd name="connsiteX4" fmla="*/ 2391032 w 6005383"/>
              <a:gd name="connsiteY4" fmla="*/ 2045043 h 3052119"/>
              <a:gd name="connsiteX5" fmla="*/ 2687594 w 6005383"/>
              <a:gd name="connsiteY5" fmla="*/ 1884405 h 3052119"/>
              <a:gd name="connsiteX6" fmla="*/ 4053016 w 6005383"/>
              <a:gd name="connsiteY6" fmla="*/ 1661984 h 3052119"/>
              <a:gd name="connsiteX7" fmla="*/ 4170405 w 6005383"/>
              <a:gd name="connsiteY7" fmla="*/ 871151 h 3052119"/>
              <a:gd name="connsiteX8" fmla="*/ 5103340 w 6005383"/>
              <a:gd name="connsiteY8" fmla="*/ 593124 h 3052119"/>
              <a:gd name="connsiteX9" fmla="*/ 5220730 w 6005383"/>
              <a:gd name="connsiteY9" fmla="*/ 253313 h 3052119"/>
              <a:gd name="connsiteX10" fmla="*/ 5869459 w 6005383"/>
              <a:gd name="connsiteY10" fmla="*/ 0 h 3052119"/>
              <a:gd name="connsiteX11" fmla="*/ 6005383 w 6005383"/>
              <a:gd name="connsiteY11" fmla="*/ 3052119 h 3052119"/>
              <a:gd name="connsiteX0" fmla="*/ 0 w 6005383"/>
              <a:gd name="connsiteY0" fmla="*/ 3083011 h 3095368"/>
              <a:gd name="connsiteX1" fmla="*/ 444843 w 6005383"/>
              <a:gd name="connsiteY1" fmla="*/ 2996514 h 3095368"/>
              <a:gd name="connsiteX2" fmla="*/ 661086 w 6005383"/>
              <a:gd name="connsiteY2" fmla="*/ 2848233 h 3095368"/>
              <a:gd name="connsiteX3" fmla="*/ 1458097 w 6005383"/>
              <a:gd name="connsiteY3" fmla="*/ 2755557 h 3095368"/>
              <a:gd name="connsiteX4" fmla="*/ 2391032 w 6005383"/>
              <a:gd name="connsiteY4" fmla="*/ 2088292 h 3095368"/>
              <a:gd name="connsiteX5" fmla="*/ 2687594 w 6005383"/>
              <a:gd name="connsiteY5" fmla="*/ 1927654 h 3095368"/>
              <a:gd name="connsiteX6" fmla="*/ 4053016 w 6005383"/>
              <a:gd name="connsiteY6" fmla="*/ 1705233 h 3095368"/>
              <a:gd name="connsiteX7" fmla="*/ 4170405 w 6005383"/>
              <a:gd name="connsiteY7" fmla="*/ 914400 h 3095368"/>
              <a:gd name="connsiteX8" fmla="*/ 5103340 w 6005383"/>
              <a:gd name="connsiteY8" fmla="*/ 636373 h 3095368"/>
              <a:gd name="connsiteX9" fmla="*/ 5220730 w 6005383"/>
              <a:gd name="connsiteY9" fmla="*/ 296562 h 3095368"/>
              <a:gd name="connsiteX10" fmla="*/ 5986848 w 6005383"/>
              <a:gd name="connsiteY10" fmla="*/ 0 h 3095368"/>
              <a:gd name="connsiteX11" fmla="*/ 6005383 w 6005383"/>
              <a:gd name="connsiteY11" fmla="*/ 3095368 h 3095368"/>
              <a:gd name="connsiteX0" fmla="*/ 0 w 6005383"/>
              <a:gd name="connsiteY0" fmla="*/ 3083011 h 3095368"/>
              <a:gd name="connsiteX1" fmla="*/ 444843 w 6005383"/>
              <a:gd name="connsiteY1" fmla="*/ 2996514 h 3095368"/>
              <a:gd name="connsiteX2" fmla="*/ 661086 w 6005383"/>
              <a:gd name="connsiteY2" fmla="*/ 2848233 h 3095368"/>
              <a:gd name="connsiteX3" fmla="*/ 1458097 w 6005383"/>
              <a:gd name="connsiteY3" fmla="*/ 2755557 h 3095368"/>
              <a:gd name="connsiteX4" fmla="*/ 2391032 w 6005383"/>
              <a:gd name="connsiteY4" fmla="*/ 2088292 h 3095368"/>
              <a:gd name="connsiteX5" fmla="*/ 2687594 w 6005383"/>
              <a:gd name="connsiteY5" fmla="*/ 1927654 h 3095368"/>
              <a:gd name="connsiteX6" fmla="*/ 4053016 w 6005383"/>
              <a:gd name="connsiteY6" fmla="*/ 1705233 h 3095368"/>
              <a:gd name="connsiteX7" fmla="*/ 4170405 w 6005383"/>
              <a:gd name="connsiteY7" fmla="*/ 914400 h 3095368"/>
              <a:gd name="connsiteX8" fmla="*/ 5103340 w 6005383"/>
              <a:gd name="connsiteY8" fmla="*/ 636373 h 3095368"/>
              <a:gd name="connsiteX9" fmla="*/ 5220730 w 6005383"/>
              <a:gd name="connsiteY9" fmla="*/ 296562 h 3095368"/>
              <a:gd name="connsiteX10" fmla="*/ 5986848 w 6005383"/>
              <a:gd name="connsiteY10" fmla="*/ 0 h 3095368"/>
              <a:gd name="connsiteX11" fmla="*/ 6005383 w 6005383"/>
              <a:gd name="connsiteY11" fmla="*/ 3095368 h 3095368"/>
              <a:gd name="connsiteX12" fmla="*/ 5986848 w 6005383"/>
              <a:gd name="connsiteY12" fmla="*/ 3076832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391033 w 6005384"/>
              <a:gd name="connsiteY4" fmla="*/ 2088292 h 3095368"/>
              <a:gd name="connsiteX5" fmla="*/ 2687595 w 6005384"/>
              <a:gd name="connsiteY5" fmla="*/ 1927654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391033 w 6005384"/>
              <a:gd name="connsiteY4" fmla="*/ 2088292 h 3095368"/>
              <a:gd name="connsiteX5" fmla="*/ 2903838 w 6005384"/>
              <a:gd name="connsiteY5" fmla="*/ 1828800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05384" h="3095368">
                <a:moveTo>
                  <a:pt x="1" y="3083011"/>
                </a:moveTo>
                <a:lnTo>
                  <a:pt x="444844" y="2996514"/>
                </a:lnTo>
                <a:lnTo>
                  <a:pt x="661087" y="2848233"/>
                </a:lnTo>
                <a:lnTo>
                  <a:pt x="1458098" y="2755557"/>
                </a:lnTo>
                <a:lnTo>
                  <a:pt x="2391033" y="2088292"/>
                </a:lnTo>
                <a:lnTo>
                  <a:pt x="2903838" y="1828800"/>
                </a:lnTo>
                <a:lnTo>
                  <a:pt x="4053017" y="1705233"/>
                </a:lnTo>
                <a:lnTo>
                  <a:pt x="4170406" y="914400"/>
                </a:lnTo>
                <a:lnTo>
                  <a:pt x="5103341" y="636373"/>
                </a:lnTo>
                <a:lnTo>
                  <a:pt x="5220731" y="296562"/>
                </a:lnTo>
                <a:lnTo>
                  <a:pt x="5986849" y="0"/>
                </a:lnTo>
                <a:lnTo>
                  <a:pt x="6005384" y="3095368"/>
                </a:lnTo>
                <a:lnTo>
                  <a:pt x="0" y="3095367"/>
                </a:lnTo>
              </a:path>
            </a:pathLst>
          </a:custGeom>
          <a:solidFill>
            <a:schemeClr val="accent2">
              <a:lumMod val="40000"/>
              <a:lumOff val="60000"/>
              <a:alpha val="1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1571860" y="1918746"/>
            <a:ext cx="5993027" cy="3410465"/>
          </a:xfrm>
          <a:custGeom>
            <a:avLst/>
            <a:gdLst>
              <a:gd name="connsiteX0" fmla="*/ 0 w 5993027"/>
              <a:gd name="connsiteY0" fmla="*/ 3410465 h 3410465"/>
              <a:gd name="connsiteX1" fmla="*/ 5993027 w 5993027"/>
              <a:gd name="connsiteY1" fmla="*/ 3410465 h 3410465"/>
              <a:gd name="connsiteX2" fmla="*/ 5993027 w 5993027"/>
              <a:gd name="connsiteY2" fmla="*/ 0 h 34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3027" h="3410465">
                <a:moveTo>
                  <a:pt x="0" y="3410465"/>
                </a:moveTo>
                <a:lnTo>
                  <a:pt x="5993027" y="3410465"/>
                </a:lnTo>
                <a:lnTo>
                  <a:pt x="5993027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1573455" y="1990754"/>
            <a:ext cx="0" cy="3338457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Forma libre"/>
          <p:cNvSpPr/>
          <p:nvPr/>
        </p:nvSpPr>
        <p:spPr>
          <a:xfrm>
            <a:off x="1585193" y="4704097"/>
            <a:ext cx="5974492" cy="617840"/>
          </a:xfrm>
          <a:custGeom>
            <a:avLst/>
            <a:gdLst>
              <a:gd name="connsiteX0" fmla="*/ 0 w 5974492"/>
              <a:gd name="connsiteY0" fmla="*/ 920597 h 920597"/>
              <a:gd name="connsiteX1" fmla="*/ 210065 w 5974492"/>
              <a:gd name="connsiteY1" fmla="*/ 883527 h 920597"/>
              <a:gd name="connsiteX2" fmla="*/ 321276 w 5974492"/>
              <a:gd name="connsiteY2" fmla="*/ 766138 h 920597"/>
              <a:gd name="connsiteX3" fmla="*/ 494270 w 5974492"/>
              <a:gd name="connsiteY3" fmla="*/ 871170 h 920597"/>
              <a:gd name="connsiteX4" fmla="*/ 661087 w 5974492"/>
              <a:gd name="connsiteY4" fmla="*/ 827922 h 920597"/>
              <a:gd name="connsiteX5" fmla="*/ 834081 w 5974492"/>
              <a:gd name="connsiteY5" fmla="*/ 840278 h 920597"/>
              <a:gd name="connsiteX6" fmla="*/ 1019433 w 5974492"/>
              <a:gd name="connsiteY6" fmla="*/ 864992 h 920597"/>
              <a:gd name="connsiteX7" fmla="*/ 1093573 w 5974492"/>
              <a:gd name="connsiteY7" fmla="*/ 790851 h 920597"/>
              <a:gd name="connsiteX8" fmla="*/ 1217141 w 5974492"/>
              <a:gd name="connsiteY8" fmla="*/ 840278 h 920597"/>
              <a:gd name="connsiteX9" fmla="*/ 1334530 w 5974492"/>
              <a:gd name="connsiteY9" fmla="*/ 302759 h 920597"/>
              <a:gd name="connsiteX10" fmla="*/ 1458097 w 5974492"/>
              <a:gd name="connsiteY10" fmla="*/ 846457 h 920597"/>
              <a:gd name="connsiteX11" fmla="*/ 1661984 w 5974492"/>
              <a:gd name="connsiteY11" fmla="*/ 784673 h 920597"/>
              <a:gd name="connsiteX12" fmla="*/ 1828800 w 5974492"/>
              <a:gd name="connsiteY12" fmla="*/ 809386 h 920597"/>
              <a:gd name="connsiteX13" fmla="*/ 1964725 w 5974492"/>
              <a:gd name="connsiteY13" fmla="*/ 803208 h 920597"/>
              <a:gd name="connsiteX14" fmla="*/ 2038865 w 5974492"/>
              <a:gd name="connsiteY14" fmla="*/ 722889 h 920597"/>
              <a:gd name="connsiteX15" fmla="*/ 2131541 w 5974492"/>
              <a:gd name="connsiteY15" fmla="*/ 803208 h 920597"/>
              <a:gd name="connsiteX16" fmla="*/ 2279822 w 5974492"/>
              <a:gd name="connsiteY16" fmla="*/ 240976 h 920597"/>
              <a:gd name="connsiteX17" fmla="*/ 2403389 w 5974492"/>
              <a:gd name="connsiteY17" fmla="*/ 821743 h 920597"/>
              <a:gd name="connsiteX18" fmla="*/ 2613454 w 5974492"/>
              <a:gd name="connsiteY18" fmla="*/ 735246 h 920597"/>
              <a:gd name="connsiteX19" fmla="*/ 2761735 w 5974492"/>
              <a:gd name="connsiteY19" fmla="*/ 685819 h 920597"/>
              <a:gd name="connsiteX20" fmla="*/ 2866768 w 5974492"/>
              <a:gd name="connsiteY20" fmla="*/ 778495 h 920597"/>
              <a:gd name="connsiteX21" fmla="*/ 3039762 w 5974492"/>
              <a:gd name="connsiteY21" fmla="*/ 759959 h 920597"/>
              <a:gd name="connsiteX22" fmla="*/ 3243649 w 5974492"/>
              <a:gd name="connsiteY22" fmla="*/ 667284 h 920597"/>
              <a:gd name="connsiteX23" fmla="*/ 3527854 w 5974492"/>
              <a:gd name="connsiteY23" fmla="*/ 778495 h 920597"/>
              <a:gd name="connsiteX24" fmla="*/ 3719384 w 5974492"/>
              <a:gd name="connsiteY24" fmla="*/ 98873 h 920597"/>
              <a:gd name="connsiteX25" fmla="*/ 3873843 w 5974492"/>
              <a:gd name="connsiteY25" fmla="*/ 797030 h 920597"/>
              <a:gd name="connsiteX26" fmla="*/ 4127157 w 5974492"/>
              <a:gd name="connsiteY26" fmla="*/ 685819 h 920597"/>
              <a:gd name="connsiteX27" fmla="*/ 4293973 w 5974492"/>
              <a:gd name="connsiteY27" fmla="*/ 691997 h 920597"/>
              <a:gd name="connsiteX28" fmla="*/ 4442254 w 5974492"/>
              <a:gd name="connsiteY28" fmla="*/ 753781 h 920597"/>
              <a:gd name="connsiteX29" fmla="*/ 4596714 w 5974492"/>
              <a:gd name="connsiteY29" fmla="*/ 19 h 920597"/>
              <a:gd name="connsiteX30" fmla="*/ 4794422 w 5974492"/>
              <a:gd name="connsiteY30" fmla="*/ 778495 h 920597"/>
              <a:gd name="connsiteX31" fmla="*/ 5097162 w 5974492"/>
              <a:gd name="connsiteY31" fmla="*/ 617857 h 920597"/>
              <a:gd name="connsiteX32" fmla="*/ 5294870 w 5974492"/>
              <a:gd name="connsiteY32" fmla="*/ 735246 h 920597"/>
              <a:gd name="connsiteX33" fmla="*/ 5535827 w 5974492"/>
              <a:gd name="connsiteY33" fmla="*/ 611678 h 920597"/>
              <a:gd name="connsiteX34" fmla="*/ 5974492 w 5974492"/>
              <a:gd name="connsiteY34" fmla="*/ 704354 h 920597"/>
              <a:gd name="connsiteX0" fmla="*/ 0 w 5974492"/>
              <a:gd name="connsiteY0" fmla="*/ 920597 h 920597"/>
              <a:gd name="connsiteX1" fmla="*/ 210065 w 5974492"/>
              <a:gd name="connsiteY1" fmla="*/ 883527 h 920597"/>
              <a:gd name="connsiteX2" fmla="*/ 321276 w 5974492"/>
              <a:gd name="connsiteY2" fmla="*/ 766138 h 920597"/>
              <a:gd name="connsiteX3" fmla="*/ 494270 w 5974492"/>
              <a:gd name="connsiteY3" fmla="*/ 871170 h 920597"/>
              <a:gd name="connsiteX4" fmla="*/ 661087 w 5974492"/>
              <a:gd name="connsiteY4" fmla="*/ 827922 h 920597"/>
              <a:gd name="connsiteX5" fmla="*/ 834081 w 5974492"/>
              <a:gd name="connsiteY5" fmla="*/ 840278 h 920597"/>
              <a:gd name="connsiteX6" fmla="*/ 1019433 w 5974492"/>
              <a:gd name="connsiteY6" fmla="*/ 864992 h 920597"/>
              <a:gd name="connsiteX7" fmla="*/ 1093573 w 5974492"/>
              <a:gd name="connsiteY7" fmla="*/ 790851 h 920597"/>
              <a:gd name="connsiteX8" fmla="*/ 1217141 w 5974492"/>
              <a:gd name="connsiteY8" fmla="*/ 840278 h 920597"/>
              <a:gd name="connsiteX9" fmla="*/ 1334530 w 5974492"/>
              <a:gd name="connsiteY9" fmla="*/ 302759 h 920597"/>
              <a:gd name="connsiteX10" fmla="*/ 1458097 w 5974492"/>
              <a:gd name="connsiteY10" fmla="*/ 846457 h 920597"/>
              <a:gd name="connsiteX11" fmla="*/ 1661984 w 5974492"/>
              <a:gd name="connsiteY11" fmla="*/ 784673 h 920597"/>
              <a:gd name="connsiteX12" fmla="*/ 1828800 w 5974492"/>
              <a:gd name="connsiteY12" fmla="*/ 809386 h 920597"/>
              <a:gd name="connsiteX13" fmla="*/ 1964725 w 5974492"/>
              <a:gd name="connsiteY13" fmla="*/ 803208 h 920597"/>
              <a:gd name="connsiteX14" fmla="*/ 2038865 w 5974492"/>
              <a:gd name="connsiteY14" fmla="*/ 722889 h 920597"/>
              <a:gd name="connsiteX15" fmla="*/ 2131541 w 5974492"/>
              <a:gd name="connsiteY15" fmla="*/ 803208 h 920597"/>
              <a:gd name="connsiteX16" fmla="*/ 2403389 w 5974492"/>
              <a:gd name="connsiteY16" fmla="*/ 821743 h 920597"/>
              <a:gd name="connsiteX17" fmla="*/ 2613454 w 5974492"/>
              <a:gd name="connsiteY17" fmla="*/ 735246 h 920597"/>
              <a:gd name="connsiteX18" fmla="*/ 2761735 w 5974492"/>
              <a:gd name="connsiteY18" fmla="*/ 685819 h 920597"/>
              <a:gd name="connsiteX19" fmla="*/ 2866768 w 5974492"/>
              <a:gd name="connsiteY19" fmla="*/ 778495 h 920597"/>
              <a:gd name="connsiteX20" fmla="*/ 3039762 w 5974492"/>
              <a:gd name="connsiteY20" fmla="*/ 759959 h 920597"/>
              <a:gd name="connsiteX21" fmla="*/ 3243649 w 5974492"/>
              <a:gd name="connsiteY21" fmla="*/ 667284 h 920597"/>
              <a:gd name="connsiteX22" fmla="*/ 3527854 w 5974492"/>
              <a:gd name="connsiteY22" fmla="*/ 778495 h 920597"/>
              <a:gd name="connsiteX23" fmla="*/ 3719384 w 5974492"/>
              <a:gd name="connsiteY23" fmla="*/ 98873 h 920597"/>
              <a:gd name="connsiteX24" fmla="*/ 3873843 w 5974492"/>
              <a:gd name="connsiteY24" fmla="*/ 797030 h 920597"/>
              <a:gd name="connsiteX25" fmla="*/ 4127157 w 5974492"/>
              <a:gd name="connsiteY25" fmla="*/ 685819 h 920597"/>
              <a:gd name="connsiteX26" fmla="*/ 4293973 w 5974492"/>
              <a:gd name="connsiteY26" fmla="*/ 691997 h 920597"/>
              <a:gd name="connsiteX27" fmla="*/ 4442254 w 5974492"/>
              <a:gd name="connsiteY27" fmla="*/ 753781 h 920597"/>
              <a:gd name="connsiteX28" fmla="*/ 4596714 w 5974492"/>
              <a:gd name="connsiteY28" fmla="*/ 19 h 920597"/>
              <a:gd name="connsiteX29" fmla="*/ 4794422 w 5974492"/>
              <a:gd name="connsiteY29" fmla="*/ 778495 h 920597"/>
              <a:gd name="connsiteX30" fmla="*/ 5097162 w 5974492"/>
              <a:gd name="connsiteY30" fmla="*/ 617857 h 920597"/>
              <a:gd name="connsiteX31" fmla="*/ 5294870 w 5974492"/>
              <a:gd name="connsiteY31" fmla="*/ 735246 h 920597"/>
              <a:gd name="connsiteX32" fmla="*/ 5535827 w 5974492"/>
              <a:gd name="connsiteY32" fmla="*/ 611678 h 920597"/>
              <a:gd name="connsiteX33" fmla="*/ 5974492 w 5974492"/>
              <a:gd name="connsiteY33" fmla="*/ 704354 h 920597"/>
              <a:gd name="connsiteX0" fmla="*/ 0 w 5974492"/>
              <a:gd name="connsiteY0" fmla="*/ 920597 h 920597"/>
              <a:gd name="connsiteX1" fmla="*/ 210065 w 5974492"/>
              <a:gd name="connsiteY1" fmla="*/ 883527 h 920597"/>
              <a:gd name="connsiteX2" fmla="*/ 321276 w 5974492"/>
              <a:gd name="connsiteY2" fmla="*/ 766138 h 920597"/>
              <a:gd name="connsiteX3" fmla="*/ 494270 w 5974492"/>
              <a:gd name="connsiteY3" fmla="*/ 871170 h 920597"/>
              <a:gd name="connsiteX4" fmla="*/ 661087 w 5974492"/>
              <a:gd name="connsiteY4" fmla="*/ 827922 h 920597"/>
              <a:gd name="connsiteX5" fmla="*/ 834081 w 5974492"/>
              <a:gd name="connsiteY5" fmla="*/ 840278 h 920597"/>
              <a:gd name="connsiteX6" fmla="*/ 1019433 w 5974492"/>
              <a:gd name="connsiteY6" fmla="*/ 864992 h 920597"/>
              <a:gd name="connsiteX7" fmla="*/ 1093573 w 5974492"/>
              <a:gd name="connsiteY7" fmla="*/ 790851 h 920597"/>
              <a:gd name="connsiteX8" fmla="*/ 1217141 w 5974492"/>
              <a:gd name="connsiteY8" fmla="*/ 840278 h 920597"/>
              <a:gd name="connsiteX9" fmla="*/ 1334530 w 5974492"/>
              <a:gd name="connsiteY9" fmla="*/ 302759 h 920597"/>
              <a:gd name="connsiteX10" fmla="*/ 1458097 w 5974492"/>
              <a:gd name="connsiteY10" fmla="*/ 846457 h 920597"/>
              <a:gd name="connsiteX11" fmla="*/ 1661984 w 5974492"/>
              <a:gd name="connsiteY11" fmla="*/ 784673 h 920597"/>
              <a:gd name="connsiteX12" fmla="*/ 1828800 w 5974492"/>
              <a:gd name="connsiteY12" fmla="*/ 809386 h 920597"/>
              <a:gd name="connsiteX13" fmla="*/ 1964725 w 5974492"/>
              <a:gd name="connsiteY13" fmla="*/ 803208 h 920597"/>
              <a:gd name="connsiteX14" fmla="*/ 2038865 w 5974492"/>
              <a:gd name="connsiteY14" fmla="*/ 722889 h 920597"/>
              <a:gd name="connsiteX15" fmla="*/ 2131541 w 5974492"/>
              <a:gd name="connsiteY15" fmla="*/ 803208 h 920597"/>
              <a:gd name="connsiteX16" fmla="*/ 2403389 w 5974492"/>
              <a:gd name="connsiteY16" fmla="*/ 821743 h 920597"/>
              <a:gd name="connsiteX17" fmla="*/ 2613454 w 5974492"/>
              <a:gd name="connsiteY17" fmla="*/ 735246 h 920597"/>
              <a:gd name="connsiteX18" fmla="*/ 2761735 w 5974492"/>
              <a:gd name="connsiteY18" fmla="*/ 685819 h 920597"/>
              <a:gd name="connsiteX19" fmla="*/ 2866768 w 5974492"/>
              <a:gd name="connsiteY19" fmla="*/ 778495 h 920597"/>
              <a:gd name="connsiteX20" fmla="*/ 3039762 w 5974492"/>
              <a:gd name="connsiteY20" fmla="*/ 759959 h 920597"/>
              <a:gd name="connsiteX21" fmla="*/ 3243649 w 5974492"/>
              <a:gd name="connsiteY21" fmla="*/ 667284 h 920597"/>
              <a:gd name="connsiteX22" fmla="*/ 3527854 w 5974492"/>
              <a:gd name="connsiteY22" fmla="*/ 778495 h 920597"/>
              <a:gd name="connsiteX23" fmla="*/ 3688492 w 5974492"/>
              <a:gd name="connsiteY23" fmla="*/ 105052 h 920597"/>
              <a:gd name="connsiteX24" fmla="*/ 3873843 w 5974492"/>
              <a:gd name="connsiteY24" fmla="*/ 797030 h 920597"/>
              <a:gd name="connsiteX25" fmla="*/ 4127157 w 5974492"/>
              <a:gd name="connsiteY25" fmla="*/ 685819 h 920597"/>
              <a:gd name="connsiteX26" fmla="*/ 4293973 w 5974492"/>
              <a:gd name="connsiteY26" fmla="*/ 691997 h 920597"/>
              <a:gd name="connsiteX27" fmla="*/ 4442254 w 5974492"/>
              <a:gd name="connsiteY27" fmla="*/ 753781 h 920597"/>
              <a:gd name="connsiteX28" fmla="*/ 4596714 w 5974492"/>
              <a:gd name="connsiteY28" fmla="*/ 19 h 920597"/>
              <a:gd name="connsiteX29" fmla="*/ 4794422 w 5974492"/>
              <a:gd name="connsiteY29" fmla="*/ 778495 h 920597"/>
              <a:gd name="connsiteX30" fmla="*/ 5097162 w 5974492"/>
              <a:gd name="connsiteY30" fmla="*/ 617857 h 920597"/>
              <a:gd name="connsiteX31" fmla="*/ 5294870 w 5974492"/>
              <a:gd name="connsiteY31" fmla="*/ 735246 h 920597"/>
              <a:gd name="connsiteX32" fmla="*/ 5535827 w 5974492"/>
              <a:gd name="connsiteY32" fmla="*/ 611678 h 920597"/>
              <a:gd name="connsiteX33" fmla="*/ 5974492 w 5974492"/>
              <a:gd name="connsiteY33" fmla="*/ 704354 h 920597"/>
              <a:gd name="connsiteX0" fmla="*/ 0 w 5974492"/>
              <a:gd name="connsiteY0" fmla="*/ 920597 h 920597"/>
              <a:gd name="connsiteX1" fmla="*/ 210065 w 5974492"/>
              <a:gd name="connsiteY1" fmla="*/ 883527 h 920597"/>
              <a:gd name="connsiteX2" fmla="*/ 321276 w 5974492"/>
              <a:gd name="connsiteY2" fmla="*/ 766138 h 920597"/>
              <a:gd name="connsiteX3" fmla="*/ 494270 w 5974492"/>
              <a:gd name="connsiteY3" fmla="*/ 871170 h 920597"/>
              <a:gd name="connsiteX4" fmla="*/ 661087 w 5974492"/>
              <a:gd name="connsiteY4" fmla="*/ 827922 h 920597"/>
              <a:gd name="connsiteX5" fmla="*/ 834081 w 5974492"/>
              <a:gd name="connsiteY5" fmla="*/ 840278 h 920597"/>
              <a:gd name="connsiteX6" fmla="*/ 1019433 w 5974492"/>
              <a:gd name="connsiteY6" fmla="*/ 864992 h 920597"/>
              <a:gd name="connsiteX7" fmla="*/ 1093573 w 5974492"/>
              <a:gd name="connsiteY7" fmla="*/ 790851 h 920597"/>
              <a:gd name="connsiteX8" fmla="*/ 1217141 w 5974492"/>
              <a:gd name="connsiteY8" fmla="*/ 840278 h 920597"/>
              <a:gd name="connsiteX9" fmla="*/ 1334530 w 5974492"/>
              <a:gd name="connsiteY9" fmla="*/ 302759 h 920597"/>
              <a:gd name="connsiteX10" fmla="*/ 1458097 w 5974492"/>
              <a:gd name="connsiteY10" fmla="*/ 846457 h 920597"/>
              <a:gd name="connsiteX11" fmla="*/ 1661984 w 5974492"/>
              <a:gd name="connsiteY11" fmla="*/ 784673 h 920597"/>
              <a:gd name="connsiteX12" fmla="*/ 1828800 w 5974492"/>
              <a:gd name="connsiteY12" fmla="*/ 809386 h 920597"/>
              <a:gd name="connsiteX13" fmla="*/ 1964725 w 5974492"/>
              <a:gd name="connsiteY13" fmla="*/ 803208 h 920597"/>
              <a:gd name="connsiteX14" fmla="*/ 2038865 w 5974492"/>
              <a:gd name="connsiteY14" fmla="*/ 722889 h 920597"/>
              <a:gd name="connsiteX15" fmla="*/ 2131541 w 5974492"/>
              <a:gd name="connsiteY15" fmla="*/ 803208 h 920597"/>
              <a:gd name="connsiteX16" fmla="*/ 2403389 w 5974492"/>
              <a:gd name="connsiteY16" fmla="*/ 821743 h 920597"/>
              <a:gd name="connsiteX17" fmla="*/ 2613454 w 5974492"/>
              <a:gd name="connsiteY17" fmla="*/ 735246 h 920597"/>
              <a:gd name="connsiteX18" fmla="*/ 2761735 w 5974492"/>
              <a:gd name="connsiteY18" fmla="*/ 685819 h 920597"/>
              <a:gd name="connsiteX19" fmla="*/ 2866768 w 5974492"/>
              <a:gd name="connsiteY19" fmla="*/ 778495 h 920597"/>
              <a:gd name="connsiteX20" fmla="*/ 3039762 w 5974492"/>
              <a:gd name="connsiteY20" fmla="*/ 759959 h 920597"/>
              <a:gd name="connsiteX21" fmla="*/ 3243649 w 5974492"/>
              <a:gd name="connsiteY21" fmla="*/ 667284 h 920597"/>
              <a:gd name="connsiteX22" fmla="*/ 3527854 w 5974492"/>
              <a:gd name="connsiteY22" fmla="*/ 778495 h 920597"/>
              <a:gd name="connsiteX23" fmla="*/ 3873843 w 5974492"/>
              <a:gd name="connsiteY23" fmla="*/ 797030 h 920597"/>
              <a:gd name="connsiteX24" fmla="*/ 4127157 w 5974492"/>
              <a:gd name="connsiteY24" fmla="*/ 685819 h 920597"/>
              <a:gd name="connsiteX25" fmla="*/ 4293973 w 5974492"/>
              <a:gd name="connsiteY25" fmla="*/ 691997 h 920597"/>
              <a:gd name="connsiteX26" fmla="*/ 4442254 w 5974492"/>
              <a:gd name="connsiteY26" fmla="*/ 753781 h 920597"/>
              <a:gd name="connsiteX27" fmla="*/ 4596714 w 5974492"/>
              <a:gd name="connsiteY27" fmla="*/ 19 h 920597"/>
              <a:gd name="connsiteX28" fmla="*/ 4794422 w 5974492"/>
              <a:gd name="connsiteY28" fmla="*/ 778495 h 920597"/>
              <a:gd name="connsiteX29" fmla="*/ 5097162 w 5974492"/>
              <a:gd name="connsiteY29" fmla="*/ 617857 h 920597"/>
              <a:gd name="connsiteX30" fmla="*/ 5294870 w 5974492"/>
              <a:gd name="connsiteY30" fmla="*/ 735246 h 920597"/>
              <a:gd name="connsiteX31" fmla="*/ 5535827 w 5974492"/>
              <a:gd name="connsiteY31" fmla="*/ 611678 h 920597"/>
              <a:gd name="connsiteX32" fmla="*/ 5974492 w 5974492"/>
              <a:gd name="connsiteY32" fmla="*/ 704354 h 920597"/>
              <a:gd name="connsiteX0" fmla="*/ 0 w 5974492"/>
              <a:gd name="connsiteY0" fmla="*/ 914420 h 914420"/>
              <a:gd name="connsiteX1" fmla="*/ 210065 w 5974492"/>
              <a:gd name="connsiteY1" fmla="*/ 877350 h 914420"/>
              <a:gd name="connsiteX2" fmla="*/ 321276 w 5974492"/>
              <a:gd name="connsiteY2" fmla="*/ 759961 h 914420"/>
              <a:gd name="connsiteX3" fmla="*/ 494270 w 5974492"/>
              <a:gd name="connsiteY3" fmla="*/ 864993 h 914420"/>
              <a:gd name="connsiteX4" fmla="*/ 661087 w 5974492"/>
              <a:gd name="connsiteY4" fmla="*/ 821745 h 914420"/>
              <a:gd name="connsiteX5" fmla="*/ 834081 w 5974492"/>
              <a:gd name="connsiteY5" fmla="*/ 834101 h 914420"/>
              <a:gd name="connsiteX6" fmla="*/ 1019433 w 5974492"/>
              <a:gd name="connsiteY6" fmla="*/ 858815 h 914420"/>
              <a:gd name="connsiteX7" fmla="*/ 1093573 w 5974492"/>
              <a:gd name="connsiteY7" fmla="*/ 784674 h 914420"/>
              <a:gd name="connsiteX8" fmla="*/ 1217141 w 5974492"/>
              <a:gd name="connsiteY8" fmla="*/ 834101 h 914420"/>
              <a:gd name="connsiteX9" fmla="*/ 1334530 w 5974492"/>
              <a:gd name="connsiteY9" fmla="*/ 296582 h 914420"/>
              <a:gd name="connsiteX10" fmla="*/ 1458097 w 5974492"/>
              <a:gd name="connsiteY10" fmla="*/ 840280 h 914420"/>
              <a:gd name="connsiteX11" fmla="*/ 1661984 w 5974492"/>
              <a:gd name="connsiteY11" fmla="*/ 778496 h 914420"/>
              <a:gd name="connsiteX12" fmla="*/ 1828800 w 5974492"/>
              <a:gd name="connsiteY12" fmla="*/ 803209 h 914420"/>
              <a:gd name="connsiteX13" fmla="*/ 1964725 w 5974492"/>
              <a:gd name="connsiteY13" fmla="*/ 797031 h 914420"/>
              <a:gd name="connsiteX14" fmla="*/ 2038865 w 5974492"/>
              <a:gd name="connsiteY14" fmla="*/ 716712 h 914420"/>
              <a:gd name="connsiteX15" fmla="*/ 2131541 w 5974492"/>
              <a:gd name="connsiteY15" fmla="*/ 797031 h 914420"/>
              <a:gd name="connsiteX16" fmla="*/ 2403389 w 5974492"/>
              <a:gd name="connsiteY16" fmla="*/ 815566 h 914420"/>
              <a:gd name="connsiteX17" fmla="*/ 2613454 w 5974492"/>
              <a:gd name="connsiteY17" fmla="*/ 729069 h 914420"/>
              <a:gd name="connsiteX18" fmla="*/ 2761735 w 5974492"/>
              <a:gd name="connsiteY18" fmla="*/ 679642 h 914420"/>
              <a:gd name="connsiteX19" fmla="*/ 2866768 w 5974492"/>
              <a:gd name="connsiteY19" fmla="*/ 772318 h 914420"/>
              <a:gd name="connsiteX20" fmla="*/ 3039762 w 5974492"/>
              <a:gd name="connsiteY20" fmla="*/ 753782 h 914420"/>
              <a:gd name="connsiteX21" fmla="*/ 3243649 w 5974492"/>
              <a:gd name="connsiteY21" fmla="*/ 661107 h 914420"/>
              <a:gd name="connsiteX22" fmla="*/ 3527854 w 5974492"/>
              <a:gd name="connsiteY22" fmla="*/ 772318 h 914420"/>
              <a:gd name="connsiteX23" fmla="*/ 3873843 w 5974492"/>
              <a:gd name="connsiteY23" fmla="*/ 790853 h 914420"/>
              <a:gd name="connsiteX24" fmla="*/ 4127157 w 5974492"/>
              <a:gd name="connsiteY24" fmla="*/ 679642 h 914420"/>
              <a:gd name="connsiteX25" fmla="*/ 4293973 w 5974492"/>
              <a:gd name="connsiteY25" fmla="*/ 685820 h 914420"/>
              <a:gd name="connsiteX26" fmla="*/ 4442254 w 5974492"/>
              <a:gd name="connsiteY26" fmla="*/ 747604 h 914420"/>
              <a:gd name="connsiteX27" fmla="*/ 4602893 w 5974492"/>
              <a:gd name="connsiteY27" fmla="*/ 20 h 914420"/>
              <a:gd name="connsiteX28" fmla="*/ 4794422 w 5974492"/>
              <a:gd name="connsiteY28" fmla="*/ 772318 h 914420"/>
              <a:gd name="connsiteX29" fmla="*/ 5097162 w 5974492"/>
              <a:gd name="connsiteY29" fmla="*/ 611680 h 914420"/>
              <a:gd name="connsiteX30" fmla="*/ 5294870 w 5974492"/>
              <a:gd name="connsiteY30" fmla="*/ 729069 h 914420"/>
              <a:gd name="connsiteX31" fmla="*/ 5535827 w 5974492"/>
              <a:gd name="connsiteY31" fmla="*/ 605501 h 914420"/>
              <a:gd name="connsiteX32" fmla="*/ 5974492 w 5974492"/>
              <a:gd name="connsiteY32" fmla="*/ 698177 h 914420"/>
              <a:gd name="connsiteX0" fmla="*/ 0 w 5974492"/>
              <a:gd name="connsiteY0" fmla="*/ 617840 h 617840"/>
              <a:gd name="connsiteX1" fmla="*/ 210065 w 5974492"/>
              <a:gd name="connsiteY1" fmla="*/ 580770 h 617840"/>
              <a:gd name="connsiteX2" fmla="*/ 321276 w 5974492"/>
              <a:gd name="connsiteY2" fmla="*/ 463381 h 617840"/>
              <a:gd name="connsiteX3" fmla="*/ 494270 w 5974492"/>
              <a:gd name="connsiteY3" fmla="*/ 568413 h 617840"/>
              <a:gd name="connsiteX4" fmla="*/ 661087 w 5974492"/>
              <a:gd name="connsiteY4" fmla="*/ 525165 h 617840"/>
              <a:gd name="connsiteX5" fmla="*/ 834081 w 5974492"/>
              <a:gd name="connsiteY5" fmla="*/ 537521 h 617840"/>
              <a:gd name="connsiteX6" fmla="*/ 1019433 w 5974492"/>
              <a:gd name="connsiteY6" fmla="*/ 562235 h 617840"/>
              <a:gd name="connsiteX7" fmla="*/ 1093573 w 5974492"/>
              <a:gd name="connsiteY7" fmla="*/ 488094 h 617840"/>
              <a:gd name="connsiteX8" fmla="*/ 1217141 w 5974492"/>
              <a:gd name="connsiteY8" fmla="*/ 537521 h 617840"/>
              <a:gd name="connsiteX9" fmla="*/ 1334530 w 5974492"/>
              <a:gd name="connsiteY9" fmla="*/ 2 h 617840"/>
              <a:gd name="connsiteX10" fmla="*/ 1458097 w 5974492"/>
              <a:gd name="connsiteY10" fmla="*/ 543700 h 617840"/>
              <a:gd name="connsiteX11" fmla="*/ 1661984 w 5974492"/>
              <a:gd name="connsiteY11" fmla="*/ 481916 h 617840"/>
              <a:gd name="connsiteX12" fmla="*/ 1828800 w 5974492"/>
              <a:gd name="connsiteY12" fmla="*/ 506629 h 617840"/>
              <a:gd name="connsiteX13" fmla="*/ 1964725 w 5974492"/>
              <a:gd name="connsiteY13" fmla="*/ 500451 h 617840"/>
              <a:gd name="connsiteX14" fmla="*/ 2038865 w 5974492"/>
              <a:gd name="connsiteY14" fmla="*/ 420132 h 617840"/>
              <a:gd name="connsiteX15" fmla="*/ 2131541 w 5974492"/>
              <a:gd name="connsiteY15" fmla="*/ 500451 h 617840"/>
              <a:gd name="connsiteX16" fmla="*/ 2403389 w 5974492"/>
              <a:gd name="connsiteY16" fmla="*/ 518986 h 617840"/>
              <a:gd name="connsiteX17" fmla="*/ 2613454 w 5974492"/>
              <a:gd name="connsiteY17" fmla="*/ 432489 h 617840"/>
              <a:gd name="connsiteX18" fmla="*/ 2761735 w 5974492"/>
              <a:gd name="connsiteY18" fmla="*/ 383062 h 617840"/>
              <a:gd name="connsiteX19" fmla="*/ 2866768 w 5974492"/>
              <a:gd name="connsiteY19" fmla="*/ 475738 h 617840"/>
              <a:gd name="connsiteX20" fmla="*/ 3039762 w 5974492"/>
              <a:gd name="connsiteY20" fmla="*/ 457202 h 617840"/>
              <a:gd name="connsiteX21" fmla="*/ 3243649 w 5974492"/>
              <a:gd name="connsiteY21" fmla="*/ 364527 h 617840"/>
              <a:gd name="connsiteX22" fmla="*/ 3527854 w 5974492"/>
              <a:gd name="connsiteY22" fmla="*/ 475738 h 617840"/>
              <a:gd name="connsiteX23" fmla="*/ 3873843 w 5974492"/>
              <a:gd name="connsiteY23" fmla="*/ 494273 h 617840"/>
              <a:gd name="connsiteX24" fmla="*/ 4127157 w 5974492"/>
              <a:gd name="connsiteY24" fmla="*/ 383062 h 617840"/>
              <a:gd name="connsiteX25" fmla="*/ 4293973 w 5974492"/>
              <a:gd name="connsiteY25" fmla="*/ 389240 h 617840"/>
              <a:gd name="connsiteX26" fmla="*/ 4442254 w 5974492"/>
              <a:gd name="connsiteY26" fmla="*/ 451024 h 617840"/>
              <a:gd name="connsiteX27" fmla="*/ 4794422 w 5974492"/>
              <a:gd name="connsiteY27" fmla="*/ 475738 h 617840"/>
              <a:gd name="connsiteX28" fmla="*/ 5097162 w 5974492"/>
              <a:gd name="connsiteY28" fmla="*/ 315100 h 617840"/>
              <a:gd name="connsiteX29" fmla="*/ 5294870 w 5974492"/>
              <a:gd name="connsiteY29" fmla="*/ 432489 h 617840"/>
              <a:gd name="connsiteX30" fmla="*/ 5535827 w 5974492"/>
              <a:gd name="connsiteY30" fmla="*/ 308921 h 617840"/>
              <a:gd name="connsiteX31" fmla="*/ 5974492 w 5974492"/>
              <a:gd name="connsiteY31" fmla="*/ 401597 h 61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74492" h="617840">
                <a:moveTo>
                  <a:pt x="0" y="617840"/>
                </a:moveTo>
                <a:cubicBezTo>
                  <a:pt x="78259" y="612176"/>
                  <a:pt x="156519" y="606513"/>
                  <a:pt x="210065" y="580770"/>
                </a:cubicBezTo>
                <a:cubicBezTo>
                  <a:pt x="263611" y="555027"/>
                  <a:pt x="273909" y="465440"/>
                  <a:pt x="321276" y="463381"/>
                </a:cubicBezTo>
                <a:cubicBezTo>
                  <a:pt x="368643" y="461322"/>
                  <a:pt x="437635" y="558116"/>
                  <a:pt x="494270" y="568413"/>
                </a:cubicBezTo>
                <a:cubicBezTo>
                  <a:pt x="550905" y="578710"/>
                  <a:pt x="604452" y="530314"/>
                  <a:pt x="661087" y="525165"/>
                </a:cubicBezTo>
                <a:cubicBezTo>
                  <a:pt x="717722" y="520016"/>
                  <a:pt x="774357" y="531343"/>
                  <a:pt x="834081" y="537521"/>
                </a:cubicBezTo>
                <a:cubicBezTo>
                  <a:pt x="893805" y="543699"/>
                  <a:pt x="976185" y="570473"/>
                  <a:pt x="1019433" y="562235"/>
                </a:cubicBezTo>
                <a:cubicBezTo>
                  <a:pt x="1062681" y="553997"/>
                  <a:pt x="1060622" y="492213"/>
                  <a:pt x="1093573" y="488094"/>
                </a:cubicBezTo>
                <a:cubicBezTo>
                  <a:pt x="1126524" y="483975"/>
                  <a:pt x="1176982" y="618869"/>
                  <a:pt x="1217141" y="537521"/>
                </a:cubicBezTo>
                <a:cubicBezTo>
                  <a:pt x="1257300" y="456173"/>
                  <a:pt x="1294371" y="-1028"/>
                  <a:pt x="1334530" y="2"/>
                </a:cubicBezTo>
                <a:cubicBezTo>
                  <a:pt x="1374689" y="1032"/>
                  <a:pt x="1403521" y="463381"/>
                  <a:pt x="1458097" y="543700"/>
                </a:cubicBezTo>
                <a:cubicBezTo>
                  <a:pt x="1512673" y="624019"/>
                  <a:pt x="1600200" y="488094"/>
                  <a:pt x="1661984" y="481916"/>
                </a:cubicBezTo>
                <a:cubicBezTo>
                  <a:pt x="1723768" y="475737"/>
                  <a:pt x="1778343" y="503540"/>
                  <a:pt x="1828800" y="506629"/>
                </a:cubicBezTo>
                <a:cubicBezTo>
                  <a:pt x="1879257" y="509718"/>
                  <a:pt x="1929714" y="514867"/>
                  <a:pt x="1964725" y="500451"/>
                </a:cubicBezTo>
                <a:cubicBezTo>
                  <a:pt x="1999736" y="486035"/>
                  <a:pt x="2011062" y="420132"/>
                  <a:pt x="2038865" y="420132"/>
                </a:cubicBezTo>
                <a:cubicBezTo>
                  <a:pt x="2066668" y="420132"/>
                  <a:pt x="2070787" y="483975"/>
                  <a:pt x="2131541" y="500451"/>
                </a:cubicBezTo>
                <a:cubicBezTo>
                  <a:pt x="2192295" y="516927"/>
                  <a:pt x="2323070" y="530313"/>
                  <a:pt x="2403389" y="518986"/>
                </a:cubicBezTo>
                <a:cubicBezTo>
                  <a:pt x="2483708" y="507659"/>
                  <a:pt x="2553730" y="455143"/>
                  <a:pt x="2613454" y="432489"/>
                </a:cubicBezTo>
                <a:cubicBezTo>
                  <a:pt x="2673178" y="409835"/>
                  <a:pt x="2719516" y="375854"/>
                  <a:pt x="2761735" y="383062"/>
                </a:cubicBezTo>
                <a:cubicBezTo>
                  <a:pt x="2803954" y="390270"/>
                  <a:pt x="2820430" y="463381"/>
                  <a:pt x="2866768" y="475738"/>
                </a:cubicBezTo>
                <a:cubicBezTo>
                  <a:pt x="2913106" y="488095"/>
                  <a:pt x="2976949" y="475737"/>
                  <a:pt x="3039762" y="457202"/>
                </a:cubicBezTo>
                <a:cubicBezTo>
                  <a:pt x="3102575" y="438667"/>
                  <a:pt x="3162300" y="361438"/>
                  <a:pt x="3243649" y="364527"/>
                </a:cubicBezTo>
                <a:cubicBezTo>
                  <a:pt x="3324998" y="367616"/>
                  <a:pt x="3422822" y="454114"/>
                  <a:pt x="3527854" y="475738"/>
                </a:cubicBezTo>
                <a:cubicBezTo>
                  <a:pt x="3632886" y="497362"/>
                  <a:pt x="3773959" y="509719"/>
                  <a:pt x="3873843" y="494273"/>
                </a:cubicBezTo>
                <a:cubicBezTo>
                  <a:pt x="3973727" y="478827"/>
                  <a:pt x="4057135" y="400567"/>
                  <a:pt x="4127157" y="383062"/>
                </a:cubicBezTo>
                <a:cubicBezTo>
                  <a:pt x="4197179" y="365557"/>
                  <a:pt x="4241457" y="377913"/>
                  <a:pt x="4293973" y="389240"/>
                </a:cubicBezTo>
                <a:cubicBezTo>
                  <a:pt x="4346489" y="400567"/>
                  <a:pt x="4358846" y="436608"/>
                  <a:pt x="4442254" y="451024"/>
                </a:cubicBezTo>
                <a:cubicBezTo>
                  <a:pt x="4525662" y="465440"/>
                  <a:pt x="4685271" y="498392"/>
                  <a:pt x="4794422" y="475738"/>
                </a:cubicBezTo>
                <a:cubicBezTo>
                  <a:pt x="4903573" y="453084"/>
                  <a:pt x="5013754" y="322308"/>
                  <a:pt x="5097162" y="315100"/>
                </a:cubicBezTo>
                <a:cubicBezTo>
                  <a:pt x="5180570" y="307892"/>
                  <a:pt x="5221759" y="433519"/>
                  <a:pt x="5294870" y="432489"/>
                </a:cubicBezTo>
                <a:cubicBezTo>
                  <a:pt x="5367981" y="431459"/>
                  <a:pt x="5422557" y="314070"/>
                  <a:pt x="5535827" y="308921"/>
                </a:cubicBezTo>
                <a:cubicBezTo>
                  <a:pt x="5649097" y="303772"/>
                  <a:pt x="5974492" y="401597"/>
                  <a:pt x="5974492" y="401597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rot="16200000">
            <a:off x="132836" y="3381594"/>
            <a:ext cx="24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ES_tradnl" sz="14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</a:t>
            </a:r>
            <a:r>
              <a:rPr lang="es-ES_tradnl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</a:t>
            </a:r>
            <a:r>
              <a:rPr lang="es-ES_tradnl" sz="14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IGESTIVO</a:t>
            </a:r>
            <a:endParaRPr lang="es-ES" sz="1100" b="1" dirty="0"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33 CuadroTexto"/>
          <p:cNvSpPr txBox="1"/>
          <p:nvPr/>
        </p:nvSpPr>
        <p:spPr>
          <a:xfrm rot="5400000">
            <a:off x="6518262" y="3477030"/>
            <a:ext cx="24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_tradnl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CTIVIDAD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  <a:r>
              <a:rPr lang="es-ES_tradnl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NFLAMATORIA</a:t>
            </a:r>
            <a:endParaRPr lang="es-E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120759" y="5432690"/>
            <a:ext cx="1397229" cy="40338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Debut</a:t>
            </a:r>
            <a:endParaRPr lang="es-ES" sz="1400" b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193237" y="5428184"/>
            <a:ext cx="1397229" cy="403381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>
            <a:defPPr>
              <a:defRPr lang="es-ES"/>
            </a:defPPr>
            <a:lvl1pPr algn="ctr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 sz="1400" b="1" spc="5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_tradnl" dirty="0"/>
              <a:t>Diagnóstico</a:t>
            </a:r>
            <a:endParaRPr lang="es-ES" dirty="0"/>
          </a:p>
        </p:txBody>
      </p:sp>
      <p:sp>
        <p:nvSpPr>
          <p:cNvPr id="39" name="38 CuadroTexto"/>
          <p:cNvSpPr txBox="1"/>
          <p:nvPr/>
        </p:nvSpPr>
        <p:spPr>
          <a:xfrm>
            <a:off x="3059315" y="5435168"/>
            <a:ext cx="2146564" cy="405946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43137"/>
              </a:srgbClr>
            </a:outerShdw>
            <a:softEdge rad="31750"/>
          </a:effectLst>
        </p:spPr>
        <p:txBody>
          <a:bodyPr wrap="square" bIns="140400">
            <a:spAutoFit/>
            <a:scene3d>
              <a:camera prst="orthographicFront"/>
              <a:lightRig rig="soft" dir="tl"/>
            </a:scene3d>
            <a:sp3d contourW="8890" prstMaterial="plastic">
              <a:bevelT w="38100" h="16510" prst="artDeco"/>
              <a:contourClr>
                <a:schemeClr val="accent3">
                  <a:shade val="55000"/>
                </a:schemeClr>
              </a:contourClr>
            </a:sp3d>
          </a:bodyPr>
          <a:lstStyle/>
          <a:p>
            <a:pPr algn="ctr">
              <a:lnSpc>
                <a:spcPts val="1700"/>
              </a:lnSpc>
              <a:defRPr/>
            </a:pPr>
            <a:r>
              <a:rPr lang="es-ES_tradnl" sz="1400" b="1" spc="50" dirty="0">
                <a:ln w="11430"/>
                <a:solidFill>
                  <a:srgbClr val="FFFF99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Crohn precoz</a:t>
            </a:r>
            <a:endParaRPr lang="es-ES" sz="1100" i="1" spc="50" dirty="0">
              <a:ln w="11430"/>
              <a:solidFill>
                <a:srgbClr val="FFFF99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1549371" y="5830820"/>
            <a:ext cx="134247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Preclínica</a:t>
            </a:r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891851" y="5830820"/>
            <a:ext cx="297629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Clínica</a:t>
            </a:r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5864417" y="5830820"/>
            <a:ext cx="65018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6514602" y="5830820"/>
            <a:ext cx="105028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0" name="Rectangle 23"/>
          <p:cNvSpPr txBox="1">
            <a:spLocks noChangeArrowheads="1"/>
          </p:cNvSpPr>
          <p:nvPr/>
        </p:nvSpPr>
        <p:spPr>
          <a:xfrm>
            <a:off x="-431330" y="997355"/>
            <a:ext cx="10044607" cy="1127125"/>
          </a:xfrm>
          <a:prstGeom prst="rect">
            <a:avLst/>
          </a:prstGeom>
          <a:noFill/>
        </p:spPr>
        <p:txBody>
          <a:bodyPr wrap="none" lIns="91440" tIns="45720" rIns="91440" bIns="216000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s-E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6000" b="1" cap="all">
                <a:ln/>
                <a:solidFill>
                  <a:srgbClr val="92D050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s-ES" sz="3200" dirty="0"/>
              <a:t>E</a:t>
            </a:r>
            <a:r>
              <a:rPr lang="es-ES" sz="2400" dirty="0"/>
              <a:t>nfermedad</a:t>
            </a:r>
            <a:r>
              <a:rPr lang="es-ES" sz="3200" dirty="0"/>
              <a:t> c</a:t>
            </a:r>
            <a:r>
              <a:rPr lang="es-ES" sz="2400" dirty="0"/>
              <a:t>rónica</a:t>
            </a:r>
            <a:r>
              <a:rPr lang="es-ES" sz="3200" dirty="0"/>
              <a:t> </a:t>
            </a:r>
            <a:r>
              <a:rPr lang="es-ES" sz="2400" dirty="0"/>
              <a:t>con </a:t>
            </a:r>
            <a:r>
              <a:rPr lang="es-ES" sz="3200" dirty="0"/>
              <a:t>d</a:t>
            </a:r>
            <a:r>
              <a:rPr lang="es-ES" sz="2400" dirty="0"/>
              <a:t>año</a:t>
            </a:r>
            <a:r>
              <a:rPr lang="es-ES" sz="3200" dirty="0"/>
              <a:t> p</a:t>
            </a:r>
            <a:r>
              <a:rPr lang="es-ES" sz="2400" dirty="0"/>
              <a:t>rogresivo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8" b="18500"/>
          <a:stretch/>
        </p:blipFill>
        <p:spPr>
          <a:xfrm>
            <a:off x="2915842" y="624880"/>
            <a:ext cx="3325718" cy="392845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b="31101"/>
          <a:stretch/>
        </p:blipFill>
        <p:spPr>
          <a:xfrm>
            <a:off x="2076836" y="110538"/>
            <a:ext cx="5281591" cy="582287"/>
          </a:xfrm>
          <a:prstGeom prst="rect">
            <a:avLst/>
          </a:prstGeom>
        </p:spPr>
      </p:pic>
      <p:pic>
        <p:nvPicPr>
          <p:cNvPr id="43" name="4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13024"/>
          <a:stretch/>
        </p:blipFill>
        <p:spPr>
          <a:xfrm>
            <a:off x="274778" y="258607"/>
            <a:ext cx="1478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19800000" rev="0"/>
            </a:camera>
            <a:lightRig rig="threePt" dir="t"/>
          </a:scene3d>
          <a:sp3d>
            <a:bevelT w="88900" h="57150"/>
          </a:sp3d>
        </p:spPr>
      </p:pic>
      <p:sp>
        <p:nvSpPr>
          <p:cNvPr id="2" name="1 CuadroTexto"/>
          <p:cNvSpPr txBox="1"/>
          <p:nvPr/>
        </p:nvSpPr>
        <p:spPr>
          <a:xfrm>
            <a:off x="2076836" y="3379416"/>
            <a:ext cx="17281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</a:t>
            </a:r>
            <a:r>
              <a:rPr lang="es-ES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RATAMIENTO</a:t>
            </a:r>
            <a:r>
              <a:rPr lang="es-ES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</a:t>
            </a:r>
            <a:r>
              <a:rPr lang="es-ES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DECUADO</a:t>
            </a:r>
          </a:p>
        </p:txBody>
      </p:sp>
      <p:sp>
        <p:nvSpPr>
          <p:cNvPr id="36" name="35 Pentágono"/>
          <p:cNvSpPr/>
          <p:nvPr/>
        </p:nvSpPr>
        <p:spPr>
          <a:xfrm rot="5400000">
            <a:off x="2472633" y="3967457"/>
            <a:ext cx="838435" cy="454219"/>
          </a:xfrm>
          <a:prstGeom prst="homePlate">
            <a:avLst>
              <a:gd name="adj" fmla="val 648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4000">
                <a:schemeClr val="accent1">
                  <a:lumMod val="60000"/>
                  <a:lumOff val="40000"/>
                  <a:alpha val="92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Forma libre"/>
          <p:cNvSpPr/>
          <p:nvPr/>
        </p:nvSpPr>
        <p:spPr>
          <a:xfrm>
            <a:off x="1549371" y="4902904"/>
            <a:ext cx="6011562" cy="426308"/>
          </a:xfrm>
          <a:custGeom>
            <a:avLst/>
            <a:gdLst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053016 w 5986848"/>
              <a:gd name="connsiteY7" fmla="*/ 871151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14800 w 5986848"/>
              <a:gd name="connsiteY7" fmla="*/ 895864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70405 w 5986848"/>
              <a:gd name="connsiteY7" fmla="*/ 920578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986848 w 5986848"/>
              <a:gd name="connsiteY10" fmla="*/ 0 h 3089189"/>
              <a:gd name="connsiteX0" fmla="*/ 0 w 5986848"/>
              <a:gd name="connsiteY0" fmla="*/ 3089189 h 3089189"/>
              <a:gd name="connsiteX1" fmla="*/ 444843 w 5986848"/>
              <a:gd name="connsiteY1" fmla="*/ 3002692 h 3089189"/>
              <a:gd name="connsiteX2" fmla="*/ 661086 w 5986848"/>
              <a:gd name="connsiteY2" fmla="*/ 2854411 h 3089189"/>
              <a:gd name="connsiteX3" fmla="*/ 1458097 w 5986848"/>
              <a:gd name="connsiteY3" fmla="*/ 2761735 h 3089189"/>
              <a:gd name="connsiteX4" fmla="*/ 2391032 w 5986848"/>
              <a:gd name="connsiteY4" fmla="*/ 2094470 h 3089189"/>
              <a:gd name="connsiteX5" fmla="*/ 2687594 w 5986848"/>
              <a:gd name="connsiteY5" fmla="*/ 1933832 h 3089189"/>
              <a:gd name="connsiteX6" fmla="*/ 4053016 w 5986848"/>
              <a:gd name="connsiteY6" fmla="*/ 1711411 h 3089189"/>
              <a:gd name="connsiteX7" fmla="*/ 4170405 w 5986848"/>
              <a:gd name="connsiteY7" fmla="*/ 920578 h 3089189"/>
              <a:gd name="connsiteX8" fmla="*/ 5103340 w 5986848"/>
              <a:gd name="connsiteY8" fmla="*/ 642551 h 3089189"/>
              <a:gd name="connsiteX9" fmla="*/ 5220730 w 5986848"/>
              <a:gd name="connsiteY9" fmla="*/ 302740 h 3089189"/>
              <a:gd name="connsiteX10" fmla="*/ 5869459 w 5986848"/>
              <a:gd name="connsiteY10" fmla="*/ 49427 h 3089189"/>
              <a:gd name="connsiteX11" fmla="*/ 5986848 w 5986848"/>
              <a:gd name="connsiteY11" fmla="*/ 0 h 3089189"/>
              <a:gd name="connsiteX0" fmla="*/ 0 w 6005383"/>
              <a:gd name="connsiteY0" fmla="*/ 3039762 h 3052119"/>
              <a:gd name="connsiteX1" fmla="*/ 444843 w 6005383"/>
              <a:gd name="connsiteY1" fmla="*/ 2953265 h 3052119"/>
              <a:gd name="connsiteX2" fmla="*/ 661086 w 6005383"/>
              <a:gd name="connsiteY2" fmla="*/ 2804984 h 3052119"/>
              <a:gd name="connsiteX3" fmla="*/ 1458097 w 6005383"/>
              <a:gd name="connsiteY3" fmla="*/ 2712308 h 3052119"/>
              <a:gd name="connsiteX4" fmla="*/ 2391032 w 6005383"/>
              <a:gd name="connsiteY4" fmla="*/ 2045043 h 3052119"/>
              <a:gd name="connsiteX5" fmla="*/ 2687594 w 6005383"/>
              <a:gd name="connsiteY5" fmla="*/ 1884405 h 3052119"/>
              <a:gd name="connsiteX6" fmla="*/ 4053016 w 6005383"/>
              <a:gd name="connsiteY6" fmla="*/ 1661984 h 3052119"/>
              <a:gd name="connsiteX7" fmla="*/ 4170405 w 6005383"/>
              <a:gd name="connsiteY7" fmla="*/ 871151 h 3052119"/>
              <a:gd name="connsiteX8" fmla="*/ 5103340 w 6005383"/>
              <a:gd name="connsiteY8" fmla="*/ 593124 h 3052119"/>
              <a:gd name="connsiteX9" fmla="*/ 5220730 w 6005383"/>
              <a:gd name="connsiteY9" fmla="*/ 253313 h 3052119"/>
              <a:gd name="connsiteX10" fmla="*/ 5869459 w 6005383"/>
              <a:gd name="connsiteY10" fmla="*/ 0 h 3052119"/>
              <a:gd name="connsiteX11" fmla="*/ 6005383 w 6005383"/>
              <a:gd name="connsiteY11" fmla="*/ 3052119 h 3052119"/>
              <a:gd name="connsiteX0" fmla="*/ 0 w 6005383"/>
              <a:gd name="connsiteY0" fmla="*/ 3083011 h 3095368"/>
              <a:gd name="connsiteX1" fmla="*/ 444843 w 6005383"/>
              <a:gd name="connsiteY1" fmla="*/ 2996514 h 3095368"/>
              <a:gd name="connsiteX2" fmla="*/ 661086 w 6005383"/>
              <a:gd name="connsiteY2" fmla="*/ 2848233 h 3095368"/>
              <a:gd name="connsiteX3" fmla="*/ 1458097 w 6005383"/>
              <a:gd name="connsiteY3" fmla="*/ 2755557 h 3095368"/>
              <a:gd name="connsiteX4" fmla="*/ 2391032 w 6005383"/>
              <a:gd name="connsiteY4" fmla="*/ 2088292 h 3095368"/>
              <a:gd name="connsiteX5" fmla="*/ 2687594 w 6005383"/>
              <a:gd name="connsiteY5" fmla="*/ 1927654 h 3095368"/>
              <a:gd name="connsiteX6" fmla="*/ 4053016 w 6005383"/>
              <a:gd name="connsiteY6" fmla="*/ 1705233 h 3095368"/>
              <a:gd name="connsiteX7" fmla="*/ 4170405 w 6005383"/>
              <a:gd name="connsiteY7" fmla="*/ 914400 h 3095368"/>
              <a:gd name="connsiteX8" fmla="*/ 5103340 w 6005383"/>
              <a:gd name="connsiteY8" fmla="*/ 636373 h 3095368"/>
              <a:gd name="connsiteX9" fmla="*/ 5220730 w 6005383"/>
              <a:gd name="connsiteY9" fmla="*/ 296562 h 3095368"/>
              <a:gd name="connsiteX10" fmla="*/ 5986848 w 6005383"/>
              <a:gd name="connsiteY10" fmla="*/ 0 h 3095368"/>
              <a:gd name="connsiteX11" fmla="*/ 6005383 w 6005383"/>
              <a:gd name="connsiteY11" fmla="*/ 3095368 h 3095368"/>
              <a:gd name="connsiteX0" fmla="*/ 0 w 6005383"/>
              <a:gd name="connsiteY0" fmla="*/ 3083011 h 3095368"/>
              <a:gd name="connsiteX1" fmla="*/ 444843 w 6005383"/>
              <a:gd name="connsiteY1" fmla="*/ 2996514 h 3095368"/>
              <a:gd name="connsiteX2" fmla="*/ 661086 w 6005383"/>
              <a:gd name="connsiteY2" fmla="*/ 2848233 h 3095368"/>
              <a:gd name="connsiteX3" fmla="*/ 1458097 w 6005383"/>
              <a:gd name="connsiteY3" fmla="*/ 2755557 h 3095368"/>
              <a:gd name="connsiteX4" fmla="*/ 2391032 w 6005383"/>
              <a:gd name="connsiteY4" fmla="*/ 2088292 h 3095368"/>
              <a:gd name="connsiteX5" fmla="*/ 2687594 w 6005383"/>
              <a:gd name="connsiteY5" fmla="*/ 1927654 h 3095368"/>
              <a:gd name="connsiteX6" fmla="*/ 4053016 w 6005383"/>
              <a:gd name="connsiteY6" fmla="*/ 1705233 h 3095368"/>
              <a:gd name="connsiteX7" fmla="*/ 4170405 w 6005383"/>
              <a:gd name="connsiteY7" fmla="*/ 914400 h 3095368"/>
              <a:gd name="connsiteX8" fmla="*/ 5103340 w 6005383"/>
              <a:gd name="connsiteY8" fmla="*/ 636373 h 3095368"/>
              <a:gd name="connsiteX9" fmla="*/ 5220730 w 6005383"/>
              <a:gd name="connsiteY9" fmla="*/ 296562 h 3095368"/>
              <a:gd name="connsiteX10" fmla="*/ 5986848 w 6005383"/>
              <a:gd name="connsiteY10" fmla="*/ 0 h 3095368"/>
              <a:gd name="connsiteX11" fmla="*/ 6005383 w 6005383"/>
              <a:gd name="connsiteY11" fmla="*/ 3095368 h 3095368"/>
              <a:gd name="connsiteX12" fmla="*/ 5986848 w 6005383"/>
              <a:gd name="connsiteY12" fmla="*/ 3076832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391033 w 6005384"/>
              <a:gd name="connsiteY4" fmla="*/ 2088292 h 3095368"/>
              <a:gd name="connsiteX5" fmla="*/ 2687595 w 6005384"/>
              <a:gd name="connsiteY5" fmla="*/ 1927654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391033 w 6005384"/>
              <a:gd name="connsiteY4" fmla="*/ 2088292 h 3095368"/>
              <a:gd name="connsiteX5" fmla="*/ 2903838 w 6005384"/>
              <a:gd name="connsiteY5" fmla="*/ 1828800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903838 w 6005384"/>
              <a:gd name="connsiteY5" fmla="*/ 1828800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879125 w 6005384"/>
              <a:gd name="connsiteY5" fmla="*/ 2594919 h 3095368"/>
              <a:gd name="connsiteX6" fmla="*/ 4053017 w 6005384"/>
              <a:gd name="connsiteY6" fmla="*/ 170523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879125 w 6005384"/>
              <a:gd name="connsiteY5" fmla="*/ 2594919 h 3095368"/>
              <a:gd name="connsiteX6" fmla="*/ 3985055 w 6005384"/>
              <a:gd name="connsiteY6" fmla="*/ 2508423 h 3095368"/>
              <a:gd name="connsiteX7" fmla="*/ 4170406 w 6005384"/>
              <a:gd name="connsiteY7" fmla="*/ 914400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879125 w 6005384"/>
              <a:gd name="connsiteY5" fmla="*/ 2594919 h 3095368"/>
              <a:gd name="connsiteX6" fmla="*/ 3985055 w 6005384"/>
              <a:gd name="connsiteY6" fmla="*/ 2508423 h 3095368"/>
              <a:gd name="connsiteX7" fmla="*/ 4510217 w 6005384"/>
              <a:gd name="connsiteY7" fmla="*/ 2409567 h 3095368"/>
              <a:gd name="connsiteX8" fmla="*/ 5103341 w 6005384"/>
              <a:gd name="connsiteY8" fmla="*/ 636373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879125 w 6005384"/>
              <a:gd name="connsiteY5" fmla="*/ 2594919 h 3095368"/>
              <a:gd name="connsiteX6" fmla="*/ 3985055 w 6005384"/>
              <a:gd name="connsiteY6" fmla="*/ 2508423 h 3095368"/>
              <a:gd name="connsiteX7" fmla="*/ 4510217 w 6005384"/>
              <a:gd name="connsiteY7" fmla="*/ 2409567 h 3095368"/>
              <a:gd name="connsiteX8" fmla="*/ 5196017 w 6005384"/>
              <a:gd name="connsiteY8" fmla="*/ 2557849 h 3095368"/>
              <a:gd name="connsiteX9" fmla="*/ 5220731 w 6005384"/>
              <a:gd name="connsiteY9" fmla="*/ 296562 h 3095368"/>
              <a:gd name="connsiteX10" fmla="*/ 5986849 w 6005384"/>
              <a:gd name="connsiteY10" fmla="*/ 0 h 3095368"/>
              <a:gd name="connsiteX11" fmla="*/ 6005384 w 6005384"/>
              <a:gd name="connsiteY11" fmla="*/ 3095368 h 3095368"/>
              <a:gd name="connsiteX12" fmla="*/ 0 w 6005384"/>
              <a:gd name="connsiteY12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879125 w 6005384"/>
              <a:gd name="connsiteY5" fmla="*/ 2594919 h 3095368"/>
              <a:gd name="connsiteX6" fmla="*/ 3985055 w 6005384"/>
              <a:gd name="connsiteY6" fmla="*/ 2508423 h 3095368"/>
              <a:gd name="connsiteX7" fmla="*/ 4510217 w 6005384"/>
              <a:gd name="connsiteY7" fmla="*/ 2409567 h 3095368"/>
              <a:gd name="connsiteX8" fmla="*/ 5196017 w 6005384"/>
              <a:gd name="connsiteY8" fmla="*/ 2557849 h 3095368"/>
              <a:gd name="connsiteX9" fmla="*/ 5220731 w 6005384"/>
              <a:gd name="connsiteY9" fmla="*/ 296562 h 3095368"/>
              <a:gd name="connsiteX10" fmla="*/ 5561943 w 6005384"/>
              <a:gd name="connsiteY10" fmla="*/ 2356692 h 3095368"/>
              <a:gd name="connsiteX11" fmla="*/ 5986849 w 6005384"/>
              <a:gd name="connsiteY11" fmla="*/ 0 h 3095368"/>
              <a:gd name="connsiteX12" fmla="*/ 6005384 w 6005384"/>
              <a:gd name="connsiteY12" fmla="*/ 3095368 h 3095368"/>
              <a:gd name="connsiteX13" fmla="*/ 0 w 6005384"/>
              <a:gd name="connsiteY13" fmla="*/ 3095367 h 3095368"/>
              <a:gd name="connsiteX0" fmla="*/ 1 w 6005384"/>
              <a:gd name="connsiteY0" fmla="*/ 3083011 h 3095368"/>
              <a:gd name="connsiteX1" fmla="*/ 444844 w 6005384"/>
              <a:gd name="connsiteY1" fmla="*/ 2996514 h 3095368"/>
              <a:gd name="connsiteX2" fmla="*/ 661087 w 6005384"/>
              <a:gd name="connsiteY2" fmla="*/ 2848233 h 3095368"/>
              <a:gd name="connsiteX3" fmla="*/ 1458098 w 6005384"/>
              <a:gd name="connsiteY3" fmla="*/ 2755557 h 3095368"/>
              <a:gd name="connsiteX4" fmla="*/ 2137719 w 6005384"/>
              <a:gd name="connsiteY4" fmla="*/ 2669060 h 3095368"/>
              <a:gd name="connsiteX5" fmla="*/ 2879125 w 6005384"/>
              <a:gd name="connsiteY5" fmla="*/ 2594919 h 3095368"/>
              <a:gd name="connsiteX6" fmla="*/ 3985055 w 6005384"/>
              <a:gd name="connsiteY6" fmla="*/ 2508423 h 3095368"/>
              <a:gd name="connsiteX7" fmla="*/ 4510217 w 6005384"/>
              <a:gd name="connsiteY7" fmla="*/ 2409567 h 3095368"/>
              <a:gd name="connsiteX8" fmla="*/ 5196017 w 6005384"/>
              <a:gd name="connsiteY8" fmla="*/ 2557849 h 3095368"/>
              <a:gd name="connsiteX9" fmla="*/ 5393726 w 6005384"/>
              <a:gd name="connsiteY9" fmla="*/ 2489886 h 3095368"/>
              <a:gd name="connsiteX10" fmla="*/ 5561943 w 6005384"/>
              <a:gd name="connsiteY10" fmla="*/ 2356692 h 3095368"/>
              <a:gd name="connsiteX11" fmla="*/ 5986849 w 6005384"/>
              <a:gd name="connsiteY11" fmla="*/ 0 h 3095368"/>
              <a:gd name="connsiteX12" fmla="*/ 6005384 w 6005384"/>
              <a:gd name="connsiteY12" fmla="*/ 3095368 h 3095368"/>
              <a:gd name="connsiteX13" fmla="*/ 0 w 6005384"/>
              <a:gd name="connsiteY13" fmla="*/ 3095367 h 3095368"/>
              <a:gd name="connsiteX0" fmla="*/ 1 w 6005384"/>
              <a:gd name="connsiteY0" fmla="*/ 726319 h 738676"/>
              <a:gd name="connsiteX1" fmla="*/ 444844 w 6005384"/>
              <a:gd name="connsiteY1" fmla="*/ 639822 h 738676"/>
              <a:gd name="connsiteX2" fmla="*/ 661087 w 6005384"/>
              <a:gd name="connsiteY2" fmla="*/ 491541 h 738676"/>
              <a:gd name="connsiteX3" fmla="*/ 1458098 w 6005384"/>
              <a:gd name="connsiteY3" fmla="*/ 398865 h 738676"/>
              <a:gd name="connsiteX4" fmla="*/ 2137719 w 6005384"/>
              <a:gd name="connsiteY4" fmla="*/ 312368 h 738676"/>
              <a:gd name="connsiteX5" fmla="*/ 2879125 w 6005384"/>
              <a:gd name="connsiteY5" fmla="*/ 238227 h 738676"/>
              <a:gd name="connsiteX6" fmla="*/ 3985055 w 6005384"/>
              <a:gd name="connsiteY6" fmla="*/ 151731 h 738676"/>
              <a:gd name="connsiteX7" fmla="*/ 4510217 w 6005384"/>
              <a:gd name="connsiteY7" fmla="*/ 52875 h 738676"/>
              <a:gd name="connsiteX8" fmla="*/ 5196017 w 6005384"/>
              <a:gd name="connsiteY8" fmla="*/ 201157 h 738676"/>
              <a:gd name="connsiteX9" fmla="*/ 5393726 w 6005384"/>
              <a:gd name="connsiteY9" fmla="*/ 133194 h 738676"/>
              <a:gd name="connsiteX10" fmla="*/ 5561943 w 6005384"/>
              <a:gd name="connsiteY10" fmla="*/ 0 h 738676"/>
              <a:gd name="connsiteX11" fmla="*/ 5937422 w 6005384"/>
              <a:gd name="connsiteY11" fmla="*/ 83768 h 738676"/>
              <a:gd name="connsiteX12" fmla="*/ 6005384 w 6005384"/>
              <a:gd name="connsiteY12" fmla="*/ 738676 h 738676"/>
              <a:gd name="connsiteX13" fmla="*/ 0 w 6005384"/>
              <a:gd name="connsiteY13" fmla="*/ 738675 h 738676"/>
              <a:gd name="connsiteX0" fmla="*/ 1 w 6005384"/>
              <a:gd name="connsiteY0" fmla="*/ 726319 h 738676"/>
              <a:gd name="connsiteX1" fmla="*/ 444844 w 6005384"/>
              <a:gd name="connsiteY1" fmla="*/ 639822 h 738676"/>
              <a:gd name="connsiteX2" fmla="*/ 661087 w 6005384"/>
              <a:gd name="connsiteY2" fmla="*/ 491541 h 738676"/>
              <a:gd name="connsiteX3" fmla="*/ 1458098 w 6005384"/>
              <a:gd name="connsiteY3" fmla="*/ 398865 h 738676"/>
              <a:gd name="connsiteX4" fmla="*/ 2137719 w 6005384"/>
              <a:gd name="connsiteY4" fmla="*/ 312368 h 738676"/>
              <a:gd name="connsiteX5" fmla="*/ 2879125 w 6005384"/>
              <a:gd name="connsiteY5" fmla="*/ 238227 h 738676"/>
              <a:gd name="connsiteX6" fmla="*/ 3985055 w 6005384"/>
              <a:gd name="connsiteY6" fmla="*/ 151731 h 738676"/>
              <a:gd name="connsiteX7" fmla="*/ 4510217 w 6005384"/>
              <a:gd name="connsiteY7" fmla="*/ 52875 h 738676"/>
              <a:gd name="connsiteX8" fmla="*/ 5196017 w 6005384"/>
              <a:gd name="connsiteY8" fmla="*/ 201157 h 738676"/>
              <a:gd name="connsiteX9" fmla="*/ 5393726 w 6005384"/>
              <a:gd name="connsiteY9" fmla="*/ 133194 h 738676"/>
              <a:gd name="connsiteX10" fmla="*/ 5561943 w 6005384"/>
              <a:gd name="connsiteY10" fmla="*/ 0 h 738676"/>
              <a:gd name="connsiteX11" fmla="*/ 5937422 w 6005384"/>
              <a:gd name="connsiteY11" fmla="*/ 83768 h 738676"/>
              <a:gd name="connsiteX12" fmla="*/ 6005384 w 6005384"/>
              <a:gd name="connsiteY12" fmla="*/ 738676 h 738676"/>
              <a:gd name="connsiteX13" fmla="*/ 0 w 6005384"/>
              <a:gd name="connsiteY13" fmla="*/ 738675 h 738676"/>
              <a:gd name="connsiteX0" fmla="*/ 1 w 6005384"/>
              <a:gd name="connsiteY0" fmla="*/ 673444 h 685801"/>
              <a:gd name="connsiteX1" fmla="*/ 444844 w 6005384"/>
              <a:gd name="connsiteY1" fmla="*/ 586947 h 685801"/>
              <a:gd name="connsiteX2" fmla="*/ 661087 w 6005384"/>
              <a:gd name="connsiteY2" fmla="*/ 438666 h 685801"/>
              <a:gd name="connsiteX3" fmla="*/ 1458098 w 6005384"/>
              <a:gd name="connsiteY3" fmla="*/ 345990 h 685801"/>
              <a:gd name="connsiteX4" fmla="*/ 2137719 w 6005384"/>
              <a:gd name="connsiteY4" fmla="*/ 259493 h 685801"/>
              <a:gd name="connsiteX5" fmla="*/ 2879125 w 6005384"/>
              <a:gd name="connsiteY5" fmla="*/ 185352 h 685801"/>
              <a:gd name="connsiteX6" fmla="*/ 3985055 w 6005384"/>
              <a:gd name="connsiteY6" fmla="*/ 98856 h 685801"/>
              <a:gd name="connsiteX7" fmla="*/ 4510217 w 6005384"/>
              <a:gd name="connsiteY7" fmla="*/ 0 h 685801"/>
              <a:gd name="connsiteX8" fmla="*/ 5196017 w 6005384"/>
              <a:gd name="connsiteY8" fmla="*/ 148282 h 685801"/>
              <a:gd name="connsiteX9" fmla="*/ 5393726 w 6005384"/>
              <a:gd name="connsiteY9" fmla="*/ 80319 h 685801"/>
              <a:gd name="connsiteX10" fmla="*/ 5642262 w 6005384"/>
              <a:gd name="connsiteY10" fmla="*/ 151011 h 685801"/>
              <a:gd name="connsiteX11" fmla="*/ 5937422 w 6005384"/>
              <a:gd name="connsiteY11" fmla="*/ 30893 h 685801"/>
              <a:gd name="connsiteX12" fmla="*/ 6005384 w 6005384"/>
              <a:gd name="connsiteY12" fmla="*/ 685801 h 685801"/>
              <a:gd name="connsiteX13" fmla="*/ 0 w 6005384"/>
              <a:gd name="connsiteY13" fmla="*/ 685800 h 685801"/>
              <a:gd name="connsiteX0" fmla="*/ 1 w 6005384"/>
              <a:gd name="connsiteY0" fmla="*/ 673444 h 685801"/>
              <a:gd name="connsiteX1" fmla="*/ 444844 w 6005384"/>
              <a:gd name="connsiteY1" fmla="*/ 586947 h 685801"/>
              <a:gd name="connsiteX2" fmla="*/ 661087 w 6005384"/>
              <a:gd name="connsiteY2" fmla="*/ 438666 h 685801"/>
              <a:gd name="connsiteX3" fmla="*/ 1458098 w 6005384"/>
              <a:gd name="connsiteY3" fmla="*/ 345990 h 685801"/>
              <a:gd name="connsiteX4" fmla="*/ 2137719 w 6005384"/>
              <a:gd name="connsiteY4" fmla="*/ 259493 h 685801"/>
              <a:gd name="connsiteX5" fmla="*/ 2879125 w 6005384"/>
              <a:gd name="connsiteY5" fmla="*/ 185352 h 685801"/>
              <a:gd name="connsiteX6" fmla="*/ 3985055 w 6005384"/>
              <a:gd name="connsiteY6" fmla="*/ 98856 h 685801"/>
              <a:gd name="connsiteX7" fmla="*/ 4510217 w 6005384"/>
              <a:gd name="connsiteY7" fmla="*/ 0 h 685801"/>
              <a:gd name="connsiteX8" fmla="*/ 5196017 w 6005384"/>
              <a:gd name="connsiteY8" fmla="*/ 148282 h 685801"/>
              <a:gd name="connsiteX9" fmla="*/ 5393726 w 6005384"/>
              <a:gd name="connsiteY9" fmla="*/ 80319 h 685801"/>
              <a:gd name="connsiteX10" fmla="*/ 5419840 w 6005384"/>
              <a:gd name="connsiteY10" fmla="*/ 194260 h 685801"/>
              <a:gd name="connsiteX11" fmla="*/ 5642262 w 6005384"/>
              <a:gd name="connsiteY11" fmla="*/ 151011 h 685801"/>
              <a:gd name="connsiteX12" fmla="*/ 5937422 w 6005384"/>
              <a:gd name="connsiteY12" fmla="*/ 30893 h 685801"/>
              <a:gd name="connsiteX13" fmla="*/ 6005384 w 6005384"/>
              <a:gd name="connsiteY13" fmla="*/ 685801 h 685801"/>
              <a:gd name="connsiteX14" fmla="*/ 0 w 6005384"/>
              <a:gd name="connsiteY14" fmla="*/ 685800 h 685801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9125 w 6005384"/>
              <a:gd name="connsiteY5" fmla="*/ 154459 h 654908"/>
              <a:gd name="connsiteX6" fmla="*/ 3985055 w 6005384"/>
              <a:gd name="connsiteY6" fmla="*/ 67963 h 654908"/>
              <a:gd name="connsiteX7" fmla="*/ 4572001 w 6005384"/>
              <a:gd name="connsiteY7" fmla="*/ 129745 h 654908"/>
              <a:gd name="connsiteX8" fmla="*/ 5196017 w 6005384"/>
              <a:gd name="connsiteY8" fmla="*/ 117389 h 654908"/>
              <a:gd name="connsiteX9" fmla="*/ 5393726 w 6005384"/>
              <a:gd name="connsiteY9" fmla="*/ 49426 h 654908"/>
              <a:gd name="connsiteX10" fmla="*/ 5419840 w 6005384"/>
              <a:gd name="connsiteY10" fmla="*/ 163367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9125 w 6005384"/>
              <a:gd name="connsiteY5" fmla="*/ 154459 h 654908"/>
              <a:gd name="connsiteX6" fmla="*/ 3991233 w 6005384"/>
              <a:gd name="connsiteY6" fmla="*/ 216244 h 654908"/>
              <a:gd name="connsiteX7" fmla="*/ 4572001 w 6005384"/>
              <a:gd name="connsiteY7" fmla="*/ 129745 h 654908"/>
              <a:gd name="connsiteX8" fmla="*/ 5196017 w 6005384"/>
              <a:gd name="connsiteY8" fmla="*/ 117389 h 654908"/>
              <a:gd name="connsiteX9" fmla="*/ 5393726 w 6005384"/>
              <a:gd name="connsiteY9" fmla="*/ 49426 h 654908"/>
              <a:gd name="connsiteX10" fmla="*/ 5419840 w 6005384"/>
              <a:gd name="connsiteY10" fmla="*/ 163367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3991233 w 6005384"/>
              <a:gd name="connsiteY6" fmla="*/ 216244 h 654908"/>
              <a:gd name="connsiteX7" fmla="*/ 4572001 w 6005384"/>
              <a:gd name="connsiteY7" fmla="*/ 129745 h 654908"/>
              <a:gd name="connsiteX8" fmla="*/ 5196017 w 6005384"/>
              <a:gd name="connsiteY8" fmla="*/ 117389 h 654908"/>
              <a:gd name="connsiteX9" fmla="*/ 5393726 w 6005384"/>
              <a:gd name="connsiteY9" fmla="*/ 49426 h 654908"/>
              <a:gd name="connsiteX10" fmla="*/ 5419840 w 6005384"/>
              <a:gd name="connsiteY10" fmla="*/ 163367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572001 w 6005384"/>
              <a:gd name="connsiteY7" fmla="*/ 129745 h 654908"/>
              <a:gd name="connsiteX8" fmla="*/ 5196017 w 6005384"/>
              <a:gd name="connsiteY8" fmla="*/ 117389 h 654908"/>
              <a:gd name="connsiteX9" fmla="*/ 5393726 w 6005384"/>
              <a:gd name="connsiteY9" fmla="*/ 49426 h 654908"/>
              <a:gd name="connsiteX10" fmla="*/ 5419840 w 6005384"/>
              <a:gd name="connsiteY10" fmla="*/ 163367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96017 w 6005384"/>
              <a:gd name="connsiteY8" fmla="*/ 117389 h 654908"/>
              <a:gd name="connsiteX9" fmla="*/ 5393726 w 6005384"/>
              <a:gd name="connsiteY9" fmla="*/ 49426 h 654908"/>
              <a:gd name="connsiteX10" fmla="*/ 5419840 w 6005384"/>
              <a:gd name="connsiteY10" fmla="*/ 163367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93726 w 6005384"/>
              <a:gd name="connsiteY9" fmla="*/ 49426 h 654908"/>
              <a:gd name="connsiteX10" fmla="*/ 5419840 w 6005384"/>
              <a:gd name="connsiteY10" fmla="*/ 163367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51878 w 6005384"/>
              <a:gd name="connsiteY9" fmla="*/ 274577 h 654908"/>
              <a:gd name="connsiteX10" fmla="*/ 5393726 w 6005384"/>
              <a:gd name="connsiteY10" fmla="*/ 49426 h 654908"/>
              <a:gd name="connsiteX11" fmla="*/ 5419840 w 6005384"/>
              <a:gd name="connsiteY11" fmla="*/ 163367 h 654908"/>
              <a:gd name="connsiteX12" fmla="*/ 5642262 w 6005384"/>
              <a:gd name="connsiteY12" fmla="*/ 120118 h 654908"/>
              <a:gd name="connsiteX13" fmla="*/ 5937422 w 6005384"/>
              <a:gd name="connsiteY13" fmla="*/ 0 h 654908"/>
              <a:gd name="connsiteX14" fmla="*/ 6005384 w 6005384"/>
              <a:gd name="connsiteY14" fmla="*/ 654908 h 654908"/>
              <a:gd name="connsiteX15" fmla="*/ 0 w 6005384"/>
              <a:gd name="connsiteY15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51878 w 6005384"/>
              <a:gd name="connsiteY9" fmla="*/ 274577 h 654908"/>
              <a:gd name="connsiteX10" fmla="*/ 5393726 w 6005384"/>
              <a:gd name="connsiteY10" fmla="*/ 49426 h 654908"/>
              <a:gd name="connsiteX11" fmla="*/ 5419840 w 6005384"/>
              <a:gd name="connsiteY11" fmla="*/ 163367 h 654908"/>
              <a:gd name="connsiteX12" fmla="*/ 5481624 w 6005384"/>
              <a:gd name="connsiteY12" fmla="*/ 299291 h 654908"/>
              <a:gd name="connsiteX13" fmla="*/ 5642262 w 6005384"/>
              <a:gd name="connsiteY13" fmla="*/ 120118 h 654908"/>
              <a:gd name="connsiteX14" fmla="*/ 5937422 w 6005384"/>
              <a:gd name="connsiteY14" fmla="*/ 0 h 654908"/>
              <a:gd name="connsiteX15" fmla="*/ 6005384 w 6005384"/>
              <a:gd name="connsiteY15" fmla="*/ 654908 h 654908"/>
              <a:gd name="connsiteX16" fmla="*/ 0 w 6005384"/>
              <a:gd name="connsiteY16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51878 w 6005384"/>
              <a:gd name="connsiteY9" fmla="*/ 274577 h 654908"/>
              <a:gd name="connsiteX10" fmla="*/ 5375191 w 6005384"/>
              <a:gd name="connsiteY10" fmla="*/ 61783 h 654908"/>
              <a:gd name="connsiteX11" fmla="*/ 5419840 w 6005384"/>
              <a:gd name="connsiteY11" fmla="*/ 163367 h 654908"/>
              <a:gd name="connsiteX12" fmla="*/ 5481624 w 6005384"/>
              <a:gd name="connsiteY12" fmla="*/ 299291 h 654908"/>
              <a:gd name="connsiteX13" fmla="*/ 5642262 w 6005384"/>
              <a:gd name="connsiteY13" fmla="*/ 120118 h 654908"/>
              <a:gd name="connsiteX14" fmla="*/ 5937422 w 6005384"/>
              <a:gd name="connsiteY14" fmla="*/ 0 h 654908"/>
              <a:gd name="connsiteX15" fmla="*/ 6005384 w 6005384"/>
              <a:gd name="connsiteY15" fmla="*/ 654908 h 654908"/>
              <a:gd name="connsiteX16" fmla="*/ 0 w 6005384"/>
              <a:gd name="connsiteY16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51878 w 6005384"/>
              <a:gd name="connsiteY9" fmla="*/ 274577 h 654908"/>
              <a:gd name="connsiteX10" fmla="*/ 5419840 w 6005384"/>
              <a:gd name="connsiteY10" fmla="*/ 163367 h 654908"/>
              <a:gd name="connsiteX11" fmla="*/ 5481624 w 6005384"/>
              <a:gd name="connsiteY11" fmla="*/ 299291 h 654908"/>
              <a:gd name="connsiteX12" fmla="*/ 5642262 w 6005384"/>
              <a:gd name="connsiteY12" fmla="*/ 120118 h 654908"/>
              <a:gd name="connsiteX13" fmla="*/ 5937422 w 6005384"/>
              <a:gd name="connsiteY13" fmla="*/ 0 h 654908"/>
              <a:gd name="connsiteX14" fmla="*/ 6005384 w 6005384"/>
              <a:gd name="connsiteY14" fmla="*/ 654908 h 654908"/>
              <a:gd name="connsiteX15" fmla="*/ 0 w 6005384"/>
              <a:gd name="connsiteY15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51878 w 6005384"/>
              <a:gd name="connsiteY9" fmla="*/ 274577 h 654908"/>
              <a:gd name="connsiteX10" fmla="*/ 5481624 w 6005384"/>
              <a:gd name="connsiteY10" fmla="*/ 299291 h 654908"/>
              <a:gd name="connsiteX11" fmla="*/ 5642262 w 6005384"/>
              <a:gd name="connsiteY11" fmla="*/ 120118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05384"/>
              <a:gd name="connsiteY0" fmla="*/ 642551 h 654908"/>
              <a:gd name="connsiteX1" fmla="*/ 444844 w 6005384"/>
              <a:gd name="connsiteY1" fmla="*/ 556054 h 654908"/>
              <a:gd name="connsiteX2" fmla="*/ 661087 w 6005384"/>
              <a:gd name="connsiteY2" fmla="*/ 407773 h 654908"/>
              <a:gd name="connsiteX3" fmla="*/ 1458098 w 6005384"/>
              <a:gd name="connsiteY3" fmla="*/ 315097 h 654908"/>
              <a:gd name="connsiteX4" fmla="*/ 2137719 w 6005384"/>
              <a:gd name="connsiteY4" fmla="*/ 228600 h 654908"/>
              <a:gd name="connsiteX5" fmla="*/ 2872947 w 6005384"/>
              <a:gd name="connsiteY5" fmla="*/ 271848 h 654908"/>
              <a:gd name="connsiteX6" fmla="*/ 4003589 w 6005384"/>
              <a:gd name="connsiteY6" fmla="*/ 315098 h 654908"/>
              <a:gd name="connsiteX7" fmla="*/ 4670855 w 6005384"/>
              <a:gd name="connsiteY7" fmla="*/ 315097 h 654908"/>
              <a:gd name="connsiteX8" fmla="*/ 5115698 w 6005384"/>
              <a:gd name="connsiteY8" fmla="*/ 327454 h 654908"/>
              <a:gd name="connsiteX9" fmla="*/ 5351878 w 6005384"/>
              <a:gd name="connsiteY9" fmla="*/ 274577 h 654908"/>
              <a:gd name="connsiteX10" fmla="*/ 5481624 w 6005384"/>
              <a:gd name="connsiteY10" fmla="*/ 299291 h 654908"/>
              <a:gd name="connsiteX11" fmla="*/ 5710225 w 6005384"/>
              <a:gd name="connsiteY11" fmla="*/ 280756 h 654908"/>
              <a:gd name="connsiteX12" fmla="*/ 5937422 w 6005384"/>
              <a:gd name="connsiteY12" fmla="*/ 0 h 654908"/>
              <a:gd name="connsiteX13" fmla="*/ 6005384 w 6005384"/>
              <a:gd name="connsiteY13" fmla="*/ 654908 h 654908"/>
              <a:gd name="connsiteX14" fmla="*/ 0 w 6005384"/>
              <a:gd name="connsiteY14" fmla="*/ 654907 h 654908"/>
              <a:gd name="connsiteX0" fmla="*/ 1 w 6011562"/>
              <a:gd name="connsiteY0" fmla="*/ 413951 h 426308"/>
              <a:gd name="connsiteX1" fmla="*/ 444844 w 6011562"/>
              <a:gd name="connsiteY1" fmla="*/ 327454 h 426308"/>
              <a:gd name="connsiteX2" fmla="*/ 661087 w 6011562"/>
              <a:gd name="connsiteY2" fmla="*/ 179173 h 426308"/>
              <a:gd name="connsiteX3" fmla="*/ 1458098 w 6011562"/>
              <a:gd name="connsiteY3" fmla="*/ 86497 h 426308"/>
              <a:gd name="connsiteX4" fmla="*/ 2137719 w 6011562"/>
              <a:gd name="connsiteY4" fmla="*/ 0 h 426308"/>
              <a:gd name="connsiteX5" fmla="*/ 2872947 w 6011562"/>
              <a:gd name="connsiteY5" fmla="*/ 43248 h 426308"/>
              <a:gd name="connsiteX6" fmla="*/ 4003589 w 6011562"/>
              <a:gd name="connsiteY6" fmla="*/ 86498 h 426308"/>
              <a:gd name="connsiteX7" fmla="*/ 4670855 w 6011562"/>
              <a:gd name="connsiteY7" fmla="*/ 86497 h 426308"/>
              <a:gd name="connsiteX8" fmla="*/ 5115698 w 6011562"/>
              <a:gd name="connsiteY8" fmla="*/ 98854 h 426308"/>
              <a:gd name="connsiteX9" fmla="*/ 5351878 w 6011562"/>
              <a:gd name="connsiteY9" fmla="*/ 45977 h 426308"/>
              <a:gd name="connsiteX10" fmla="*/ 5481624 w 6011562"/>
              <a:gd name="connsiteY10" fmla="*/ 70691 h 426308"/>
              <a:gd name="connsiteX11" fmla="*/ 5710225 w 6011562"/>
              <a:gd name="connsiteY11" fmla="*/ 52156 h 426308"/>
              <a:gd name="connsiteX12" fmla="*/ 6011562 w 6011562"/>
              <a:gd name="connsiteY12" fmla="*/ 12357 h 426308"/>
              <a:gd name="connsiteX13" fmla="*/ 6005384 w 6011562"/>
              <a:gd name="connsiteY13" fmla="*/ 426308 h 426308"/>
              <a:gd name="connsiteX14" fmla="*/ 0 w 6011562"/>
              <a:gd name="connsiteY14" fmla="*/ 426307 h 42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11562" h="426308">
                <a:moveTo>
                  <a:pt x="1" y="413951"/>
                </a:moveTo>
                <a:lnTo>
                  <a:pt x="444844" y="327454"/>
                </a:lnTo>
                <a:lnTo>
                  <a:pt x="661087" y="179173"/>
                </a:lnTo>
                <a:lnTo>
                  <a:pt x="1458098" y="86497"/>
                </a:lnTo>
                <a:lnTo>
                  <a:pt x="2137719" y="0"/>
                </a:lnTo>
                <a:lnTo>
                  <a:pt x="2872947" y="43248"/>
                </a:lnTo>
                <a:lnTo>
                  <a:pt x="4003589" y="86498"/>
                </a:lnTo>
                <a:lnTo>
                  <a:pt x="4670855" y="86497"/>
                </a:lnTo>
                <a:lnTo>
                  <a:pt x="5115698" y="98854"/>
                </a:lnTo>
                <a:cubicBezTo>
                  <a:pt x="5204722" y="13266"/>
                  <a:pt x="5262854" y="131565"/>
                  <a:pt x="5351878" y="45977"/>
                </a:cubicBezTo>
                <a:lnTo>
                  <a:pt x="5481624" y="70691"/>
                </a:lnTo>
                <a:lnTo>
                  <a:pt x="5710225" y="52156"/>
                </a:lnTo>
                <a:lnTo>
                  <a:pt x="6011562" y="12357"/>
                </a:lnTo>
                <a:cubicBezTo>
                  <a:pt x="6009503" y="150341"/>
                  <a:pt x="6007443" y="288324"/>
                  <a:pt x="6005384" y="426308"/>
                </a:cubicBezTo>
                <a:lnTo>
                  <a:pt x="0" y="426307"/>
                </a:lnTo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80" b="98080" l="9964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45" y="143223"/>
            <a:ext cx="636366" cy="47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1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|2.2|4.9|4.2"/>
</p:tagLst>
</file>

<file path=ppt/theme/theme1.xml><?xml version="1.0" encoding="utf-8"?>
<a:theme xmlns:a="http://schemas.openxmlformats.org/drawingml/2006/main" name="Office Them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6">
            <a:shade val="75000"/>
          </a:schemeClr>
        </a:solidFill>
        <a:ln w="25400" cap="rnd" cmpd="sng" algn="ctr"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6">
            <a:shade val="75000"/>
          </a:schemeClr>
        </a:solidFill>
        <a:ln w="25400" cap="rnd" cmpd="sng" algn="ctr"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cin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ci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cin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ci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cin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ci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18852</TotalTime>
  <Words>4399</Words>
  <Application>Microsoft Office PowerPoint</Application>
  <PresentationFormat>Presentación en pantalla (4:3)</PresentationFormat>
  <Paragraphs>1117</Paragraphs>
  <Slides>82</Slides>
  <Notes>29</Notes>
  <HiddenSlides>12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5" baseType="lpstr">
      <vt:lpstr>Office Theme</vt:lpstr>
      <vt:lpstr>1_Office Theme</vt:lpstr>
      <vt:lpstr>Gráfico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ERGON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Mosquera</dc:creator>
  <cp:lastModifiedBy>Fernando</cp:lastModifiedBy>
  <cp:revision>252</cp:revision>
  <cp:lastPrinted>2016-11-28T11:20:06Z</cp:lastPrinted>
  <dcterms:created xsi:type="dcterms:W3CDTF">2016-11-28T10:22:49Z</dcterms:created>
  <dcterms:modified xsi:type="dcterms:W3CDTF">2018-06-11T03:54:26Z</dcterms:modified>
</cp:coreProperties>
</file>